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4AA23-28E2-4D17-8561-AE4E9A23F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60F2C1-2923-44B4-8EAD-86403C4BD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39140-4A65-47DE-AAE7-EA9D2EABD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AE45-5661-410D-9BE1-C655E2E2E35A}" type="datetimeFigureOut">
              <a:rPr lang="es-MX" smtClean="0"/>
              <a:t>12/06/2018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CB994-ECDE-4346-BEBA-26EF4BEE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48221-EFC5-49FC-90CE-83699D1BD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91BC8-220C-45B0-9210-96D4510EE93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822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F2EE4-6183-4C7C-A330-6D6DB673F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EF912-E36D-4658-8AC7-3CF28ACD5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8EB45-E520-4E6B-B123-D32581EEE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AE45-5661-410D-9BE1-C655E2E2E35A}" type="datetimeFigureOut">
              <a:rPr lang="es-MX" smtClean="0"/>
              <a:t>12/06/2018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F0DA3-2772-4B2D-B692-7C215B8E7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253E6-7846-4C51-86E6-E56EDC917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91BC8-220C-45B0-9210-96D4510EE93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044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3584DB-756D-4776-9BA0-F1B30BBB67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C39C25-519D-4D1E-962A-F1FD4DE3A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EE834-6895-4956-B4B9-F16E4C1AF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AE45-5661-410D-9BE1-C655E2E2E35A}" type="datetimeFigureOut">
              <a:rPr lang="es-MX" smtClean="0"/>
              <a:t>12/06/2018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3E7E3-2CD7-42AE-8038-354AB203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7FF7E-F07F-4F74-B5B2-70687F33E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91BC8-220C-45B0-9210-96D4510EE93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086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DAF50-70BB-42D7-BF3E-F06176209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8ED5E-E173-4C79-AC27-38055F69A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16E11-4882-4859-87A8-85DD26EC6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AE45-5661-410D-9BE1-C655E2E2E35A}" type="datetimeFigureOut">
              <a:rPr lang="es-MX" smtClean="0"/>
              <a:t>12/06/2018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21238-F506-42A2-8A30-BC0385BBE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6244D-0C02-49DB-AD41-B4B6A2768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91BC8-220C-45B0-9210-96D4510EE93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94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71F3-39F8-41BD-BB85-DF1B26EBC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567DE-3522-48D0-8C3E-8A80DF283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7293-FC97-4331-9696-5E99D95B2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AE45-5661-410D-9BE1-C655E2E2E35A}" type="datetimeFigureOut">
              <a:rPr lang="es-MX" smtClean="0"/>
              <a:t>12/06/2018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97874-89EA-4014-B31A-5546BCBBA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1F430-4158-4E2F-86C6-9DE6DD279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91BC8-220C-45B0-9210-96D4510EE93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454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0C4AD-99BB-4CFE-BCC7-50E0C6440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1960D-82D1-4916-B590-DF2C933134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3D62AC-0F4E-40F7-A0AF-2AF961FD1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9738B-B265-4707-ADF1-187FB327A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AE45-5661-410D-9BE1-C655E2E2E35A}" type="datetimeFigureOut">
              <a:rPr lang="es-MX" smtClean="0"/>
              <a:t>12/06/2018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AD340-58EE-4FAE-ABC8-4F54F516C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10D27-8312-4E12-A49E-D16D26A6A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91BC8-220C-45B0-9210-96D4510EE93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382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A22EF-73E6-41CC-A3A9-B22649518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9ED99-872D-4590-AE7B-11A30399A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6CDF3-987C-4B8D-A746-A91F3771E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49EF1E-F938-4918-B52E-923AC5466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3397EB-FF33-45C5-9BBE-90DB4C491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841634-99A9-433E-AFE9-02F8E7ED4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AE45-5661-410D-9BE1-C655E2E2E35A}" type="datetimeFigureOut">
              <a:rPr lang="es-MX" smtClean="0"/>
              <a:t>12/06/2018</a:t>
            </a:fld>
            <a:endParaRPr lang="es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5489EA-7020-45E7-A7F5-97305DC03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F977E2-9E9B-4A63-B780-C92B5BC46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91BC8-220C-45B0-9210-96D4510EE93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1582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FE260-03CA-4CB3-8F36-6FAB0A14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216472-953B-49E2-950E-B453857D4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AE45-5661-410D-9BE1-C655E2E2E35A}" type="datetimeFigureOut">
              <a:rPr lang="es-MX" smtClean="0"/>
              <a:t>12/06/2018</a:t>
            </a:fld>
            <a:endParaRPr 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31BA7-8156-4B20-941E-BC9D1C64A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73691-C030-4B85-A398-6C2A6083D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91BC8-220C-45B0-9210-96D4510EE93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623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590863-1B0C-4854-92D1-6EA9B1007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AE45-5661-410D-9BE1-C655E2E2E35A}" type="datetimeFigureOut">
              <a:rPr lang="es-MX" smtClean="0"/>
              <a:t>12/06/2018</a:t>
            </a:fld>
            <a:endParaRPr lang="es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2EE2E-BC0A-4E66-969E-096DA8857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3703C-8DC4-4AC1-9967-82E5E575E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91BC8-220C-45B0-9210-96D4510EE93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169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DF44A-D272-4499-A887-5AE76A1C8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7D0C3-E0B8-4BA2-9930-9562E32EC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4A5215-A87B-4F9C-9A83-C478C8C11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CECB7-51AA-4436-82B1-0720DA630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AE45-5661-410D-9BE1-C655E2E2E35A}" type="datetimeFigureOut">
              <a:rPr lang="es-MX" smtClean="0"/>
              <a:t>12/06/2018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A5071-11E8-454A-AE3A-077BCB420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C1FA1-0EB3-4AC0-B1F7-B32A50A74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91BC8-220C-45B0-9210-96D4510EE93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723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53130-0B41-4B7C-9E95-22B00B651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C04502-C87F-4862-BB24-57EA178223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EE64A-E904-482E-8873-784159DC3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7AD27-932A-4AE8-B47D-672BFED6D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AE45-5661-410D-9BE1-C655E2E2E35A}" type="datetimeFigureOut">
              <a:rPr lang="es-MX" smtClean="0"/>
              <a:t>12/06/2018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084EB-173F-41E7-A2B8-0272D3B3E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B1846-81DB-4112-959F-711A6B4D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91BC8-220C-45B0-9210-96D4510EE93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149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787FC3-2FA3-4F96-9AFC-E878B8A15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C55D5-D2BD-496C-A2B0-5A900F1CA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DB118-9F02-4568-AA65-69AC376EA5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4AE45-5661-410D-9BE1-C655E2E2E35A}" type="datetimeFigureOut">
              <a:rPr lang="es-MX" smtClean="0"/>
              <a:t>12/06/2018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E1E6E-75A2-4465-8939-01DC0EB5AA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CA19B-CD18-4D2E-BB4F-69D7AFD12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91BC8-220C-45B0-9210-96D4510EE93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533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41FCBB-77B8-425D-ACE7-9F8A554775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43" t="16599" r="18043" b="9352"/>
          <a:stretch/>
        </p:blipFill>
        <p:spPr>
          <a:xfrm>
            <a:off x="1325218" y="117163"/>
            <a:ext cx="9780104" cy="660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09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B4E3F0-251C-4320-A6B8-403E1453C8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08" t="17830" r="18153" b="11092"/>
          <a:stretch/>
        </p:blipFill>
        <p:spPr>
          <a:xfrm>
            <a:off x="1139688" y="189895"/>
            <a:ext cx="9992139" cy="646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BDF510-DE0B-4476-8C26-56456F93F0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26" t="19883" r="18152" b="14571"/>
          <a:stretch/>
        </p:blipFill>
        <p:spPr>
          <a:xfrm>
            <a:off x="636104" y="278295"/>
            <a:ext cx="10705365" cy="641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57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5478C3-DD81-4F47-8303-4CBB09412A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78" t="17577" r="19130" b="13026"/>
          <a:stretch/>
        </p:blipFill>
        <p:spPr>
          <a:xfrm>
            <a:off x="1136480" y="384313"/>
            <a:ext cx="9584529" cy="62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90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3026D7-5E45-4B38-9426-DDB36B576E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35" t="13931" r="18695" b="12445"/>
          <a:stretch/>
        </p:blipFill>
        <p:spPr>
          <a:xfrm>
            <a:off x="1484243" y="334786"/>
            <a:ext cx="9342783" cy="635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67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622284-AB19-4462-B498-C666028510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87" t="14137" r="21196" b="16506"/>
          <a:stretch/>
        </p:blipFill>
        <p:spPr>
          <a:xfrm>
            <a:off x="1311965" y="173817"/>
            <a:ext cx="9475305" cy="640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66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9EB76C-D83A-40D2-8C76-A3DBDB7F60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35" t="16189" r="18261" b="11093"/>
          <a:stretch/>
        </p:blipFill>
        <p:spPr>
          <a:xfrm>
            <a:off x="1232452" y="202959"/>
            <a:ext cx="9978887" cy="665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10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Usuario</dc:creator>
  <cp:lastModifiedBy>Usuario</cp:lastModifiedBy>
  <cp:revision>2</cp:revision>
  <dcterms:created xsi:type="dcterms:W3CDTF">2018-06-12T22:35:25Z</dcterms:created>
  <dcterms:modified xsi:type="dcterms:W3CDTF">2018-06-12T22:48:10Z</dcterms:modified>
</cp:coreProperties>
</file>