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0"/>
    <p:restoredTop sz="94629"/>
  </p:normalViewPr>
  <p:slideViewPr>
    <p:cSldViewPr snapToGrid="0" snapToObjects="1">
      <p:cViewPr varScale="1">
        <p:scale>
          <a:sx n="103" d="100"/>
          <a:sy n="103" d="100"/>
        </p:scale>
        <p:origin x="9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606F2-5668-4841-92EE-EE369498D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B32D2F-935B-4145-A6F2-6D1CF06A4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F70C6-B0C7-B743-BB42-3EA049D8A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58953-D346-5C48-AB36-FB0EAF8D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7D6DD-5FC9-AC4E-BF41-FE1C7464B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90764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E35B0-CAB9-844E-ADE7-011BBB05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B47BC-2E1C-7A40-9EDD-C9187FE5B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79F45-7EC3-874F-98DA-0FF30A6AE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7BFD1-48D7-0F4D-B483-2FA85E022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B1189-577B-D249-8B96-1FB84C030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2968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0FB98-1568-AE43-BE20-854586201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47F905-9951-3542-A069-69A07AC4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F9E09-ADB7-F842-957A-CB9EF56CF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5C264-16F2-1444-BCFD-E1F11D41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217AB-FD5E-824A-8CF7-1A952DE40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07711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6B8D0-8E9A-A646-ADEC-B57A149CB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C01A-66AF-DD48-8A72-CC21532EF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6594F-39B3-AB49-8C27-04C9D8F3A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633A4-6944-D240-AE27-2F3FA3D94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B3861-21F3-EF4D-B354-C992F5FFD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DC8EC1-6FFB-4E43-8FB9-8C470CC2B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410749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E015-976F-0D46-BDDD-C983DFC3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EAF03-3EE1-0D41-ACB5-661B29D7E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A64CE-64C9-7B46-AD77-4661AE89F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30EE8B-6363-7146-8960-93FF00853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95EBC8-7AC8-0348-8258-7085F06AE2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42022F-2ED9-BD4F-9B8E-4B87AF8A4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2AC87F-CA17-2543-88BF-B3417FBAA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4AD21C-9775-984F-8B96-FF52C3D53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08631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89445-0594-E648-B59B-B47DA0A34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812B2-BC43-D54B-ADB7-C9AF39785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FBA408-8AFF-7D4B-92F9-37441690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90A20C-BCC8-9A40-8A5C-FDA50410D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84749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A5D28E-756B-5A45-9B25-7623F0035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8FA619-AEFC-A746-89AA-46899807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66717-7215-A542-B808-B4AF1277E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02651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DC532-D3BE-B647-8377-167AE94B2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38499-66DC-FC47-A748-80A7CBE91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00B37-B90C-5D4B-BDCA-31ED25CDA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D77156-7CA3-5242-86C1-B38DEB6D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FE9F83-53AC-DD46-8787-D83F1310A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D409F-9300-A946-887A-E88FC4C7C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586203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9EEE6-4D21-A641-A423-598329E0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86E2F-C76E-A444-AB5D-88CE6A3B57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EF929-2F95-1C41-ACD2-CA0545185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E2F935-9F69-B148-83E6-728E5AD8B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D1E2A-B8DD-9B4D-8BEE-6C8CC9E7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BAC8B-E0D8-014C-AD93-27229A4C4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80702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14F72-2389-5F41-B57E-EEE3C00AD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FC39F4-5DDD-1146-9781-DB45DA190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353A6-CBF3-2E41-BA41-4759AE34C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B4740-6F3A-5E4B-B1CB-5F82E018F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12E56-3F45-D540-882A-B41A8A9BA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40720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61019B-0884-6146-9008-390C7B83F3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F91098-B01F-C840-AAF9-F82D0A041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274B3-9EE2-2B45-8AE1-0D34B1B79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0D618-316A-694C-BF9D-105916F16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D0CDD-36B3-814A-9664-E5B07DBA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52612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625297-D6EF-7647-99AA-C09F859E0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D6649-04A0-D743-B899-AA68CC543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EC28E-0A6C-5143-9270-7355D860A6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1DBC-3216-6A4C-8CAC-33DCFC2B00CB}" type="datetimeFigureOut">
              <a:rPr lang="en-MX" smtClean="0"/>
              <a:t>9/2/26</a:t>
            </a:fld>
            <a:endParaRPr lang="en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92C10-7DEB-7A4B-AF4F-D8396B086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96DC3-E5E9-2849-8CDC-5908477A86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E4D9-63C9-3B46-8F56-14CEA4CAEB01}" type="slidenum">
              <a:rPr lang="en-MX" smtClean="0"/>
              <a:t>‹Nº›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74373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building, street, sidewalk&#10;&#10;Description automatically generated">
            <a:extLst>
              <a:ext uri="{FF2B5EF4-FFF2-40B4-BE49-F238E27FC236}">
                <a16:creationId xmlns:a16="http://schemas.microsoft.com/office/drawing/2014/main" id="{A819EF57-F63D-D645-A351-B2964FE687D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0" r="4654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4AFB8A-4A2F-EF4A-9ADA-0963A5A3E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0485" y="3231931"/>
            <a:ext cx="4013578" cy="1834056"/>
          </a:xfrm>
        </p:spPr>
        <p:txBody>
          <a:bodyPr>
            <a:normAutofit/>
          </a:bodyPr>
          <a:lstStyle/>
          <a:p>
            <a:r>
              <a:rPr lang="en-MX" sz="4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PROPIEDAD </a:t>
            </a:r>
            <a:r>
              <a:rPr lang="en-MX" sz="40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419" sz="4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VENTA</a:t>
            </a:r>
            <a:endParaRPr lang="en-MX" sz="4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6195E-E12C-3D40-871B-947F2BA33A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Calle Enrique C. </a:t>
            </a:r>
            <a:r>
              <a:rPr lang="es-E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Rebsamen</a:t>
            </a:r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 544, Narvarte Poniente 03020 Benito Juárez, CDMX </a:t>
            </a:r>
            <a:endParaRPr lang="en-MX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MX" sz="11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616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inside of a building&#10;&#10;Description automatically generated">
            <a:extLst>
              <a:ext uri="{FF2B5EF4-FFF2-40B4-BE49-F238E27FC236}">
                <a16:creationId xmlns:a16="http://schemas.microsoft.com/office/drawing/2014/main" id="{FCEBCEE7-D863-0442-8DC7-98DCCC1DDD1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43787" y="228896"/>
            <a:ext cx="1713845" cy="1830705"/>
          </a:xfrm>
          <a:prstGeom prst="rect">
            <a:avLst/>
          </a:prstGeom>
        </p:spPr>
      </p:pic>
      <p:pic>
        <p:nvPicPr>
          <p:cNvPr id="6" name="Picture 5" descr="A large empty room&#10;&#10;Description automatically generated">
            <a:extLst>
              <a:ext uri="{FF2B5EF4-FFF2-40B4-BE49-F238E27FC236}">
                <a16:creationId xmlns:a16="http://schemas.microsoft.com/office/drawing/2014/main" id="{DB4B70AC-ACF9-7049-BA87-0D4E17AF1D9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27222" y="2001165"/>
            <a:ext cx="2051051" cy="1601013"/>
          </a:xfrm>
          <a:prstGeom prst="rect">
            <a:avLst/>
          </a:prstGeom>
        </p:spPr>
      </p:pic>
      <p:pic>
        <p:nvPicPr>
          <p:cNvPr id="7" name="Picture 6" descr="A kitchen with a sink and a window&#10;&#10;Description automatically generated">
            <a:extLst>
              <a:ext uri="{FF2B5EF4-FFF2-40B4-BE49-F238E27FC236}">
                <a16:creationId xmlns:a16="http://schemas.microsoft.com/office/drawing/2014/main" id="{E4C4306B-0BF2-5046-9371-30F33D15DA1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16062" y="287325"/>
            <a:ext cx="1902273" cy="1722646"/>
          </a:xfrm>
          <a:prstGeom prst="rect">
            <a:avLst/>
          </a:prstGeom>
        </p:spPr>
      </p:pic>
      <p:pic>
        <p:nvPicPr>
          <p:cNvPr id="8" name="Picture 7" descr="A close up of a cage&#10;&#10;Description automatically generated">
            <a:extLst>
              <a:ext uri="{FF2B5EF4-FFF2-40B4-BE49-F238E27FC236}">
                <a16:creationId xmlns:a16="http://schemas.microsoft.com/office/drawing/2014/main" id="{2F889906-9F5E-3A46-A029-2B28112C3DB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018335" y="287324"/>
            <a:ext cx="2059940" cy="1735120"/>
          </a:xfrm>
          <a:prstGeom prst="rect">
            <a:avLst/>
          </a:prstGeom>
        </p:spPr>
      </p:pic>
      <p:pic>
        <p:nvPicPr>
          <p:cNvPr id="9" name="Picture 8" descr="A picture containing indoor, table, sitting, large&#10;&#10;Description automatically generated">
            <a:extLst>
              <a:ext uri="{FF2B5EF4-FFF2-40B4-BE49-F238E27FC236}">
                <a16:creationId xmlns:a16="http://schemas.microsoft.com/office/drawing/2014/main" id="{4F12D24E-D0E9-4342-A7BB-AC9EB41EFB1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282180" y="2001169"/>
            <a:ext cx="1837055" cy="1601008"/>
          </a:xfrm>
          <a:prstGeom prst="rect">
            <a:avLst/>
          </a:prstGeom>
        </p:spPr>
      </p:pic>
      <p:pic>
        <p:nvPicPr>
          <p:cNvPr id="10" name="Picture 9" descr="A picture containing indoor, kitchen, sink, large&#10;&#10;Description automatically generated">
            <a:extLst>
              <a:ext uri="{FF2B5EF4-FFF2-40B4-BE49-F238E27FC236}">
                <a16:creationId xmlns:a16="http://schemas.microsoft.com/office/drawing/2014/main" id="{8F423DC3-9986-C34A-8FD9-51C45F0B818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02090" y="2001169"/>
            <a:ext cx="1902271" cy="1601013"/>
          </a:xfrm>
          <a:prstGeom prst="rect">
            <a:avLst/>
          </a:prstGeom>
        </p:spPr>
      </p:pic>
      <p:pic>
        <p:nvPicPr>
          <p:cNvPr id="11" name="Picture 10" descr="A large room&#10;&#10;Description automatically generated">
            <a:extLst>
              <a:ext uri="{FF2B5EF4-FFF2-40B4-BE49-F238E27FC236}">
                <a16:creationId xmlns:a16="http://schemas.microsoft.com/office/drawing/2014/main" id="{69A0E27C-3D0D-A848-A8E5-3D0D7F59728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179" y="3602177"/>
            <a:ext cx="7633149" cy="1456051"/>
          </a:xfrm>
          <a:prstGeom prst="rect">
            <a:avLst/>
          </a:prstGeom>
        </p:spPr>
      </p:pic>
      <p:pic>
        <p:nvPicPr>
          <p:cNvPr id="12" name="Picture 11" descr="A large empty room&#10;&#10;Description automatically generated">
            <a:extLst>
              <a:ext uri="{FF2B5EF4-FFF2-40B4-BE49-F238E27FC236}">
                <a16:creationId xmlns:a16="http://schemas.microsoft.com/office/drawing/2014/main" id="{9E1DEBDB-4CB2-F646-A4E8-11E26DFEC5B3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87164" y="2022442"/>
            <a:ext cx="1828166" cy="1579735"/>
          </a:xfrm>
          <a:prstGeom prst="rect">
            <a:avLst/>
          </a:prstGeom>
        </p:spPr>
      </p:pic>
      <p:pic>
        <p:nvPicPr>
          <p:cNvPr id="13" name="Picture 12" descr="A close up of a doorway&#10;&#10;Description automatically generated">
            <a:extLst>
              <a:ext uri="{FF2B5EF4-FFF2-40B4-BE49-F238E27FC236}">
                <a16:creationId xmlns:a16="http://schemas.microsoft.com/office/drawing/2014/main" id="{7314F9F8-6370-3E40-B857-D71014845B74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87165" y="287324"/>
            <a:ext cx="1828165" cy="1713844"/>
          </a:xfrm>
          <a:prstGeom prst="rect">
            <a:avLst/>
          </a:prstGeom>
        </p:spPr>
      </p:pic>
      <p:pic>
        <p:nvPicPr>
          <p:cNvPr id="14" name="Picture 13" descr="A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59853288-0566-3948-B5FB-FFA7E5F42B35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179" y="5058228"/>
            <a:ext cx="7633149" cy="122680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D7212C7-3233-EE4E-9D27-023BCCBA46F4}"/>
              </a:ext>
            </a:extLst>
          </p:cNvPr>
          <p:cNvSpPr txBox="1"/>
          <p:nvPr/>
        </p:nvSpPr>
        <p:spPr>
          <a:xfrm>
            <a:off x="111401" y="287324"/>
            <a:ext cx="3010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dirty="0">
                <a:latin typeface="Arial" panose="020B0604020202020204" pitchFamily="34" charset="0"/>
                <a:cs typeface="Arial" panose="020B0604020202020204" pitchFamily="34" charset="0"/>
              </a:rPr>
              <a:t>Interiores de la Propiedad</a:t>
            </a:r>
          </a:p>
        </p:txBody>
      </p:sp>
    </p:spTree>
    <p:extLst>
      <p:ext uri="{BB962C8B-B14F-4D97-AF65-F5344CB8AC3E}">
        <p14:creationId xmlns:p14="http://schemas.microsoft.com/office/powerpoint/2010/main" val="1205789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7C9E2-8791-0440-B263-AD42C2EBE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X" sz="2800" dirty="0">
                <a:latin typeface="Arial" panose="020B0604020202020204" pitchFamily="34" charset="0"/>
                <a:cs typeface="Arial" panose="020B0604020202020204" pitchFamily="34" charset="0"/>
              </a:rPr>
              <a:t>Distribucion de la Propiedad y Caracteristicas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09208-5A79-AA41-A950-6E9F02E00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MX" sz="1200" b="1" dirty="0">
                <a:latin typeface="Arial" panose="020B0604020202020204" pitchFamily="34" charset="0"/>
                <a:cs typeface="Arial" panose="020B0604020202020204" pitchFamily="34" charset="0"/>
              </a:rPr>
              <a:t>Uso de suelo permitido:</a:t>
            </a:r>
          </a:p>
          <a:p>
            <a:pPr lvl="1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s-419" sz="1200">
                <a:latin typeface="Arial" panose="020B0604020202020204" pitchFamily="34" charset="0"/>
                <a:cs typeface="Arial" panose="020B0604020202020204" pitchFamily="34" charset="0"/>
              </a:rPr>
              <a:t>2-3</a:t>
            </a:r>
            <a:r>
              <a:rPr lang="en-MX" sz="1200">
                <a:latin typeface="Arial" panose="020B0604020202020204" pitchFamily="34" charset="0"/>
                <a:cs typeface="Arial" panose="020B0604020202020204" pitchFamily="34" charset="0"/>
              </a:rPr>
              <a:t> Habitacional</a:t>
            </a:r>
            <a:endParaRPr lang="es-419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TERRENO</a:t>
            </a:r>
          </a:p>
          <a:p>
            <a:pPr lvl="1"/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332 MTS</a:t>
            </a:r>
          </a:p>
          <a:p>
            <a:pPr lvl="1"/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CONTRUCCION</a:t>
            </a:r>
          </a:p>
          <a:p>
            <a:pPr lvl="1"/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496 MTS </a:t>
            </a:r>
          </a:p>
          <a:p>
            <a:pPr marL="457200" lvl="1" indent="0">
              <a:buNone/>
            </a:pPr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Fondo de 26 mts</a:t>
            </a:r>
          </a:p>
          <a:p>
            <a:pPr marL="457200" lvl="1" indent="0">
              <a:buNone/>
            </a:pPr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Frente de 13.5 mts</a:t>
            </a:r>
          </a:p>
          <a:p>
            <a:pPr lvl="1"/>
            <a:endParaRPr lang="en-MX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MX" sz="1200" b="1" dirty="0">
                <a:latin typeface="Arial" panose="020B0604020202020204" pitchFamily="34" charset="0"/>
                <a:cs typeface="Arial" panose="020B0604020202020204" pitchFamily="34" charset="0"/>
              </a:rPr>
              <a:t>Caracteristicas:</a:t>
            </a:r>
          </a:p>
          <a:p>
            <a:r>
              <a:rPr lang="en-MX" sz="1200" dirty="0">
                <a:latin typeface="Arial" panose="020B0604020202020204" pitchFamily="34" charset="0"/>
                <a:cs typeface="Arial" panose="020B0604020202020204" pitchFamily="34" charset="0"/>
              </a:rPr>
              <a:t>Baños</a:t>
            </a:r>
          </a:p>
          <a:p>
            <a:r>
              <a:rPr lang="en-MX" sz="1200" dirty="0">
                <a:latin typeface="Arial" panose="020B0604020202020204" pitchFamily="34" charset="0"/>
                <a:cs typeface="Arial" panose="020B0604020202020204" pitchFamily="34" charset="0"/>
              </a:rPr>
              <a:t>Cocina</a:t>
            </a:r>
          </a:p>
          <a:p>
            <a:r>
              <a:rPr lang="en-MX" sz="1200" dirty="0">
                <a:latin typeface="Arial" panose="020B0604020202020204" pitchFamily="34" charset="0"/>
                <a:cs typeface="Arial" panose="020B0604020202020204" pitchFamily="34" charset="0"/>
              </a:rPr>
              <a:t>Cerca Electrificada</a:t>
            </a:r>
          </a:p>
          <a:p>
            <a:r>
              <a:rPr lang="en-MX" sz="1200" dirty="0">
                <a:latin typeface="Arial" panose="020B0604020202020204" pitchFamily="34" charset="0"/>
                <a:cs typeface="Arial" panose="020B0604020202020204" pitchFamily="34" charset="0"/>
              </a:rPr>
              <a:t>Cisterna</a:t>
            </a:r>
          </a:p>
          <a:p>
            <a:r>
              <a:rPr lang="en-MX" sz="1200" dirty="0">
                <a:latin typeface="Arial" panose="020B0604020202020204" pitchFamily="34" charset="0"/>
                <a:cs typeface="Arial" panose="020B0604020202020204" pitchFamily="34" charset="0"/>
              </a:rPr>
              <a:t>Hidroneumático</a:t>
            </a:r>
          </a:p>
        </p:txBody>
      </p:sp>
    </p:spTree>
    <p:extLst>
      <p:ext uri="{BB962C8B-B14F-4D97-AF65-F5344CB8AC3E}">
        <p14:creationId xmlns:p14="http://schemas.microsoft.com/office/powerpoint/2010/main" val="575503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37FF2-64A8-B343-AA3E-56E80188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X" sz="2800" dirty="0">
                <a:latin typeface="Arial" panose="020B0604020202020204" pitchFamily="34" charset="0"/>
                <a:cs typeface="Arial" panose="020B0604020202020204" pitchFamily="34" charset="0"/>
              </a:rPr>
              <a:t>UBICACIÓN DE LA PROPIEDAD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9E648-CD75-9847-9C93-C52EFC95E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339" y="1552144"/>
            <a:ext cx="10515600" cy="4351338"/>
          </a:xfrm>
        </p:spPr>
        <p:txBody>
          <a:bodyPr>
            <a:normAutofit/>
          </a:bodyPr>
          <a:lstStyle/>
          <a:p>
            <a:r>
              <a:rPr lang="en-MX" sz="1400" dirty="0">
                <a:latin typeface="Arial" panose="020B0604020202020204" pitchFamily="34" charset="0"/>
                <a:cs typeface="Arial" panose="020B0604020202020204" pitchFamily="34" charset="0"/>
              </a:rPr>
              <a:t>ZONA CON TODOS LOS SERVICIOS</a:t>
            </a:r>
          </a:p>
          <a:p>
            <a:r>
              <a:rPr lang="en-MX" sz="1400" dirty="0">
                <a:latin typeface="Arial" panose="020B0604020202020204" pitchFamily="34" charset="0"/>
                <a:cs typeface="Arial" panose="020B0604020202020204" pitchFamily="34" charset="0"/>
              </a:rPr>
              <a:t>TRANSPORTACIÓN PÚBLICA A 70 MTS.</a:t>
            </a:r>
          </a:p>
          <a:p>
            <a:r>
              <a:rPr lang="en-MX" sz="1400" dirty="0">
                <a:latin typeface="Arial" panose="020B0604020202020204" pitchFamily="34" charset="0"/>
                <a:cs typeface="Arial" panose="020B0604020202020204" pitchFamily="34" charset="0"/>
              </a:rPr>
              <a:t>VÍAS DE ACCESO:</a:t>
            </a:r>
          </a:p>
          <a:p>
            <a:pPr lvl="1"/>
            <a:r>
              <a:rPr lang="en-MX" sz="1000" dirty="0">
                <a:latin typeface="Arial" panose="020B0604020202020204" pitchFamily="34" charset="0"/>
                <a:cs typeface="Arial" panose="020B0604020202020204" pitchFamily="34" charset="0"/>
              </a:rPr>
              <a:t>EJE 4 SUR XOLA</a:t>
            </a:r>
          </a:p>
          <a:p>
            <a:pPr lvl="1"/>
            <a:r>
              <a:rPr lang="en-MX" sz="1000" dirty="0">
                <a:latin typeface="Arial" panose="020B0604020202020204" pitchFamily="34" charset="0"/>
                <a:cs typeface="Arial" panose="020B0604020202020204" pitchFamily="34" charset="0"/>
              </a:rPr>
              <a:t>DIAGONAL SAN ANTONIO </a:t>
            </a:r>
          </a:p>
          <a:p>
            <a:pPr lvl="1"/>
            <a:r>
              <a:rPr lang="en-MX" sz="1000" dirty="0">
                <a:latin typeface="Arial" panose="020B0604020202020204" pitchFamily="34" charset="0"/>
                <a:cs typeface="Arial" panose="020B0604020202020204" pitchFamily="34" charset="0"/>
              </a:rPr>
              <a:t>AV. CUAUHTÉMOC</a:t>
            </a:r>
          </a:p>
          <a:p>
            <a:pPr lvl="1"/>
            <a:r>
              <a:rPr lang="en-MX" sz="1000" dirty="0">
                <a:latin typeface="Arial" panose="020B0604020202020204" pitchFamily="34" charset="0"/>
                <a:cs typeface="Arial" panose="020B0604020202020204" pitchFamily="34" charset="0"/>
              </a:rPr>
              <a:t>EJE VIAL 2 PONIENTE GABRIEL MANCERA</a:t>
            </a:r>
          </a:p>
          <a:p>
            <a:pPr lvl="1"/>
            <a:r>
              <a:rPr lang="en-MX" sz="1000" dirty="0">
                <a:latin typeface="Arial" panose="020B0604020202020204" pitchFamily="34" charset="0"/>
                <a:cs typeface="Arial" panose="020B0604020202020204" pitchFamily="34" charset="0"/>
              </a:rPr>
              <a:t>VIADUCTO MIGUEL ALEMAN</a:t>
            </a:r>
          </a:p>
          <a:p>
            <a:endParaRPr lang="en-MX" sz="1400" dirty="0"/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21BD00FA-1CFF-A142-976A-3492EC3C1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518" y="1279977"/>
            <a:ext cx="2279640" cy="4298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99960B-025B-6F43-9A14-F68C413C18E9}"/>
              </a:ext>
            </a:extLst>
          </p:cNvPr>
          <p:cNvSpPr txBox="1"/>
          <p:nvPr/>
        </p:nvSpPr>
        <p:spPr>
          <a:xfrm>
            <a:off x="838200" y="5988734"/>
            <a:ext cx="7862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X" sz="1400" dirty="0">
                <a:latin typeface="Arial" panose="020B0604020202020204" pitchFamily="34" charset="0"/>
                <a:cs typeface="Arial" panose="020B0604020202020204" pitchFamily="34" charset="0"/>
              </a:rPr>
              <a:t>Para mayores informes comunicarse con: Enrique Rodriguez Macias </a:t>
            </a:r>
            <a:r>
              <a:rPr lang="en-MX" sz="1400">
                <a:latin typeface="Arial" panose="020B0604020202020204" pitchFamily="34" charset="0"/>
                <a:cs typeface="Arial" panose="020B0604020202020204" pitchFamily="34" charset="0"/>
              </a:rPr>
              <a:t>tel </a:t>
            </a:r>
            <a:r>
              <a:rPr lang="es-419" sz="1400" dirty="0">
                <a:latin typeface="Arial" panose="020B0604020202020204" pitchFamily="34" charset="0"/>
                <a:cs typeface="Arial" panose="020B0604020202020204" pitchFamily="34" charset="0"/>
              </a:rPr>
              <a:t>5622010294</a:t>
            </a:r>
            <a:r>
              <a:rPr lang="en-MX" sz="1400">
                <a:latin typeface="Arial" panose="020B0604020202020204" pitchFamily="34" charset="0"/>
                <a:cs typeface="Arial" panose="020B0604020202020204" pitchFamily="34" charset="0"/>
              </a:rPr>
              <a:t> rodriguezenrique@</a:t>
            </a:r>
            <a:r>
              <a:rPr lang="es-419" sz="1400" dirty="0">
                <a:latin typeface="Arial" panose="020B0604020202020204" pitchFamily="34" charset="0"/>
                <a:cs typeface="Arial" panose="020B0604020202020204" pitchFamily="34" charset="0"/>
              </a:rPr>
              <a:t>yahoo.com</a:t>
            </a:r>
            <a:endParaRPr lang="en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outdoor, building, street, sidewalk&#10;&#10;Description automatically generated">
            <a:extLst>
              <a:ext uri="{FF2B5EF4-FFF2-40B4-BE49-F238E27FC236}">
                <a16:creationId xmlns:a16="http://schemas.microsoft.com/office/drawing/2014/main" id="{854ADCD1-7C62-2A4C-9164-EA2241035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223701" y="3673514"/>
            <a:ext cx="1664918" cy="227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20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111</Words>
  <Application>Microsoft Macintosh PowerPoint</Application>
  <PresentationFormat>Panorámica</PresentationFormat>
  <Paragraphs>29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PROPIEDAD EN VENTA</vt:lpstr>
      <vt:lpstr>Presentación de PowerPoint</vt:lpstr>
      <vt:lpstr>Distribucion de la Propiedad y Caracteristicas</vt:lpstr>
      <vt:lpstr>UBICACIÓN DE LA PROPIEDAD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PROPIEDAD EN RENTA</dc:title>
  <dc:creator>Enrique Rodriguez Macias</dc:creator>
  <cp:lastModifiedBy>Enrique Rodríguez Macias</cp:lastModifiedBy>
  <cp:revision>14</cp:revision>
  <dcterms:created xsi:type="dcterms:W3CDTF">2020-09-27T15:05:34Z</dcterms:created>
  <dcterms:modified xsi:type="dcterms:W3CDTF">2026-09-02T18:17:04Z</dcterms:modified>
</cp:coreProperties>
</file>