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D40B6-F5B6-B2FB-484A-24F6AE3DA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2867AB-258D-892E-2E60-FDF07F25D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205901-B88D-18F8-A11E-DDFFF1815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492842-791A-613C-A647-29049A757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350DE6-680F-421A-C570-B1293789F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8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55B6B-00BE-0B6B-F671-441E61B8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01C02A-2281-3441-9253-71E6B4C73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7B2CD0-7F8C-DD96-86FD-6E1EF1CB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E30456-7CE5-BB32-84CD-23F22AF3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ABBA9E-117F-A2A8-9FAA-85FFD177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4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C4D1F5-C3EF-9032-28CD-F6E089E27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BADFFA-B960-793C-CD72-C611CEE1F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8336E3-B288-473D-AEC1-348736179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CE88C6-6810-DD9C-4767-1A1AEBFC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F6A7CE-7854-37A6-5EF5-9438575F2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3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ECF08-A0D9-B7D3-4A86-24DFA4FCA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9DC2AA-3E2D-E8FF-233B-87E0B7A6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6F0515-835D-ADDC-DE67-39E7AB672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ED3C52-4BF0-F270-09AD-7E238FA34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40AABF-DD3C-EE75-E1DA-83D899F3E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3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95F29-946F-5145-F507-D7601F08B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A92C64-BC07-B356-0596-97C360247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41895A-1EBD-8515-B291-2019789BC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C8D979-1F1E-09DE-D94C-3DDB13C4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41885C-F3A7-D38A-A1F7-A15CF480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2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E9FF7-CDC2-4B94-3514-7009EC443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86C0D5-C3CA-CC2A-4260-4E4D4B2D9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4F80B0-2512-DD81-96D2-322BAA0D2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782AA1-C39E-404C-1A6D-97623DDF4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7AB1DD-8235-7037-A7EA-B4D187D7E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B6EBAE-47E0-5B5B-4D33-2F3FC6CCF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0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66FCA-0AFC-8B9D-C3C5-565E70D61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B064DF-1451-0A02-64DF-B45170A19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FF9C1E-D218-AEA0-4E75-45ED52ECD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AA874B6-C890-8647-0F50-D7F146B4D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F81930D-A6D7-EBE2-4781-FED8AD306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793164-8F12-C4B2-E818-93D06E12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657CF00-60D9-BEE4-886C-0370B346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E42A57F-C312-2855-A952-54181CD4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41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D0911-B708-4D6F-D558-D2F130255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E9A8565-5153-DB9E-7D0A-48421B830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87F9AC-685C-3967-010B-07ABA854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2CF0731-FBFA-0253-BAF7-B0CDDEFE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64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3E21BDE-8282-B411-2843-C075763C2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29CCEC-B085-D7C8-45FB-D08993B4D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5D96AB5-B009-81EA-7337-4E0EFFA7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4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3BCDB-8C0D-F9A3-9EFD-C6DF7BD85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0E83E1-EC37-D775-FC0A-6C38AD437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DD2B6A-63F3-DEBC-D4E5-58FD46EE6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27FB09-9BD8-EC46-B611-DA1BD5D1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46F221-CC17-6530-D852-1D6113AD6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C227D6-C30C-75C0-C12E-54AC2E92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1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C03A3-C51A-EF98-0EAE-FBA2E1DFC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CCB50D-7025-26DE-AE46-236A6C10E5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33314-9475-1560-5BF4-744026142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9D82F8-7502-7D7E-E9E7-7C301D0B8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117E08D-3868-B8A9-96ED-B9A8D34E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90A762-578E-2049-D2C4-C051744F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8CF9050-FE62-5A6A-39AA-FC5E73F6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494868-DDE9-C44D-4663-2C8F627CE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3963D8-8FAF-9E1A-9889-E09D63140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4C7161-FB3C-404A-A92C-4D14EE9F158E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90837D-E5BF-C2DA-F7DF-0ECE495A1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8F5634-9E36-A578-18B8-B3BB42972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65D2E-4F9D-44BC-A074-112880AF41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1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53990BE-DC13-32E7-1E0A-6E9458B65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4473" y="643467"/>
            <a:ext cx="5003054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84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Alberto Contra vera</dc:creator>
  <cp:lastModifiedBy>Carlos Alberto Contra vera</cp:lastModifiedBy>
  <cp:revision>1</cp:revision>
  <dcterms:created xsi:type="dcterms:W3CDTF">2026-06-05T23:54:14Z</dcterms:created>
  <dcterms:modified xsi:type="dcterms:W3CDTF">2026-06-05T23:55:12Z</dcterms:modified>
</cp:coreProperties>
</file>