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0104100" cy="13404850"/>
  <p:notesSz cx="20104100" cy="13404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RUIZ" initials="LR" lastIdx="1" clrIdx="0">
    <p:extLst>
      <p:ext uri="{19B8F6BF-5375-455C-9EA6-DF929625EA0E}">
        <p15:presenceInfo xmlns:p15="http://schemas.microsoft.com/office/powerpoint/2012/main" userId="1514086066db42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0000"/>
    <a:srgbClr val="4F81BD"/>
    <a:srgbClr val="D28A4E"/>
    <a:srgbClr val="BD874B"/>
    <a:srgbClr val="C3D69B"/>
    <a:srgbClr val="77933C"/>
    <a:srgbClr val="C0F2C8"/>
    <a:srgbClr val="D5FBD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92710" autoAdjust="0"/>
  </p:normalViewPr>
  <p:slideViewPr>
    <p:cSldViewPr>
      <p:cViewPr>
        <p:scale>
          <a:sx n="66" d="100"/>
          <a:sy n="66" d="100"/>
        </p:scale>
        <p:origin x="-516" y="-1320"/>
      </p:cViewPr>
      <p:guideLst>
        <p:guide orient="horz" pos="2880"/>
        <p:guide pos="216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6715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6715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66C5D-A2C7-40AA-80D9-70915269D40A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61150" y="1676400"/>
            <a:ext cx="6781800" cy="4522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6451600"/>
            <a:ext cx="16084550" cy="5278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2733338"/>
            <a:ext cx="8712200" cy="671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2733338"/>
            <a:ext cx="8712200" cy="671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BD3FC-67B7-4AEB-AED6-CD61FCC33F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2127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BD3FC-67B7-4AEB-AED6-CD61FCC33F0C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012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9" Type="http://schemas.openxmlformats.org/officeDocument/2006/relationships/image" Target="../media/image33.png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9" Type="http://schemas.openxmlformats.org/officeDocument/2006/relationships/image" Target="../media/image23.png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66" Type="http://schemas.openxmlformats.org/officeDocument/2006/relationships/image" Target="../media/image60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55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52583" y="7165498"/>
            <a:ext cx="0" cy="3108960"/>
          </a:xfrm>
          <a:custGeom>
            <a:avLst/>
            <a:gdLst/>
            <a:ahLst/>
            <a:cxnLst/>
            <a:rect l="l" t="t" r="r" b="b"/>
            <a:pathLst>
              <a:path h="3108959">
                <a:moveTo>
                  <a:pt x="0" y="3108689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420558" y="7165498"/>
            <a:ext cx="0" cy="3108960"/>
          </a:xfrm>
          <a:custGeom>
            <a:avLst/>
            <a:gdLst/>
            <a:ahLst/>
            <a:cxnLst/>
            <a:rect l="l" t="t" r="r" b="b"/>
            <a:pathLst>
              <a:path h="3108959">
                <a:moveTo>
                  <a:pt x="0" y="3108689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047050" y="1602432"/>
            <a:ext cx="0" cy="3478529"/>
          </a:xfrm>
          <a:custGeom>
            <a:avLst/>
            <a:gdLst/>
            <a:ahLst/>
            <a:cxnLst/>
            <a:rect l="l" t="t" r="r" b="b"/>
            <a:pathLst>
              <a:path h="3478529">
                <a:moveTo>
                  <a:pt x="0" y="3478195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788131" y="5235132"/>
            <a:ext cx="507365" cy="0"/>
          </a:xfrm>
          <a:custGeom>
            <a:avLst/>
            <a:gdLst/>
            <a:ahLst/>
            <a:cxnLst/>
            <a:rect l="l" t="t" r="r" b="b"/>
            <a:pathLst>
              <a:path w="507365">
                <a:moveTo>
                  <a:pt x="5072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56275" y="1584748"/>
            <a:ext cx="18994120" cy="8707120"/>
          </a:xfrm>
          <a:custGeom>
            <a:avLst/>
            <a:gdLst/>
            <a:ahLst/>
            <a:cxnLst/>
            <a:rect l="l" t="t" r="r" b="b"/>
            <a:pathLst>
              <a:path w="18994120" h="8707120">
                <a:moveTo>
                  <a:pt x="18980691" y="8707123"/>
                </a:moveTo>
                <a:lnTo>
                  <a:pt x="18993721" y="8707123"/>
                </a:lnTo>
                <a:lnTo>
                  <a:pt x="18993721" y="0"/>
                </a:lnTo>
                <a:lnTo>
                  <a:pt x="0" y="0"/>
                </a:lnTo>
              </a:path>
              <a:path w="18994120" h="8707120">
                <a:moveTo>
                  <a:pt x="18993721" y="17684"/>
                </a:moveTo>
                <a:lnTo>
                  <a:pt x="0" y="17684"/>
                </a:lnTo>
              </a:path>
            </a:pathLst>
          </a:custGeom>
          <a:ln w="3175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548378" y="10380292"/>
            <a:ext cx="8001634" cy="0"/>
          </a:xfrm>
          <a:custGeom>
            <a:avLst/>
            <a:gdLst/>
            <a:ahLst/>
            <a:cxnLst/>
            <a:rect l="l" t="t" r="r" b="b"/>
            <a:pathLst>
              <a:path w="8001634">
                <a:moveTo>
                  <a:pt x="0" y="0"/>
                </a:moveTo>
                <a:lnTo>
                  <a:pt x="8001618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548378" y="10511528"/>
            <a:ext cx="8001634" cy="0"/>
          </a:xfrm>
          <a:custGeom>
            <a:avLst/>
            <a:gdLst/>
            <a:ahLst/>
            <a:cxnLst/>
            <a:rect l="l" t="t" r="r" b="b"/>
            <a:pathLst>
              <a:path w="8001634">
                <a:moveTo>
                  <a:pt x="0" y="0"/>
                </a:moveTo>
                <a:lnTo>
                  <a:pt x="8001618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9549997" y="10291871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42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9920505" y="7785374"/>
            <a:ext cx="0" cy="1033144"/>
          </a:xfrm>
          <a:custGeom>
            <a:avLst/>
            <a:gdLst/>
            <a:ahLst/>
            <a:cxnLst/>
            <a:rect l="l" t="t" r="r" b="b"/>
            <a:pathLst>
              <a:path h="1033145">
                <a:moveTo>
                  <a:pt x="0" y="1033127"/>
                </a:moveTo>
                <a:lnTo>
                  <a:pt x="0" y="0"/>
                </a:lnTo>
                <a:lnTo>
                  <a:pt x="0" y="527732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184836" y="7785374"/>
            <a:ext cx="0" cy="1033144"/>
          </a:xfrm>
          <a:custGeom>
            <a:avLst/>
            <a:gdLst/>
            <a:ahLst/>
            <a:cxnLst/>
            <a:rect l="l" t="t" r="r" b="b"/>
            <a:pathLst>
              <a:path h="1033145">
                <a:moveTo>
                  <a:pt x="0" y="1033127"/>
                </a:moveTo>
                <a:lnTo>
                  <a:pt x="0" y="0"/>
                </a:lnTo>
                <a:lnTo>
                  <a:pt x="0" y="527732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9532313" y="1584748"/>
            <a:ext cx="17780" cy="8707120"/>
          </a:xfrm>
          <a:custGeom>
            <a:avLst/>
            <a:gdLst/>
            <a:ahLst/>
            <a:cxnLst/>
            <a:rect l="l" t="t" r="r" b="b"/>
            <a:pathLst>
              <a:path w="17780" h="8707120">
                <a:moveTo>
                  <a:pt x="17684" y="8707123"/>
                </a:moveTo>
                <a:lnTo>
                  <a:pt x="17684" y="0"/>
                </a:lnTo>
              </a:path>
              <a:path w="17780" h="8707120">
                <a:moveTo>
                  <a:pt x="0" y="8689439"/>
                </a:moveTo>
                <a:lnTo>
                  <a:pt x="0" y="17684"/>
                </a:lnTo>
              </a:path>
            </a:pathLst>
          </a:custGeom>
          <a:ln w="3175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9921435" y="7653208"/>
            <a:ext cx="263525" cy="132080"/>
          </a:xfrm>
          <a:custGeom>
            <a:avLst/>
            <a:gdLst/>
            <a:ahLst/>
            <a:cxnLst/>
            <a:rect l="l" t="t" r="r" b="b"/>
            <a:pathLst>
              <a:path w="263525" h="132079">
                <a:moveTo>
                  <a:pt x="263400" y="131700"/>
                </a:moveTo>
                <a:lnTo>
                  <a:pt x="256686" y="90072"/>
                </a:lnTo>
                <a:lnTo>
                  <a:pt x="237990" y="53919"/>
                </a:lnTo>
                <a:lnTo>
                  <a:pt x="209481" y="25410"/>
                </a:lnTo>
                <a:lnTo>
                  <a:pt x="173328" y="6714"/>
                </a:lnTo>
                <a:lnTo>
                  <a:pt x="131700" y="0"/>
                </a:lnTo>
                <a:lnTo>
                  <a:pt x="90072" y="6714"/>
                </a:lnTo>
                <a:lnTo>
                  <a:pt x="53919" y="25410"/>
                </a:lnTo>
                <a:lnTo>
                  <a:pt x="25410" y="53919"/>
                </a:lnTo>
                <a:lnTo>
                  <a:pt x="6714" y="90072"/>
                </a:lnTo>
                <a:lnTo>
                  <a:pt x="0" y="13170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954969" y="9609477"/>
            <a:ext cx="196850" cy="44450"/>
          </a:xfrm>
          <a:custGeom>
            <a:avLst/>
            <a:gdLst/>
            <a:ahLst/>
            <a:cxnLst/>
            <a:rect l="l" t="t" r="r" b="b"/>
            <a:pathLst>
              <a:path w="196850" h="44450">
                <a:moveTo>
                  <a:pt x="0" y="0"/>
                </a:moveTo>
                <a:lnTo>
                  <a:pt x="20608" y="18645"/>
                </a:lnTo>
                <a:lnTo>
                  <a:pt x="44397" y="32427"/>
                </a:lnTo>
                <a:lnTo>
                  <a:pt x="70529" y="40971"/>
                </a:lnTo>
                <a:lnTo>
                  <a:pt x="98166" y="43903"/>
                </a:lnTo>
                <a:lnTo>
                  <a:pt x="125802" y="40971"/>
                </a:lnTo>
                <a:lnTo>
                  <a:pt x="151934" y="32427"/>
                </a:lnTo>
                <a:lnTo>
                  <a:pt x="175724" y="18645"/>
                </a:lnTo>
                <a:lnTo>
                  <a:pt x="196332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9921435" y="7653208"/>
            <a:ext cx="263525" cy="132080"/>
          </a:xfrm>
          <a:custGeom>
            <a:avLst/>
            <a:gdLst/>
            <a:ahLst/>
            <a:cxnLst/>
            <a:rect l="l" t="t" r="r" b="b"/>
            <a:pathLst>
              <a:path w="263525" h="132079">
                <a:moveTo>
                  <a:pt x="263400" y="131700"/>
                </a:moveTo>
                <a:lnTo>
                  <a:pt x="256686" y="90072"/>
                </a:lnTo>
                <a:lnTo>
                  <a:pt x="237990" y="53919"/>
                </a:lnTo>
                <a:lnTo>
                  <a:pt x="209481" y="25410"/>
                </a:lnTo>
                <a:lnTo>
                  <a:pt x="173328" y="6714"/>
                </a:lnTo>
                <a:lnTo>
                  <a:pt x="131700" y="0"/>
                </a:lnTo>
                <a:lnTo>
                  <a:pt x="90072" y="6714"/>
                </a:lnTo>
                <a:lnTo>
                  <a:pt x="53919" y="25410"/>
                </a:lnTo>
                <a:lnTo>
                  <a:pt x="25410" y="53919"/>
                </a:lnTo>
                <a:lnTo>
                  <a:pt x="6714" y="90072"/>
                </a:lnTo>
                <a:lnTo>
                  <a:pt x="0" y="13170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1475780" y="6663826"/>
            <a:ext cx="440690" cy="0"/>
          </a:xfrm>
          <a:custGeom>
            <a:avLst/>
            <a:gdLst/>
            <a:ahLst/>
            <a:cxnLst/>
            <a:rect l="l" t="t" r="r" b="b"/>
            <a:pathLst>
              <a:path w="440690">
                <a:moveTo>
                  <a:pt x="0" y="0"/>
                </a:moveTo>
                <a:lnTo>
                  <a:pt x="440242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29560" y="6663360"/>
            <a:ext cx="249856" cy="12781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8980451" y="961056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095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9481193" y="7461474"/>
            <a:ext cx="0" cy="1357630"/>
          </a:xfrm>
          <a:custGeom>
            <a:avLst/>
            <a:gdLst/>
            <a:ahLst/>
            <a:cxnLst/>
            <a:rect l="l" t="t" r="r" b="b"/>
            <a:pathLst>
              <a:path h="1357629">
                <a:moveTo>
                  <a:pt x="0" y="0"/>
                </a:moveTo>
                <a:lnTo>
                  <a:pt x="0" y="1357026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1475780" y="5080628"/>
            <a:ext cx="5613400" cy="0"/>
          </a:xfrm>
          <a:custGeom>
            <a:avLst/>
            <a:gdLst/>
            <a:ahLst/>
            <a:cxnLst/>
            <a:rect l="l" t="t" r="r" b="b"/>
            <a:pathLst>
              <a:path w="5613400">
                <a:moveTo>
                  <a:pt x="0" y="0"/>
                </a:moveTo>
                <a:lnTo>
                  <a:pt x="5613325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9481193" y="7551757"/>
            <a:ext cx="0" cy="1099820"/>
          </a:xfrm>
          <a:custGeom>
            <a:avLst/>
            <a:gdLst/>
            <a:ahLst/>
            <a:cxnLst/>
            <a:rect l="l" t="t" r="r" b="b"/>
            <a:pathLst>
              <a:path h="1099820">
                <a:moveTo>
                  <a:pt x="0" y="0"/>
                </a:moveTo>
                <a:lnTo>
                  <a:pt x="0" y="109921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2795577" y="5212794"/>
            <a:ext cx="492759" cy="0"/>
          </a:xfrm>
          <a:custGeom>
            <a:avLst/>
            <a:gdLst/>
            <a:ahLst/>
            <a:cxnLst/>
            <a:rect l="l" t="t" r="r" b="b"/>
            <a:pathLst>
              <a:path w="492759">
                <a:moveTo>
                  <a:pt x="0" y="0"/>
                </a:moveTo>
                <a:lnTo>
                  <a:pt x="492364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2751832" y="5212794"/>
            <a:ext cx="923925" cy="132715"/>
          </a:xfrm>
          <a:custGeom>
            <a:avLst/>
            <a:gdLst/>
            <a:ahLst/>
            <a:cxnLst/>
            <a:rect l="l" t="t" r="r" b="b"/>
            <a:pathLst>
              <a:path w="923925" h="132714">
                <a:moveTo>
                  <a:pt x="580785" y="132165"/>
                </a:moveTo>
                <a:lnTo>
                  <a:pt x="536109" y="0"/>
                </a:lnTo>
                <a:lnTo>
                  <a:pt x="923299" y="0"/>
                </a:lnTo>
              </a:path>
              <a:path w="923925" h="132714">
                <a:moveTo>
                  <a:pt x="0" y="132165"/>
                </a:moveTo>
                <a:lnTo>
                  <a:pt x="43745" y="0"/>
                </a:lnTo>
              </a:path>
              <a:path w="923925" h="132714">
                <a:moveTo>
                  <a:pt x="580785" y="132165"/>
                </a:moveTo>
                <a:lnTo>
                  <a:pt x="879554" y="13216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2751832" y="5256539"/>
            <a:ext cx="581025" cy="88900"/>
          </a:xfrm>
          <a:custGeom>
            <a:avLst/>
            <a:gdLst/>
            <a:ahLst/>
            <a:cxnLst/>
            <a:rect l="l" t="t" r="r" b="b"/>
            <a:pathLst>
              <a:path w="581025" h="88900">
                <a:moveTo>
                  <a:pt x="580785" y="88420"/>
                </a:moveTo>
                <a:lnTo>
                  <a:pt x="0" y="88420"/>
                </a:lnTo>
              </a:path>
              <a:path w="581025" h="88900">
                <a:moveTo>
                  <a:pt x="551001" y="0"/>
                </a:moveTo>
                <a:lnTo>
                  <a:pt x="29783" y="0"/>
                </a:lnTo>
              </a:path>
              <a:path w="581025" h="88900">
                <a:moveTo>
                  <a:pt x="558447" y="22337"/>
                </a:moveTo>
                <a:lnTo>
                  <a:pt x="22337" y="22337"/>
                </a:lnTo>
              </a:path>
              <a:path w="581025" h="88900">
                <a:moveTo>
                  <a:pt x="565893" y="44675"/>
                </a:moveTo>
                <a:lnTo>
                  <a:pt x="14891" y="44675"/>
                </a:lnTo>
              </a:path>
              <a:path w="581025" h="88900">
                <a:moveTo>
                  <a:pt x="573339" y="66082"/>
                </a:moveTo>
                <a:lnTo>
                  <a:pt x="7445" y="66082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9393703" y="5278877"/>
            <a:ext cx="1318895" cy="1318895"/>
          </a:xfrm>
          <a:custGeom>
            <a:avLst/>
            <a:gdLst/>
            <a:ahLst/>
            <a:cxnLst/>
            <a:rect l="l" t="t" r="r" b="b"/>
            <a:pathLst>
              <a:path w="1318895" h="1318895">
                <a:moveTo>
                  <a:pt x="1318866" y="659433"/>
                </a:moveTo>
                <a:lnTo>
                  <a:pt x="1317210" y="612339"/>
                </a:lnTo>
                <a:lnTo>
                  <a:pt x="1312317" y="566138"/>
                </a:lnTo>
                <a:lnTo>
                  <a:pt x="1304299" y="520943"/>
                </a:lnTo>
                <a:lnTo>
                  <a:pt x="1293267" y="476865"/>
                </a:lnTo>
                <a:lnTo>
                  <a:pt x="1279333" y="434015"/>
                </a:lnTo>
                <a:lnTo>
                  <a:pt x="1262607" y="392506"/>
                </a:lnTo>
                <a:lnTo>
                  <a:pt x="1243203" y="352448"/>
                </a:lnTo>
                <a:lnTo>
                  <a:pt x="1221232" y="313953"/>
                </a:lnTo>
                <a:lnTo>
                  <a:pt x="1196804" y="277133"/>
                </a:lnTo>
                <a:lnTo>
                  <a:pt x="1170032" y="242100"/>
                </a:lnTo>
                <a:lnTo>
                  <a:pt x="1141027" y="208964"/>
                </a:lnTo>
                <a:lnTo>
                  <a:pt x="1109901" y="177838"/>
                </a:lnTo>
                <a:lnTo>
                  <a:pt x="1076766" y="148833"/>
                </a:lnTo>
                <a:lnTo>
                  <a:pt x="1041732" y="122061"/>
                </a:lnTo>
                <a:lnTo>
                  <a:pt x="1004912" y="97634"/>
                </a:lnTo>
                <a:lnTo>
                  <a:pt x="966417" y="75662"/>
                </a:lnTo>
                <a:lnTo>
                  <a:pt x="926360" y="56258"/>
                </a:lnTo>
                <a:lnTo>
                  <a:pt x="884850" y="39533"/>
                </a:lnTo>
                <a:lnTo>
                  <a:pt x="842000" y="25598"/>
                </a:lnTo>
                <a:lnTo>
                  <a:pt x="797922" y="14566"/>
                </a:lnTo>
                <a:lnTo>
                  <a:pt x="752727" y="6548"/>
                </a:lnTo>
                <a:lnTo>
                  <a:pt x="706527" y="1655"/>
                </a:lnTo>
                <a:lnTo>
                  <a:pt x="659433" y="0"/>
                </a:lnTo>
                <a:lnTo>
                  <a:pt x="612339" y="1655"/>
                </a:lnTo>
                <a:lnTo>
                  <a:pt x="566138" y="6548"/>
                </a:lnTo>
                <a:lnTo>
                  <a:pt x="520943" y="14566"/>
                </a:lnTo>
                <a:lnTo>
                  <a:pt x="476865" y="25598"/>
                </a:lnTo>
                <a:lnTo>
                  <a:pt x="434015" y="39533"/>
                </a:lnTo>
                <a:lnTo>
                  <a:pt x="392506" y="56258"/>
                </a:lnTo>
                <a:lnTo>
                  <a:pt x="352448" y="75662"/>
                </a:lnTo>
                <a:lnTo>
                  <a:pt x="313953" y="97634"/>
                </a:lnTo>
                <a:lnTo>
                  <a:pt x="277133" y="122061"/>
                </a:lnTo>
                <a:lnTo>
                  <a:pt x="242100" y="148833"/>
                </a:lnTo>
                <a:lnTo>
                  <a:pt x="208964" y="177838"/>
                </a:lnTo>
                <a:lnTo>
                  <a:pt x="177838" y="208964"/>
                </a:lnTo>
                <a:lnTo>
                  <a:pt x="148833" y="242100"/>
                </a:lnTo>
                <a:lnTo>
                  <a:pt x="122061" y="277133"/>
                </a:lnTo>
                <a:lnTo>
                  <a:pt x="97634" y="313953"/>
                </a:lnTo>
                <a:lnTo>
                  <a:pt x="75662" y="352448"/>
                </a:lnTo>
                <a:lnTo>
                  <a:pt x="56258" y="392506"/>
                </a:lnTo>
                <a:lnTo>
                  <a:pt x="39533" y="434015"/>
                </a:lnTo>
                <a:lnTo>
                  <a:pt x="25598" y="476865"/>
                </a:lnTo>
                <a:lnTo>
                  <a:pt x="14566" y="520943"/>
                </a:lnTo>
                <a:lnTo>
                  <a:pt x="6548" y="566138"/>
                </a:lnTo>
                <a:lnTo>
                  <a:pt x="1655" y="612339"/>
                </a:lnTo>
                <a:lnTo>
                  <a:pt x="0" y="659433"/>
                </a:lnTo>
                <a:lnTo>
                  <a:pt x="1655" y="706527"/>
                </a:lnTo>
                <a:lnTo>
                  <a:pt x="6548" y="752727"/>
                </a:lnTo>
                <a:lnTo>
                  <a:pt x="14566" y="797922"/>
                </a:lnTo>
                <a:lnTo>
                  <a:pt x="25598" y="842000"/>
                </a:lnTo>
                <a:lnTo>
                  <a:pt x="39533" y="884850"/>
                </a:lnTo>
                <a:lnTo>
                  <a:pt x="56258" y="926360"/>
                </a:lnTo>
                <a:lnTo>
                  <a:pt x="75662" y="966417"/>
                </a:lnTo>
                <a:lnTo>
                  <a:pt x="97634" y="1004912"/>
                </a:lnTo>
                <a:lnTo>
                  <a:pt x="122061" y="1041732"/>
                </a:lnTo>
                <a:lnTo>
                  <a:pt x="148833" y="1076766"/>
                </a:lnTo>
                <a:lnTo>
                  <a:pt x="177838" y="1109901"/>
                </a:lnTo>
                <a:lnTo>
                  <a:pt x="208964" y="1141027"/>
                </a:lnTo>
                <a:lnTo>
                  <a:pt x="242100" y="1170032"/>
                </a:lnTo>
                <a:lnTo>
                  <a:pt x="277133" y="1196804"/>
                </a:lnTo>
                <a:lnTo>
                  <a:pt x="313953" y="1221232"/>
                </a:lnTo>
                <a:lnTo>
                  <a:pt x="352448" y="1243203"/>
                </a:lnTo>
                <a:lnTo>
                  <a:pt x="392506" y="1262607"/>
                </a:lnTo>
                <a:lnTo>
                  <a:pt x="434015" y="1279333"/>
                </a:lnTo>
                <a:lnTo>
                  <a:pt x="476865" y="1293267"/>
                </a:lnTo>
                <a:lnTo>
                  <a:pt x="520943" y="1304299"/>
                </a:lnTo>
                <a:lnTo>
                  <a:pt x="566138" y="1312317"/>
                </a:lnTo>
                <a:lnTo>
                  <a:pt x="612339" y="1317210"/>
                </a:lnTo>
                <a:lnTo>
                  <a:pt x="659433" y="1318866"/>
                </a:lnTo>
                <a:lnTo>
                  <a:pt x="706527" y="1317210"/>
                </a:lnTo>
                <a:lnTo>
                  <a:pt x="752727" y="1312317"/>
                </a:lnTo>
                <a:lnTo>
                  <a:pt x="797922" y="1304299"/>
                </a:lnTo>
                <a:lnTo>
                  <a:pt x="842000" y="1293267"/>
                </a:lnTo>
                <a:lnTo>
                  <a:pt x="884850" y="1279333"/>
                </a:lnTo>
                <a:lnTo>
                  <a:pt x="926360" y="1262607"/>
                </a:lnTo>
                <a:lnTo>
                  <a:pt x="966417" y="1243203"/>
                </a:lnTo>
                <a:lnTo>
                  <a:pt x="1004912" y="1221232"/>
                </a:lnTo>
                <a:lnTo>
                  <a:pt x="1041732" y="1196804"/>
                </a:lnTo>
                <a:lnTo>
                  <a:pt x="1076766" y="1170032"/>
                </a:lnTo>
                <a:lnTo>
                  <a:pt x="1109901" y="1141027"/>
                </a:lnTo>
                <a:lnTo>
                  <a:pt x="1141027" y="1109901"/>
                </a:lnTo>
                <a:lnTo>
                  <a:pt x="1170032" y="1076766"/>
                </a:lnTo>
                <a:lnTo>
                  <a:pt x="1196804" y="1041732"/>
                </a:lnTo>
                <a:lnTo>
                  <a:pt x="1221232" y="1004912"/>
                </a:lnTo>
                <a:lnTo>
                  <a:pt x="1243203" y="966417"/>
                </a:lnTo>
                <a:lnTo>
                  <a:pt x="1262607" y="926360"/>
                </a:lnTo>
                <a:lnTo>
                  <a:pt x="1279333" y="884850"/>
                </a:lnTo>
                <a:lnTo>
                  <a:pt x="1293267" y="842000"/>
                </a:lnTo>
                <a:lnTo>
                  <a:pt x="1304299" y="797922"/>
                </a:lnTo>
                <a:lnTo>
                  <a:pt x="1312317" y="752727"/>
                </a:lnTo>
                <a:lnTo>
                  <a:pt x="1317210" y="706527"/>
                </a:lnTo>
                <a:lnTo>
                  <a:pt x="1318866" y="659433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9327427" y="7195367"/>
            <a:ext cx="1451610" cy="325755"/>
          </a:xfrm>
          <a:custGeom>
            <a:avLst/>
            <a:gdLst/>
            <a:ahLst/>
            <a:cxnLst/>
            <a:rect l="l" t="t" r="r" b="b"/>
            <a:pathLst>
              <a:path w="1451609" h="325754">
                <a:moveTo>
                  <a:pt x="150290" y="217370"/>
                </a:moveTo>
                <a:lnTo>
                  <a:pt x="196750" y="234669"/>
                </a:lnTo>
                <a:lnTo>
                  <a:pt x="243598" y="250464"/>
                </a:lnTo>
                <a:lnTo>
                  <a:pt x="290800" y="264754"/>
                </a:lnTo>
                <a:lnTo>
                  <a:pt x="338321" y="277540"/>
                </a:lnTo>
                <a:lnTo>
                  <a:pt x="386125" y="288822"/>
                </a:lnTo>
                <a:lnTo>
                  <a:pt x="434177" y="298599"/>
                </a:lnTo>
                <a:lnTo>
                  <a:pt x="482441" y="306873"/>
                </a:lnTo>
                <a:lnTo>
                  <a:pt x="530882" y="313642"/>
                </a:lnTo>
                <a:lnTo>
                  <a:pt x="579465" y="318906"/>
                </a:lnTo>
                <a:lnTo>
                  <a:pt x="628154" y="322667"/>
                </a:lnTo>
                <a:lnTo>
                  <a:pt x="676913" y="324923"/>
                </a:lnTo>
                <a:lnTo>
                  <a:pt x="725708" y="325676"/>
                </a:lnTo>
                <a:lnTo>
                  <a:pt x="774503" y="324923"/>
                </a:lnTo>
                <a:lnTo>
                  <a:pt x="823263" y="322667"/>
                </a:lnTo>
                <a:lnTo>
                  <a:pt x="871952" y="318906"/>
                </a:lnTo>
                <a:lnTo>
                  <a:pt x="920534" y="313642"/>
                </a:lnTo>
                <a:lnTo>
                  <a:pt x="968975" y="306873"/>
                </a:lnTo>
                <a:lnTo>
                  <a:pt x="1017239" y="298599"/>
                </a:lnTo>
                <a:lnTo>
                  <a:pt x="1065291" y="288822"/>
                </a:lnTo>
                <a:lnTo>
                  <a:pt x="1113095" y="277540"/>
                </a:lnTo>
                <a:lnTo>
                  <a:pt x="1160616" y="264754"/>
                </a:lnTo>
                <a:lnTo>
                  <a:pt x="1207818" y="250464"/>
                </a:lnTo>
                <a:lnTo>
                  <a:pt x="1254667" y="234669"/>
                </a:lnTo>
                <a:lnTo>
                  <a:pt x="1301126" y="217370"/>
                </a:lnTo>
              </a:path>
              <a:path w="1451609" h="325754">
                <a:moveTo>
                  <a:pt x="0" y="0"/>
                </a:moveTo>
                <a:lnTo>
                  <a:pt x="43777" y="24279"/>
                </a:lnTo>
                <a:lnTo>
                  <a:pt x="88162" y="46940"/>
                </a:lnTo>
                <a:lnTo>
                  <a:pt x="133115" y="67983"/>
                </a:lnTo>
                <a:lnTo>
                  <a:pt x="178591" y="87407"/>
                </a:lnTo>
                <a:lnTo>
                  <a:pt x="224551" y="105212"/>
                </a:lnTo>
                <a:lnTo>
                  <a:pt x="270951" y="121399"/>
                </a:lnTo>
                <a:lnTo>
                  <a:pt x="317750" y="135966"/>
                </a:lnTo>
                <a:lnTo>
                  <a:pt x="364906" y="148916"/>
                </a:lnTo>
                <a:lnTo>
                  <a:pt x="412376" y="160246"/>
                </a:lnTo>
                <a:lnTo>
                  <a:pt x="460120" y="169958"/>
                </a:lnTo>
                <a:lnTo>
                  <a:pt x="508094" y="178051"/>
                </a:lnTo>
                <a:lnTo>
                  <a:pt x="556257" y="184526"/>
                </a:lnTo>
                <a:lnTo>
                  <a:pt x="604566" y="189382"/>
                </a:lnTo>
                <a:lnTo>
                  <a:pt x="652981" y="192619"/>
                </a:lnTo>
                <a:lnTo>
                  <a:pt x="701459" y="194238"/>
                </a:lnTo>
                <a:lnTo>
                  <a:pt x="749958" y="194238"/>
                </a:lnTo>
                <a:lnTo>
                  <a:pt x="798435" y="192619"/>
                </a:lnTo>
                <a:lnTo>
                  <a:pt x="846850" y="189382"/>
                </a:lnTo>
                <a:lnTo>
                  <a:pt x="895160" y="184526"/>
                </a:lnTo>
                <a:lnTo>
                  <a:pt x="943323" y="178051"/>
                </a:lnTo>
                <a:lnTo>
                  <a:pt x="991297" y="169958"/>
                </a:lnTo>
                <a:lnTo>
                  <a:pt x="1039040" y="160246"/>
                </a:lnTo>
                <a:lnTo>
                  <a:pt x="1086511" y="148916"/>
                </a:lnTo>
                <a:lnTo>
                  <a:pt x="1133666" y="135966"/>
                </a:lnTo>
                <a:lnTo>
                  <a:pt x="1180465" y="121399"/>
                </a:lnTo>
                <a:lnTo>
                  <a:pt x="1226866" y="105212"/>
                </a:lnTo>
                <a:lnTo>
                  <a:pt x="1272825" y="87407"/>
                </a:lnTo>
                <a:lnTo>
                  <a:pt x="1318302" y="67983"/>
                </a:lnTo>
                <a:lnTo>
                  <a:pt x="1363254" y="46940"/>
                </a:lnTo>
                <a:lnTo>
                  <a:pt x="1407640" y="24279"/>
                </a:lnTo>
                <a:lnTo>
                  <a:pt x="145141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0625078" y="6531660"/>
            <a:ext cx="963930" cy="929640"/>
          </a:xfrm>
          <a:custGeom>
            <a:avLst/>
            <a:gdLst/>
            <a:ahLst/>
            <a:cxnLst/>
            <a:rect l="l" t="t" r="r" b="b"/>
            <a:pathLst>
              <a:path w="963929" h="929640">
                <a:moveTo>
                  <a:pt x="153765" y="663706"/>
                </a:moveTo>
                <a:lnTo>
                  <a:pt x="197942" y="637146"/>
                </a:lnTo>
                <a:lnTo>
                  <a:pt x="241067" y="609088"/>
                </a:lnTo>
                <a:lnTo>
                  <a:pt x="283106" y="579567"/>
                </a:lnTo>
                <a:lnTo>
                  <a:pt x="324023" y="548617"/>
                </a:lnTo>
                <a:lnTo>
                  <a:pt x="363785" y="516270"/>
                </a:lnTo>
                <a:lnTo>
                  <a:pt x="402357" y="482560"/>
                </a:lnTo>
                <a:lnTo>
                  <a:pt x="439704" y="447521"/>
                </a:lnTo>
                <a:lnTo>
                  <a:pt x="475792" y="411187"/>
                </a:lnTo>
                <a:lnTo>
                  <a:pt x="510587" y="373590"/>
                </a:lnTo>
                <a:lnTo>
                  <a:pt x="544053" y="334765"/>
                </a:lnTo>
                <a:lnTo>
                  <a:pt x="576156" y="294745"/>
                </a:lnTo>
                <a:lnTo>
                  <a:pt x="606861" y="253564"/>
                </a:lnTo>
                <a:lnTo>
                  <a:pt x="636135" y="211256"/>
                </a:lnTo>
                <a:lnTo>
                  <a:pt x="663943" y="167853"/>
                </a:lnTo>
              </a:path>
              <a:path w="963929" h="929640">
                <a:moveTo>
                  <a:pt x="963786" y="0"/>
                </a:moveTo>
                <a:lnTo>
                  <a:pt x="912168" y="3806"/>
                </a:lnTo>
                <a:lnTo>
                  <a:pt x="862328" y="14961"/>
                </a:lnTo>
                <a:lnTo>
                  <a:pt x="814975" y="33068"/>
                </a:lnTo>
                <a:lnTo>
                  <a:pt x="770819" y="57731"/>
                </a:lnTo>
                <a:lnTo>
                  <a:pt x="730568" y="88554"/>
                </a:lnTo>
                <a:lnTo>
                  <a:pt x="694933" y="125141"/>
                </a:lnTo>
                <a:lnTo>
                  <a:pt x="664622" y="167095"/>
                </a:lnTo>
              </a:path>
              <a:path w="963929" h="929640">
                <a:moveTo>
                  <a:pt x="219379" y="777361"/>
                </a:moveTo>
                <a:lnTo>
                  <a:pt x="263290" y="751055"/>
                </a:lnTo>
                <a:lnTo>
                  <a:pt x="306266" y="723384"/>
                </a:lnTo>
                <a:lnTo>
                  <a:pt x="348278" y="694374"/>
                </a:lnTo>
                <a:lnTo>
                  <a:pt x="389295" y="664053"/>
                </a:lnTo>
                <a:lnTo>
                  <a:pt x="429289" y="632445"/>
                </a:lnTo>
                <a:lnTo>
                  <a:pt x="468230" y="599579"/>
                </a:lnTo>
                <a:lnTo>
                  <a:pt x="506087" y="565482"/>
                </a:lnTo>
                <a:lnTo>
                  <a:pt x="542832" y="530178"/>
                </a:lnTo>
                <a:lnTo>
                  <a:pt x="578435" y="493696"/>
                </a:lnTo>
                <a:lnTo>
                  <a:pt x="612867" y="456062"/>
                </a:lnTo>
                <a:lnTo>
                  <a:pt x="646097" y="417303"/>
                </a:lnTo>
                <a:lnTo>
                  <a:pt x="678096" y="377444"/>
                </a:lnTo>
                <a:lnTo>
                  <a:pt x="708835" y="336514"/>
                </a:lnTo>
              </a:path>
              <a:path w="963929" h="929640">
                <a:moveTo>
                  <a:pt x="219893" y="777406"/>
                </a:moveTo>
                <a:lnTo>
                  <a:pt x="183283" y="805553"/>
                </a:lnTo>
                <a:lnTo>
                  <a:pt x="155672" y="841624"/>
                </a:lnTo>
                <a:lnTo>
                  <a:pt x="138239" y="883571"/>
                </a:lnTo>
                <a:lnTo>
                  <a:pt x="132165" y="929349"/>
                </a:lnTo>
              </a:path>
              <a:path w="963929" h="929640">
                <a:moveTo>
                  <a:pt x="153813" y="662945"/>
                </a:moveTo>
                <a:lnTo>
                  <a:pt x="115324" y="689236"/>
                </a:lnTo>
                <a:lnTo>
                  <a:pt x="81696" y="720564"/>
                </a:lnTo>
                <a:lnTo>
                  <a:pt x="53316" y="756261"/>
                </a:lnTo>
                <a:lnTo>
                  <a:pt x="30569" y="795657"/>
                </a:lnTo>
                <a:lnTo>
                  <a:pt x="13844" y="838084"/>
                </a:lnTo>
                <a:lnTo>
                  <a:pt x="3525" y="882870"/>
                </a:lnTo>
                <a:lnTo>
                  <a:pt x="0" y="929349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26855" y="6663810"/>
            <a:ext cx="249856" cy="205017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11289022" y="5177106"/>
            <a:ext cx="346710" cy="1522730"/>
          </a:xfrm>
          <a:custGeom>
            <a:avLst/>
            <a:gdLst/>
            <a:ahLst/>
            <a:cxnLst/>
            <a:rect l="l" t="t" r="r" b="b"/>
            <a:pathLst>
              <a:path w="346709" h="1522729">
                <a:moveTo>
                  <a:pt x="228449" y="1361838"/>
                </a:moveTo>
                <a:lnTo>
                  <a:pt x="246635" y="1315436"/>
                </a:lnTo>
                <a:lnTo>
                  <a:pt x="263305" y="1268622"/>
                </a:lnTo>
                <a:lnTo>
                  <a:pt x="278460" y="1221431"/>
                </a:lnTo>
                <a:lnTo>
                  <a:pt x="292099" y="1173900"/>
                </a:lnTo>
                <a:lnTo>
                  <a:pt x="304223" y="1126065"/>
                </a:lnTo>
                <a:lnTo>
                  <a:pt x="314832" y="1077960"/>
                </a:lnTo>
                <a:lnTo>
                  <a:pt x="323924" y="1029623"/>
                </a:lnTo>
                <a:lnTo>
                  <a:pt x="331502" y="981088"/>
                </a:lnTo>
                <a:lnTo>
                  <a:pt x="337564" y="932392"/>
                </a:lnTo>
                <a:lnTo>
                  <a:pt x="342110" y="883570"/>
                </a:lnTo>
                <a:lnTo>
                  <a:pt x="345141" y="834659"/>
                </a:lnTo>
                <a:lnTo>
                  <a:pt x="346657" y="785694"/>
                </a:lnTo>
                <a:lnTo>
                  <a:pt x="346657" y="736711"/>
                </a:lnTo>
                <a:lnTo>
                  <a:pt x="345141" y="687747"/>
                </a:lnTo>
                <a:lnTo>
                  <a:pt x="342110" y="638835"/>
                </a:lnTo>
                <a:lnTo>
                  <a:pt x="337564" y="590014"/>
                </a:lnTo>
                <a:lnTo>
                  <a:pt x="331502" y="541318"/>
                </a:lnTo>
                <a:lnTo>
                  <a:pt x="323924" y="492783"/>
                </a:lnTo>
                <a:lnTo>
                  <a:pt x="314832" y="444445"/>
                </a:lnTo>
                <a:lnTo>
                  <a:pt x="304223" y="396341"/>
                </a:lnTo>
                <a:lnTo>
                  <a:pt x="292099" y="348505"/>
                </a:lnTo>
                <a:lnTo>
                  <a:pt x="278460" y="300974"/>
                </a:lnTo>
                <a:lnTo>
                  <a:pt x="263305" y="253784"/>
                </a:lnTo>
                <a:lnTo>
                  <a:pt x="246635" y="206969"/>
                </a:lnTo>
                <a:lnTo>
                  <a:pt x="228449" y="160568"/>
                </a:lnTo>
              </a:path>
              <a:path w="346709" h="1522729">
                <a:moveTo>
                  <a:pt x="0" y="1522406"/>
                </a:moveTo>
                <a:lnTo>
                  <a:pt x="25342" y="1479644"/>
                </a:lnTo>
                <a:lnTo>
                  <a:pt x="49101" y="1436250"/>
                </a:lnTo>
                <a:lnTo>
                  <a:pt x="71276" y="1392265"/>
                </a:lnTo>
                <a:lnTo>
                  <a:pt x="91867" y="1347729"/>
                </a:lnTo>
                <a:lnTo>
                  <a:pt x="110874" y="1302683"/>
                </a:lnTo>
                <a:lnTo>
                  <a:pt x="128297" y="1257168"/>
                </a:lnTo>
                <a:lnTo>
                  <a:pt x="144136" y="1211225"/>
                </a:lnTo>
                <a:lnTo>
                  <a:pt x="158391" y="1164894"/>
                </a:lnTo>
                <a:lnTo>
                  <a:pt x="171063" y="1118217"/>
                </a:lnTo>
                <a:lnTo>
                  <a:pt x="182150" y="1071233"/>
                </a:lnTo>
                <a:lnTo>
                  <a:pt x="191654" y="1023985"/>
                </a:lnTo>
                <a:lnTo>
                  <a:pt x="199573" y="976512"/>
                </a:lnTo>
                <a:lnTo>
                  <a:pt x="205909" y="928856"/>
                </a:lnTo>
                <a:lnTo>
                  <a:pt x="210661" y="881057"/>
                </a:lnTo>
                <a:lnTo>
                  <a:pt x="213829" y="833156"/>
                </a:lnTo>
                <a:lnTo>
                  <a:pt x="215412" y="785194"/>
                </a:lnTo>
                <a:lnTo>
                  <a:pt x="215412" y="737212"/>
                </a:lnTo>
                <a:lnTo>
                  <a:pt x="213829" y="689250"/>
                </a:lnTo>
                <a:lnTo>
                  <a:pt x="210661" y="641349"/>
                </a:lnTo>
                <a:lnTo>
                  <a:pt x="205909" y="593550"/>
                </a:lnTo>
                <a:lnTo>
                  <a:pt x="199573" y="545893"/>
                </a:lnTo>
                <a:lnTo>
                  <a:pt x="191654" y="498421"/>
                </a:lnTo>
                <a:lnTo>
                  <a:pt x="182150" y="451172"/>
                </a:lnTo>
                <a:lnTo>
                  <a:pt x="171063" y="404189"/>
                </a:lnTo>
                <a:lnTo>
                  <a:pt x="158391" y="357512"/>
                </a:lnTo>
                <a:lnTo>
                  <a:pt x="144136" y="311181"/>
                </a:lnTo>
                <a:lnTo>
                  <a:pt x="128297" y="265238"/>
                </a:lnTo>
                <a:lnTo>
                  <a:pt x="110874" y="219723"/>
                </a:lnTo>
                <a:lnTo>
                  <a:pt x="91867" y="174677"/>
                </a:lnTo>
                <a:lnTo>
                  <a:pt x="71276" y="130141"/>
                </a:lnTo>
                <a:lnTo>
                  <a:pt x="49101" y="86155"/>
                </a:lnTo>
                <a:lnTo>
                  <a:pt x="25342" y="42761"/>
                </a:lnTo>
                <a:lnTo>
                  <a:pt x="0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8817249" y="4486812"/>
            <a:ext cx="2865755" cy="850265"/>
          </a:xfrm>
          <a:custGeom>
            <a:avLst/>
            <a:gdLst/>
            <a:ahLst/>
            <a:cxnLst/>
            <a:rect l="l" t="t" r="r" b="b"/>
            <a:pathLst>
              <a:path w="2865754" h="850264">
                <a:moveTo>
                  <a:pt x="2471772" y="690294"/>
                </a:moveTo>
                <a:lnTo>
                  <a:pt x="2444677" y="647956"/>
                </a:lnTo>
                <a:lnTo>
                  <a:pt x="2416261" y="606757"/>
                </a:lnTo>
                <a:lnTo>
                  <a:pt x="2386563" y="566717"/>
                </a:lnTo>
                <a:lnTo>
                  <a:pt x="2355619" y="527858"/>
                </a:lnTo>
                <a:lnTo>
                  <a:pt x="2323467" y="490201"/>
                </a:lnTo>
                <a:lnTo>
                  <a:pt x="2290144" y="453765"/>
                </a:lnTo>
                <a:lnTo>
                  <a:pt x="2255688" y="418573"/>
                </a:lnTo>
                <a:lnTo>
                  <a:pt x="2220134" y="384644"/>
                </a:lnTo>
                <a:lnTo>
                  <a:pt x="2183522" y="351999"/>
                </a:lnTo>
                <a:lnTo>
                  <a:pt x="2145887" y="320660"/>
                </a:lnTo>
                <a:lnTo>
                  <a:pt x="2107268" y="290646"/>
                </a:lnTo>
                <a:lnTo>
                  <a:pt x="2067700" y="261980"/>
                </a:lnTo>
                <a:lnTo>
                  <a:pt x="2027223" y="234681"/>
                </a:lnTo>
                <a:lnTo>
                  <a:pt x="1985872" y="208771"/>
                </a:lnTo>
                <a:lnTo>
                  <a:pt x="1943685" y="184270"/>
                </a:lnTo>
                <a:lnTo>
                  <a:pt x="1900700" y="161199"/>
                </a:lnTo>
                <a:lnTo>
                  <a:pt x="1856953" y="139578"/>
                </a:lnTo>
                <a:lnTo>
                  <a:pt x="1812482" y="119430"/>
                </a:lnTo>
                <a:lnTo>
                  <a:pt x="1767323" y="100773"/>
                </a:lnTo>
                <a:lnTo>
                  <a:pt x="1721515" y="83630"/>
                </a:lnTo>
                <a:lnTo>
                  <a:pt x="1675095" y="68021"/>
                </a:lnTo>
                <a:lnTo>
                  <a:pt x="1628099" y="53967"/>
                </a:lnTo>
                <a:lnTo>
                  <a:pt x="1580565" y="41488"/>
                </a:lnTo>
                <a:lnTo>
                  <a:pt x="1532530" y="30606"/>
                </a:lnTo>
                <a:lnTo>
                  <a:pt x="1484031" y="21340"/>
                </a:lnTo>
                <a:lnTo>
                  <a:pt x="1435106" y="13713"/>
                </a:lnTo>
                <a:lnTo>
                  <a:pt x="1385792" y="7745"/>
                </a:lnTo>
                <a:lnTo>
                  <a:pt x="1336125" y="3456"/>
                </a:lnTo>
                <a:lnTo>
                  <a:pt x="1286144" y="867"/>
                </a:lnTo>
                <a:lnTo>
                  <a:pt x="1235886" y="0"/>
                </a:lnTo>
                <a:lnTo>
                  <a:pt x="1185627" y="867"/>
                </a:lnTo>
                <a:lnTo>
                  <a:pt x="1135646" y="3456"/>
                </a:lnTo>
                <a:lnTo>
                  <a:pt x="1085980" y="7745"/>
                </a:lnTo>
                <a:lnTo>
                  <a:pt x="1036666" y="13713"/>
                </a:lnTo>
                <a:lnTo>
                  <a:pt x="987741" y="21340"/>
                </a:lnTo>
                <a:lnTo>
                  <a:pt x="939242" y="30606"/>
                </a:lnTo>
                <a:lnTo>
                  <a:pt x="891207" y="41488"/>
                </a:lnTo>
                <a:lnTo>
                  <a:pt x="843673" y="53967"/>
                </a:lnTo>
                <a:lnTo>
                  <a:pt x="796677" y="68021"/>
                </a:lnTo>
                <a:lnTo>
                  <a:pt x="750256" y="83630"/>
                </a:lnTo>
                <a:lnTo>
                  <a:pt x="704448" y="100773"/>
                </a:lnTo>
                <a:lnTo>
                  <a:pt x="659290" y="119430"/>
                </a:lnTo>
                <a:lnTo>
                  <a:pt x="614819" y="139578"/>
                </a:lnTo>
                <a:lnTo>
                  <a:pt x="571072" y="161199"/>
                </a:lnTo>
                <a:lnTo>
                  <a:pt x="528086" y="184270"/>
                </a:lnTo>
                <a:lnTo>
                  <a:pt x="485900" y="208771"/>
                </a:lnTo>
                <a:lnTo>
                  <a:pt x="444549" y="234681"/>
                </a:lnTo>
                <a:lnTo>
                  <a:pt x="404071" y="261980"/>
                </a:lnTo>
                <a:lnTo>
                  <a:pt x="364504" y="290646"/>
                </a:lnTo>
                <a:lnTo>
                  <a:pt x="325884" y="320660"/>
                </a:lnTo>
                <a:lnTo>
                  <a:pt x="288250" y="351999"/>
                </a:lnTo>
                <a:lnTo>
                  <a:pt x="251637" y="384644"/>
                </a:lnTo>
                <a:lnTo>
                  <a:pt x="216084" y="418573"/>
                </a:lnTo>
                <a:lnTo>
                  <a:pt x="181627" y="453765"/>
                </a:lnTo>
                <a:lnTo>
                  <a:pt x="148304" y="490201"/>
                </a:lnTo>
                <a:lnTo>
                  <a:pt x="116152" y="527858"/>
                </a:lnTo>
                <a:lnTo>
                  <a:pt x="85209" y="566717"/>
                </a:lnTo>
                <a:lnTo>
                  <a:pt x="55511" y="606757"/>
                </a:lnTo>
                <a:lnTo>
                  <a:pt x="27095" y="647956"/>
                </a:lnTo>
                <a:lnTo>
                  <a:pt x="0" y="690294"/>
                </a:lnTo>
              </a:path>
              <a:path w="2865754" h="850264">
                <a:moveTo>
                  <a:pt x="2472451" y="690120"/>
                </a:moveTo>
                <a:lnTo>
                  <a:pt x="2500462" y="729306"/>
                </a:lnTo>
                <a:lnTo>
                  <a:pt x="2533244" y="763990"/>
                </a:lnTo>
                <a:lnTo>
                  <a:pt x="2570253" y="793791"/>
                </a:lnTo>
                <a:lnTo>
                  <a:pt x="2610943" y="818328"/>
                </a:lnTo>
                <a:lnTo>
                  <a:pt x="2654770" y="837220"/>
                </a:lnTo>
                <a:lnTo>
                  <a:pt x="2701187" y="850085"/>
                </a:lnTo>
              </a:path>
              <a:path w="2865754" h="850264">
                <a:moveTo>
                  <a:pt x="2658530" y="725981"/>
                </a:moveTo>
                <a:lnTo>
                  <a:pt x="2865156" y="725981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2343235" y="5212794"/>
            <a:ext cx="452755" cy="0"/>
          </a:xfrm>
          <a:custGeom>
            <a:avLst/>
            <a:gdLst/>
            <a:ahLst/>
            <a:cxnLst/>
            <a:rect l="l" t="t" r="r" b="b"/>
            <a:pathLst>
              <a:path w="452754">
                <a:moveTo>
                  <a:pt x="0" y="0"/>
                </a:moveTo>
                <a:lnTo>
                  <a:pt x="452342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1834117" y="5872692"/>
            <a:ext cx="4819015" cy="0"/>
          </a:xfrm>
          <a:custGeom>
            <a:avLst/>
            <a:gdLst/>
            <a:ahLst/>
            <a:cxnLst/>
            <a:rect l="l" t="t" r="r" b="b"/>
            <a:pathLst>
              <a:path w="4819015">
                <a:moveTo>
                  <a:pt x="0" y="0"/>
                </a:moveTo>
                <a:lnTo>
                  <a:pt x="4818468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1834117" y="6004858"/>
            <a:ext cx="4819015" cy="0"/>
          </a:xfrm>
          <a:custGeom>
            <a:avLst/>
            <a:gdLst/>
            <a:ahLst/>
            <a:cxnLst/>
            <a:rect l="l" t="t" r="r" b="b"/>
            <a:pathLst>
              <a:path w="4819015">
                <a:moveTo>
                  <a:pt x="0" y="0"/>
                </a:moveTo>
                <a:lnTo>
                  <a:pt x="4818468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bg object 4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768500" y="5872227"/>
            <a:ext cx="66548" cy="132165"/>
          </a:xfrm>
          <a:prstGeom prst="rect">
            <a:avLst/>
          </a:prstGeom>
        </p:spPr>
      </p:pic>
      <p:sp>
        <p:nvSpPr>
          <p:cNvPr id="49" name="bg object 49"/>
          <p:cNvSpPr/>
          <p:nvPr/>
        </p:nvSpPr>
        <p:spPr>
          <a:xfrm>
            <a:off x="19549997" y="10380292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0"/>
                </a:moveTo>
                <a:lnTo>
                  <a:pt x="0" y="13123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1588401" y="6531660"/>
            <a:ext cx="284480" cy="0"/>
          </a:xfrm>
          <a:custGeom>
            <a:avLst/>
            <a:gdLst/>
            <a:ahLst/>
            <a:cxnLst/>
            <a:rect l="l" t="t" r="r" b="b"/>
            <a:pathLst>
              <a:path w="284479">
                <a:moveTo>
                  <a:pt x="28387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8429450" y="5212794"/>
            <a:ext cx="45085" cy="132715"/>
          </a:xfrm>
          <a:custGeom>
            <a:avLst/>
            <a:gdLst/>
            <a:ahLst/>
            <a:cxnLst/>
            <a:rect l="l" t="t" r="r" b="b"/>
            <a:pathLst>
              <a:path w="45084" h="132714">
                <a:moveTo>
                  <a:pt x="44675" y="132165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0624148" y="7551757"/>
            <a:ext cx="0" cy="1099820"/>
          </a:xfrm>
          <a:custGeom>
            <a:avLst/>
            <a:gdLst/>
            <a:ahLst/>
            <a:cxnLst/>
            <a:rect l="l" t="t" r="r" b="b"/>
            <a:pathLst>
              <a:path h="1099820">
                <a:moveTo>
                  <a:pt x="0" y="0"/>
                </a:moveTo>
                <a:lnTo>
                  <a:pt x="0" y="109921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2386980" y="5344960"/>
            <a:ext cx="365125" cy="0"/>
          </a:xfrm>
          <a:custGeom>
            <a:avLst/>
            <a:gdLst/>
            <a:ahLst/>
            <a:cxnLst/>
            <a:rect l="l" t="t" r="r" b="b"/>
            <a:pathLst>
              <a:path w="365125">
                <a:moveTo>
                  <a:pt x="36485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1588401" y="534496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26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26855" y="5084510"/>
            <a:ext cx="249856" cy="127818"/>
          </a:xfrm>
          <a:prstGeom prst="rect">
            <a:avLst/>
          </a:prstGeom>
        </p:spPr>
      </p:pic>
      <p:sp>
        <p:nvSpPr>
          <p:cNvPr id="56" name="bg object 56"/>
          <p:cNvSpPr/>
          <p:nvPr/>
        </p:nvSpPr>
        <p:spPr>
          <a:xfrm>
            <a:off x="10624148" y="7461474"/>
            <a:ext cx="0" cy="1357630"/>
          </a:xfrm>
          <a:custGeom>
            <a:avLst/>
            <a:gdLst/>
            <a:ahLst/>
            <a:cxnLst/>
            <a:rect l="l" t="t" r="r" b="b"/>
            <a:pathLst>
              <a:path h="1357629">
                <a:moveTo>
                  <a:pt x="0" y="0"/>
                </a:moveTo>
                <a:lnTo>
                  <a:pt x="0" y="1357026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0756314" y="7461474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90282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0756314" y="8650968"/>
            <a:ext cx="0" cy="167640"/>
          </a:xfrm>
          <a:custGeom>
            <a:avLst/>
            <a:gdLst/>
            <a:ahLst/>
            <a:cxnLst/>
            <a:rect l="l" t="t" r="r" b="b"/>
            <a:pathLst>
              <a:path h="167640">
                <a:moveTo>
                  <a:pt x="0" y="0"/>
                </a:moveTo>
                <a:lnTo>
                  <a:pt x="0" y="167534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0625339" y="9609725"/>
            <a:ext cx="923925" cy="902335"/>
          </a:xfrm>
          <a:custGeom>
            <a:avLst/>
            <a:gdLst/>
            <a:ahLst/>
            <a:cxnLst/>
            <a:rect l="l" t="t" r="r" b="b"/>
            <a:pathLst>
              <a:path w="923925" h="902334">
                <a:moveTo>
                  <a:pt x="132211" y="44"/>
                </a:moveTo>
                <a:lnTo>
                  <a:pt x="134916" y="47277"/>
                </a:lnTo>
                <a:lnTo>
                  <a:pt x="140330" y="93715"/>
                </a:lnTo>
                <a:lnTo>
                  <a:pt x="148374" y="139279"/>
                </a:lnTo>
                <a:lnTo>
                  <a:pt x="158969" y="183893"/>
                </a:lnTo>
                <a:lnTo>
                  <a:pt x="172033" y="227478"/>
                </a:lnTo>
                <a:lnTo>
                  <a:pt x="187489" y="269958"/>
                </a:lnTo>
                <a:lnTo>
                  <a:pt x="205257" y="311255"/>
                </a:lnTo>
                <a:lnTo>
                  <a:pt x="225256" y="351292"/>
                </a:lnTo>
                <a:lnTo>
                  <a:pt x="247408" y="389991"/>
                </a:lnTo>
                <a:lnTo>
                  <a:pt x="271633" y="427275"/>
                </a:lnTo>
                <a:lnTo>
                  <a:pt x="297851" y="463067"/>
                </a:lnTo>
                <a:lnTo>
                  <a:pt x="325982" y="497289"/>
                </a:lnTo>
                <a:lnTo>
                  <a:pt x="355948" y="529864"/>
                </a:lnTo>
                <a:lnTo>
                  <a:pt x="387668" y="560714"/>
                </a:lnTo>
                <a:lnTo>
                  <a:pt x="421064" y="589763"/>
                </a:lnTo>
                <a:lnTo>
                  <a:pt x="456055" y="616932"/>
                </a:lnTo>
                <a:lnTo>
                  <a:pt x="492562" y="642145"/>
                </a:lnTo>
                <a:lnTo>
                  <a:pt x="530505" y="665324"/>
                </a:lnTo>
                <a:lnTo>
                  <a:pt x="569805" y="686391"/>
                </a:lnTo>
                <a:lnTo>
                  <a:pt x="610382" y="705270"/>
                </a:lnTo>
                <a:lnTo>
                  <a:pt x="652157" y="721883"/>
                </a:lnTo>
                <a:lnTo>
                  <a:pt x="695050" y="736152"/>
                </a:lnTo>
                <a:lnTo>
                  <a:pt x="738982" y="748000"/>
                </a:lnTo>
                <a:lnTo>
                  <a:pt x="783873" y="757350"/>
                </a:lnTo>
                <a:lnTo>
                  <a:pt x="829643" y="764124"/>
                </a:lnTo>
                <a:lnTo>
                  <a:pt x="876213" y="768245"/>
                </a:lnTo>
                <a:lnTo>
                  <a:pt x="923503" y="769636"/>
                </a:lnTo>
              </a:path>
              <a:path w="923925" h="902334">
                <a:moveTo>
                  <a:pt x="0" y="0"/>
                </a:moveTo>
                <a:lnTo>
                  <a:pt x="2386" y="48204"/>
                </a:lnTo>
                <a:lnTo>
                  <a:pt x="7196" y="95717"/>
                </a:lnTo>
                <a:lnTo>
                  <a:pt x="14367" y="142478"/>
                </a:lnTo>
                <a:lnTo>
                  <a:pt x="23839" y="188426"/>
                </a:lnTo>
                <a:lnTo>
                  <a:pt x="35548" y="233502"/>
                </a:lnTo>
                <a:lnTo>
                  <a:pt x="49435" y="277645"/>
                </a:lnTo>
                <a:lnTo>
                  <a:pt x="65436" y="320795"/>
                </a:lnTo>
                <a:lnTo>
                  <a:pt x="83490" y="362891"/>
                </a:lnTo>
                <a:lnTo>
                  <a:pt x="103536" y="403874"/>
                </a:lnTo>
                <a:lnTo>
                  <a:pt x="125511" y="443683"/>
                </a:lnTo>
                <a:lnTo>
                  <a:pt x="149355" y="482258"/>
                </a:lnTo>
                <a:lnTo>
                  <a:pt x="175005" y="519538"/>
                </a:lnTo>
                <a:lnTo>
                  <a:pt x="202400" y="555464"/>
                </a:lnTo>
                <a:lnTo>
                  <a:pt x="231477" y="589975"/>
                </a:lnTo>
                <a:lnTo>
                  <a:pt x="262176" y="623011"/>
                </a:lnTo>
                <a:lnTo>
                  <a:pt x="294435" y="654512"/>
                </a:lnTo>
                <a:lnTo>
                  <a:pt x="328191" y="684416"/>
                </a:lnTo>
                <a:lnTo>
                  <a:pt x="363384" y="712665"/>
                </a:lnTo>
                <a:lnTo>
                  <a:pt x="399951" y="739198"/>
                </a:lnTo>
                <a:lnTo>
                  <a:pt x="437831" y="763955"/>
                </a:lnTo>
                <a:lnTo>
                  <a:pt x="476961" y="786874"/>
                </a:lnTo>
                <a:lnTo>
                  <a:pt x="517281" y="807897"/>
                </a:lnTo>
                <a:lnTo>
                  <a:pt x="558729" y="826963"/>
                </a:lnTo>
                <a:lnTo>
                  <a:pt x="601243" y="844011"/>
                </a:lnTo>
                <a:lnTo>
                  <a:pt x="644761" y="858982"/>
                </a:lnTo>
                <a:lnTo>
                  <a:pt x="689222" y="871815"/>
                </a:lnTo>
                <a:lnTo>
                  <a:pt x="734563" y="882450"/>
                </a:lnTo>
                <a:lnTo>
                  <a:pt x="780724" y="890826"/>
                </a:lnTo>
                <a:lnTo>
                  <a:pt x="827642" y="896884"/>
                </a:lnTo>
                <a:lnTo>
                  <a:pt x="875256" y="900563"/>
                </a:lnTo>
                <a:lnTo>
                  <a:pt x="923503" y="901802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9991242" y="10093623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2858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9593119" y="10467876"/>
            <a:ext cx="893444" cy="43815"/>
          </a:xfrm>
          <a:custGeom>
            <a:avLst/>
            <a:gdLst/>
            <a:ahLst/>
            <a:cxnLst/>
            <a:rect l="l" t="t" r="r" b="b"/>
            <a:pathLst>
              <a:path w="893445" h="43815">
                <a:moveTo>
                  <a:pt x="6032" y="0"/>
                </a:moveTo>
                <a:lnTo>
                  <a:pt x="2013" y="6430"/>
                </a:lnTo>
                <a:lnTo>
                  <a:pt x="0" y="13590"/>
                </a:lnTo>
                <a:lnTo>
                  <a:pt x="51" y="21028"/>
                </a:lnTo>
                <a:lnTo>
                  <a:pt x="2228" y="28291"/>
                </a:lnTo>
                <a:lnTo>
                  <a:pt x="6369" y="34643"/>
                </a:lnTo>
                <a:lnTo>
                  <a:pt x="12016" y="39484"/>
                </a:lnTo>
                <a:lnTo>
                  <a:pt x="18784" y="42568"/>
                </a:lnTo>
                <a:lnTo>
                  <a:pt x="26289" y="43651"/>
                </a:lnTo>
              </a:path>
              <a:path w="893445" h="43815">
                <a:moveTo>
                  <a:pt x="25824" y="43651"/>
                </a:moveTo>
                <a:lnTo>
                  <a:pt x="893279" y="43651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556275" y="1584748"/>
            <a:ext cx="7123430" cy="8707120"/>
          </a:xfrm>
          <a:custGeom>
            <a:avLst/>
            <a:gdLst/>
            <a:ahLst/>
            <a:cxnLst/>
            <a:rect l="l" t="t" r="r" b="b"/>
            <a:pathLst>
              <a:path w="7123430" h="8707120">
                <a:moveTo>
                  <a:pt x="7122994" y="8707123"/>
                </a:moveTo>
                <a:lnTo>
                  <a:pt x="13030" y="8707123"/>
                </a:lnTo>
                <a:lnTo>
                  <a:pt x="0" y="8707123"/>
                </a:lnTo>
              </a:path>
              <a:path w="7123430" h="8707120">
                <a:moveTo>
                  <a:pt x="7122994" y="8689439"/>
                </a:moveTo>
                <a:lnTo>
                  <a:pt x="0" y="8689439"/>
                </a:lnTo>
              </a:path>
              <a:path w="7123430" h="8707120">
                <a:moveTo>
                  <a:pt x="0" y="8707123"/>
                </a:moveTo>
                <a:lnTo>
                  <a:pt x="0" y="0"/>
                </a:lnTo>
              </a:path>
            </a:pathLst>
          </a:custGeom>
          <a:ln w="3175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556275" y="10380292"/>
            <a:ext cx="8001634" cy="0"/>
          </a:xfrm>
          <a:custGeom>
            <a:avLst/>
            <a:gdLst/>
            <a:ahLst/>
            <a:cxnLst/>
            <a:rect l="l" t="t" r="r" b="b"/>
            <a:pathLst>
              <a:path w="8001634">
                <a:moveTo>
                  <a:pt x="800161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556275" y="10511528"/>
            <a:ext cx="8001634" cy="0"/>
          </a:xfrm>
          <a:custGeom>
            <a:avLst/>
            <a:gdLst/>
            <a:ahLst/>
            <a:cxnLst/>
            <a:rect l="l" t="t" r="r" b="b"/>
            <a:pathLst>
              <a:path w="8001634">
                <a:moveTo>
                  <a:pt x="800161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556275" y="10291872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42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573028" y="1602432"/>
            <a:ext cx="0" cy="8672195"/>
          </a:xfrm>
          <a:custGeom>
            <a:avLst/>
            <a:gdLst/>
            <a:ahLst/>
            <a:cxnLst/>
            <a:rect l="l" t="t" r="r" b="b"/>
            <a:pathLst>
              <a:path h="8672195">
                <a:moveTo>
                  <a:pt x="0" y="8671754"/>
                </a:moveTo>
                <a:lnTo>
                  <a:pt x="0" y="0"/>
                </a:lnTo>
              </a:path>
            </a:pathLst>
          </a:custGeom>
          <a:ln w="3175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3017166" y="6795992"/>
            <a:ext cx="5612765" cy="0"/>
          </a:xfrm>
          <a:custGeom>
            <a:avLst/>
            <a:gdLst/>
            <a:ahLst/>
            <a:cxnLst/>
            <a:rect l="l" t="t" r="r" b="b"/>
            <a:pathLst>
              <a:path w="5612765">
                <a:moveTo>
                  <a:pt x="561239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8066460" y="6663826"/>
            <a:ext cx="492759" cy="0"/>
          </a:xfrm>
          <a:custGeom>
            <a:avLst/>
            <a:gdLst/>
            <a:ahLst/>
            <a:cxnLst/>
            <a:rect l="l" t="t" r="r" b="b"/>
            <a:pathLst>
              <a:path w="492759">
                <a:moveTo>
                  <a:pt x="49236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7679270" y="6531660"/>
            <a:ext cx="950594" cy="132715"/>
          </a:xfrm>
          <a:custGeom>
            <a:avLst/>
            <a:gdLst/>
            <a:ahLst/>
            <a:cxnLst/>
            <a:rect l="l" t="t" r="r" b="b"/>
            <a:pathLst>
              <a:path w="950595" h="132715">
                <a:moveTo>
                  <a:pt x="387190" y="132165"/>
                </a:moveTo>
                <a:lnTo>
                  <a:pt x="0" y="132165"/>
                </a:lnTo>
              </a:path>
              <a:path w="950595" h="132715">
                <a:moveTo>
                  <a:pt x="950291" y="132165"/>
                </a:moveTo>
                <a:lnTo>
                  <a:pt x="879554" y="132165"/>
                </a:lnTo>
              </a:path>
              <a:path w="950595" h="132715">
                <a:moveTo>
                  <a:pt x="343445" y="0"/>
                </a:moveTo>
                <a:lnTo>
                  <a:pt x="387190" y="132165"/>
                </a:lnTo>
              </a:path>
              <a:path w="950595" h="132715">
                <a:moveTo>
                  <a:pt x="920507" y="10238"/>
                </a:moveTo>
                <a:lnTo>
                  <a:pt x="879554" y="132165"/>
                </a:lnTo>
              </a:path>
              <a:path w="950595" h="132715">
                <a:moveTo>
                  <a:pt x="343445" y="0"/>
                </a:moveTo>
                <a:lnTo>
                  <a:pt x="43745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8022715" y="6531660"/>
            <a:ext cx="572770" cy="111125"/>
          </a:xfrm>
          <a:custGeom>
            <a:avLst/>
            <a:gdLst/>
            <a:ahLst/>
            <a:cxnLst/>
            <a:rect l="l" t="t" r="r" b="b"/>
            <a:pathLst>
              <a:path w="572770" h="111125">
                <a:moveTo>
                  <a:pt x="0" y="0"/>
                </a:moveTo>
                <a:lnTo>
                  <a:pt x="495156" y="0"/>
                </a:lnTo>
              </a:path>
              <a:path w="572770" h="111125">
                <a:moveTo>
                  <a:pt x="36299" y="110758"/>
                </a:moveTo>
                <a:lnTo>
                  <a:pt x="543555" y="110758"/>
                </a:lnTo>
              </a:path>
              <a:path w="572770" h="111125">
                <a:moveTo>
                  <a:pt x="28853" y="88420"/>
                </a:moveTo>
                <a:lnTo>
                  <a:pt x="551001" y="88420"/>
                </a:lnTo>
              </a:path>
              <a:path w="572770" h="111125">
                <a:moveTo>
                  <a:pt x="21407" y="66082"/>
                </a:moveTo>
                <a:lnTo>
                  <a:pt x="558447" y="66082"/>
                </a:lnTo>
              </a:path>
              <a:path w="572770" h="111125">
                <a:moveTo>
                  <a:pt x="13961" y="44675"/>
                </a:moveTo>
                <a:lnTo>
                  <a:pt x="564962" y="44675"/>
                </a:lnTo>
              </a:path>
              <a:path w="572770" h="111125">
                <a:moveTo>
                  <a:pt x="6515" y="22337"/>
                </a:moveTo>
                <a:lnTo>
                  <a:pt x="572408" y="22337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4161983" y="5212794"/>
            <a:ext cx="386715" cy="0"/>
          </a:xfrm>
          <a:custGeom>
            <a:avLst/>
            <a:gdLst/>
            <a:ahLst/>
            <a:cxnLst/>
            <a:rect l="l" t="t" r="r" b="b"/>
            <a:pathLst>
              <a:path w="386714">
                <a:moveTo>
                  <a:pt x="38625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3668688" y="5212794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5">
                <a:moveTo>
                  <a:pt x="49329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3624943" y="5344960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3282428" y="5212794"/>
            <a:ext cx="43815" cy="132715"/>
          </a:xfrm>
          <a:custGeom>
            <a:avLst/>
            <a:gdLst/>
            <a:ahLst/>
            <a:cxnLst/>
            <a:rect l="l" t="t" r="r" b="b"/>
            <a:pathLst>
              <a:path w="43814" h="132714">
                <a:moveTo>
                  <a:pt x="43745" y="132165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3624943" y="5212794"/>
            <a:ext cx="43815" cy="132715"/>
          </a:xfrm>
          <a:custGeom>
            <a:avLst/>
            <a:gdLst/>
            <a:ahLst/>
            <a:cxnLst/>
            <a:rect l="l" t="t" r="r" b="b"/>
            <a:pathLst>
              <a:path w="43814" h="132714">
                <a:moveTo>
                  <a:pt x="0" y="132165"/>
                </a:moveTo>
                <a:lnTo>
                  <a:pt x="43745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4205728" y="5344960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5">
                <a:moveTo>
                  <a:pt x="29876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3632389" y="5235132"/>
            <a:ext cx="566420" cy="87630"/>
          </a:xfrm>
          <a:custGeom>
            <a:avLst/>
            <a:gdLst/>
            <a:ahLst/>
            <a:cxnLst/>
            <a:rect l="l" t="t" r="r" b="b"/>
            <a:pathLst>
              <a:path w="566420" h="87629">
                <a:moveTo>
                  <a:pt x="29783" y="0"/>
                </a:moveTo>
                <a:lnTo>
                  <a:pt x="536109" y="0"/>
                </a:lnTo>
              </a:path>
              <a:path w="566420" h="87629">
                <a:moveTo>
                  <a:pt x="22337" y="21407"/>
                </a:moveTo>
                <a:lnTo>
                  <a:pt x="543555" y="21407"/>
                </a:lnTo>
              </a:path>
              <a:path w="566420" h="87629">
                <a:moveTo>
                  <a:pt x="14891" y="43745"/>
                </a:moveTo>
                <a:lnTo>
                  <a:pt x="551001" y="43745"/>
                </a:lnTo>
              </a:path>
              <a:path w="566420" h="87629">
                <a:moveTo>
                  <a:pt x="7445" y="66082"/>
                </a:moveTo>
                <a:lnTo>
                  <a:pt x="558447" y="66082"/>
                </a:lnTo>
              </a:path>
              <a:path w="566420" h="87629">
                <a:moveTo>
                  <a:pt x="0" y="87490"/>
                </a:moveTo>
                <a:lnTo>
                  <a:pt x="565893" y="8749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8817250" y="6699513"/>
            <a:ext cx="510540" cy="495934"/>
          </a:xfrm>
          <a:custGeom>
            <a:avLst/>
            <a:gdLst/>
            <a:ahLst/>
            <a:cxnLst/>
            <a:rect l="l" t="t" r="r" b="b"/>
            <a:pathLst>
              <a:path w="510540" h="495934">
                <a:moveTo>
                  <a:pt x="0" y="0"/>
                </a:moveTo>
                <a:lnTo>
                  <a:pt x="27807" y="43402"/>
                </a:lnTo>
                <a:lnTo>
                  <a:pt x="57081" y="85711"/>
                </a:lnTo>
                <a:lnTo>
                  <a:pt x="87787" y="126892"/>
                </a:lnTo>
                <a:lnTo>
                  <a:pt x="119890" y="166912"/>
                </a:lnTo>
                <a:lnTo>
                  <a:pt x="153356" y="205737"/>
                </a:lnTo>
                <a:lnTo>
                  <a:pt x="188150" y="243333"/>
                </a:lnTo>
                <a:lnTo>
                  <a:pt x="224238" y="279668"/>
                </a:lnTo>
                <a:lnTo>
                  <a:pt x="261585" y="314707"/>
                </a:lnTo>
                <a:lnTo>
                  <a:pt x="300157" y="348417"/>
                </a:lnTo>
                <a:lnTo>
                  <a:pt x="339919" y="380764"/>
                </a:lnTo>
                <a:lnTo>
                  <a:pt x="380837" y="411714"/>
                </a:lnTo>
                <a:lnTo>
                  <a:pt x="422875" y="441235"/>
                </a:lnTo>
                <a:lnTo>
                  <a:pt x="466000" y="469292"/>
                </a:lnTo>
                <a:lnTo>
                  <a:pt x="510177" y="495853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9" name="bg object 7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599448" y="6540796"/>
            <a:ext cx="218518" cy="158424"/>
          </a:xfrm>
          <a:prstGeom prst="rect">
            <a:avLst/>
          </a:prstGeom>
        </p:spPr>
      </p:pic>
      <p:sp>
        <p:nvSpPr>
          <p:cNvPr id="80" name="bg object 80"/>
          <p:cNvSpPr/>
          <p:nvPr/>
        </p:nvSpPr>
        <p:spPr>
          <a:xfrm>
            <a:off x="8630026" y="6795992"/>
            <a:ext cx="851535" cy="665480"/>
          </a:xfrm>
          <a:custGeom>
            <a:avLst/>
            <a:gdLst/>
            <a:ahLst/>
            <a:cxnLst/>
            <a:rect l="l" t="t" r="r" b="b"/>
            <a:pathLst>
              <a:path w="851534" h="665479">
                <a:moveTo>
                  <a:pt x="142331" y="72182"/>
                </a:moveTo>
                <a:lnTo>
                  <a:pt x="173070" y="113113"/>
                </a:lnTo>
                <a:lnTo>
                  <a:pt x="205069" y="152971"/>
                </a:lnTo>
                <a:lnTo>
                  <a:pt x="238299" y="191731"/>
                </a:lnTo>
                <a:lnTo>
                  <a:pt x="272730" y="229365"/>
                </a:lnTo>
                <a:lnTo>
                  <a:pt x="308333" y="265847"/>
                </a:lnTo>
                <a:lnTo>
                  <a:pt x="345078" y="301150"/>
                </a:lnTo>
                <a:lnTo>
                  <a:pt x="382936" y="335248"/>
                </a:lnTo>
                <a:lnTo>
                  <a:pt x="421877" y="368114"/>
                </a:lnTo>
                <a:lnTo>
                  <a:pt x="461870" y="399721"/>
                </a:lnTo>
                <a:lnTo>
                  <a:pt x="502888" y="430043"/>
                </a:lnTo>
                <a:lnTo>
                  <a:pt x="544899" y="459053"/>
                </a:lnTo>
                <a:lnTo>
                  <a:pt x="587875" y="486724"/>
                </a:lnTo>
                <a:lnTo>
                  <a:pt x="631787" y="513030"/>
                </a:lnTo>
              </a:path>
              <a:path w="851534" h="665479">
                <a:moveTo>
                  <a:pt x="719000" y="665017"/>
                </a:moveTo>
                <a:lnTo>
                  <a:pt x="712927" y="619239"/>
                </a:lnTo>
                <a:lnTo>
                  <a:pt x="695494" y="577292"/>
                </a:lnTo>
                <a:lnTo>
                  <a:pt x="667882" y="541222"/>
                </a:lnTo>
                <a:lnTo>
                  <a:pt x="631273" y="513074"/>
                </a:lnTo>
              </a:path>
              <a:path w="851534" h="665479">
                <a:moveTo>
                  <a:pt x="851166" y="665017"/>
                </a:moveTo>
                <a:lnTo>
                  <a:pt x="847641" y="618539"/>
                </a:lnTo>
                <a:lnTo>
                  <a:pt x="837322" y="573752"/>
                </a:lnTo>
                <a:lnTo>
                  <a:pt x="820596" y="531326"/>
                </a:lnTo>
                <a:lnTo>
                  <a:pt x="797850" y="491930"/>
                </a:lnTo>
                <a:lnTo>
                  <a:pt x="769470" y="456233"/>
                </a:lnTo>
                <a:lnTo>
                  <a:pt x="735842" y="424904"/>
                </a:lnTo>
                <a:lnTo>
                  <a:pt x="697352" y="398613"/>
                </a:lnTo>
              </a:path>
              <a:path w="851534" h="665479">
                <a:moveTo>
                  <a:pt x="141974" y="72369"/>
                </a:moveTo>
                <a:lnTo>
                  <a:pt x="113766" y="41882"/>
                </a:lnTo>
                <a:lnTo>
                  <a:pt x="79677" y="19136"/>
                </a:lnTo>
                <a:lnTo>
                  <a:pt x="41243" y="4914"/>
                </a:ln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8470593" y="5177106"/>
            <a:ext cx="346710" cy="1522730"/>
          </a:xfrm>
          <a:custGeom>
            <a:avLst/>
            <a:gdLst/>
            <a:ahLst/>
            <a:cxnLst/>
            <a:rect l="l" t="t" r="r" b="b"/>
            <a:pathLst>
              <a:path w="346709" h="1522729">
                <a:moveTo>
                  <a:pt x="118207" y="160568"/>
                </a:moveTo>
                <a:lnTo>
                  <a:pt x="100021" y="206969"/>
                </a:lnTo>
                <a:lnTo>
                  <a:pt x="83351" y="253784"/>
                </a:lnTo>
                <a:lnTo>
                  <a:pt x="68196" y="300974"/>
                </a:lnTo>
                <a:lnTo>
                  <a:pt x="54557" y="348505"/>
                </a:lnTo>
                <a:lnTo>
                  <a:pt x="42433" y="396341"/>
                </a:lnTo>
                <a:lnTo>
                  <a:pt x="31825" y="444445"/>
                </a:lnTo>
                <a:lnTo>
                  <a:pt x="22732" y="492783"/>
                </a:lnTo>
                <a:lnTo>
                  <a:pt x="15154" y="541318"/>
                </a:lnTo>
                <a:lnTo>
                  <a:pt x="9092" y="590014"/>
                </a:lnTo>
                <a:lnTo>
                  <a:pt x="4546" y="638835"/>
                </a:lnTo>
                <a:lnTo>
                  <a:pt x="1515" y="687747"/>
                </a:lnTo>
                <a:lnTo>
                  <a:pt x="0" y="736711"/>
                </a:lnTo>
                <a:lnTo>
                  <a:pt x="0" y="785694"/>
                </a:lnTo>
                <a:lnTo>
                  <a:pt x="1515" y="834659"/>
                </a:lnTo>
                <a:lnTo>
                  <a:pt x="4546" y="883570"/>
                </a:lnTo>
                <a:lnTo>
                  <a:pt x="9092" y="932392"/>
                </a:lnTo>
                <a:lnTo>
                  <a:pt x="15154" y="981088"/>
                </a:lnTo>
                <a:lnTo>
                  <a:pt x="22732" y="1029623"/>
                </a:lnTo>
                <a:lnTo>
                  <a:pt x="31825" y="1077960"/>
                </a:lnTo>
                <a:lnTo>
                  <a:pt x="42433" y="1126065"/>
                </a:lnTo>
                <a:lnTo>
                  <a:pt x="54557" y="1173900"/>
                </a:lnTo>
                <a:lnTo>
                  <a:pt x="68196" y="1221431"/>
                </a:lnTo>
                <a:lnTo>
                  <a:pt x="83351" y="1268622"/>
                </a:lnTo>
                <a:lnTo>
                  <a:pt x="100021" y="1315436"/>
                </a:lnTo>
                <a:lnTo>
                  <a:pt x="118207" y="1361838"/>
                </a:lnTo>
              </a:path>
              <a:path w="346709" h="1522729">
                <a:moveTo>
                  <a:pt x="346657" y="0"/>
                </a:moveTo>
                <a:lnTo>
                  <a:pt x="321314" y="42761"/>
                </a:lnTo>
                <a:lnTo>
                  <a:pt x="297555" y="86155"/>
                </a:lnTo>
                <a:lnTo>
                  <a:pt x="275380" y="130141"/>
                </a:lnTo>
                <a:lnTo>
                  <a:pt x="254789" y="174677"/>
                </a:lnTo>
                <a:lnTo>
                  <a:pt x="235782" y="219723"/>
                </a:lnTo>
                <a:lnTo>
                  <a:pt x="218359" y="265238"/>
                </a:lnTo>
                <a:lnTo>
                  <a:pt x="202520" y="311181"/>
                </a:lnTo>
                <a:lnTo>
                  <a:pt x="188265" y="357512"/>
                </a:lnTo>
                <a:lnTo>
                  <a:pt x="175593" y="404189"/>
                </a:lnTo>
                <a:lnTo>
                  <a:pt x="164506" y="451172"/>
                </a:lnTo>
                <a:lnTo>
                  <a:pt x="155002" y="498421"/>
                </a:lnTo>
                <a:lnTo>
                  <a:pt x="147083" y="545893"/>
                </a:lnTo>
                <a:lnTo>
                  <a:pt x="140747" y="593550"/>
                </a:lnTo>
                <a:lnTo>
                  <a:pt x="135995" y="641349"/>
                </a:lnTo>
                <a:lnTo>
                  <a:pt x="132828" y="689250"/>
                </a:lnTo>
                <a:lnTo>
                  <a:pt x="131244" y="737212"/>
                </a:lnTo>
                <a:lnTo>
                  <a:pt x="131244" y="785194"/>
                </a:lnTo>
                <a:lnTo>
                  <a:pt x="132828" y="833156"/>
                </a:lnTo>
                <a:lnTo>
                  <a:pt x="135995" y="881057"/>
                </a:lnTo>
                <a:lnTo>
                  <a:pt x="140747" y="928856"/>
                </a:lnTo>
                <a:lnTo>
                  <a:pt x="147083" y="976512"/>
                </a:lnTo>
                <a:lnTo>
                  <a:pt x="155002" y="1023985"/>
                </a:lnTo>
                <a:lnTo>
                  <a:pt x="164506" y="1071233"/>
                </a:lnTo>
                <a:lnTo>
                  <a:pt x="175593" y="1118217"/>
                </a:lnTo>
                <a:lnTo>
                  <a:pt x="188265" y="1164894"/>
                </a:lnTo>
                <a:lnTo>
                  <a:pt x="202520" y="1211225"/>
                </a:lnTo>
                <a:lnTo>
                  <a:pt x="218359" y="1257168"/>
                </a:lnTo>
                <a:lnTo>
                  <a:pt x="235782" y="1302683"/>
                </a:lnTo>
                <a:lnTo>
                  <a:pt x="254789" y="1347729"/>
                </a:lnTo>
                <a:lnTo>
                  <a:pt x="275380" y="1392265"/>
                </a:lnTo>
                <a:lnTo>
                  <a:pt x="297555" y="1436250"/>
                </a:lnTo>
                <a:lnTo>
                  <a:pt x="321314" y="1479644"/>
                </a:lnTo>
                <a:lnTo>
                  <a:pt x="346657" y="1522406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8518337" y="5176933"/>
            <a:ext cx="299720" cy="167640"/>
          </a:xfrm>
          <a:custGeom>
            <a:avLst/>
            <a:gdLst/>
            <a:ahLst/>
            <a:cxnLst/>
            <a:rect l="l" t="t" r="r" b="b"/>
            <a:pathLst>
              <a:path w="299720" h="167639">
                <a:moveTo>
                  <a:pt x="0" y="167096"/>
                </a:moveTo>
                <a:lnTo>
                  <a:pt x="51617" y="163289"/>
                </a:lnTo>
                <a:lnTo>
                  <a:pt x="101458" y="152134"/>
                </a:lnTo>
                <a:lnTo>
                  <a:pt x="148811" y="134027"/>
                </a:lnTo>
                <a:lnTo>
                  <a:pt x="192967" y="109364"/>
                </a:lnTo>
                <a:lnTo>
                  <a:pt x="233218" y="78541"/>
                </a:lnTo>
                <a:lnTo>
                  <a:pt x="268853" y="41954"/>
                </a:lnTo>
                <a:lnTo>
                  <a:pt x="299164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3476023" y="5872692"/>
            <a:ext cx="4796155" cy="0"/>
          </a:xfrm>
          <a:custGeom>
            <a:avLst/>
            <a:gdLst/>
            <a:ahLst/>
            <a:cxnLst/>
            <a:rect l="l" t="t" r="r" b="b"/>
            <a:pathLst>
              <a:path w="4796155">
                <a:moveTo>
                  <a:pt x="479613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3476023" y="6004858"/>
            <a:ext cx="4796155" cy="0"/>
          </a:xfrm>
          <a:custGeom>
            <a:avLst/>
            <a:gdLst/>
            <a:ahLst/>
            <a:cxnLst/>
            <a:rect l="l" t="t" r="r" b="b"/>
            <a:pathLst>
              <a:path w="4796155">
                <a:moveTo>
                  <a:pt x="479613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bg object 8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272154" y="5872227"/>
            <a:ext cx="66548" cy="132165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10406" y="5872227"/>
            <a:ext cx="66548" cy="132165"/>
          </a:xfrm>
          <a:prstGeom prst="rect">
            <a:avLst/>
          </a:prstGeom>
        </p:spPr>
      </p:pic>
      <p:sp>
        <p:nvSpPr>
          <p:cNvPr id="87" name="bg object 87"/>
          <p:cNvSpPr/>
          <p:nvPr/>
        </p:nvSpPr>
        <p:spPr>
          <a:xfrm>
            <a:off x="556275" y="10380292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0"/>
                </a:moveTo>
                <a:lnTo>
                  <a:pt x="0" y="13123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bg object 8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629560" y="5084510"/>
            <a:ext cx="249856" cy="127818"/>
          </a:xfrm>
          <a:prstGeom prst="rect">
            <a:avLst/>
          </a:prstGeom>
        </p:spPr>
      </p:pic>
      <p:sp>
        <p:nvSpPr>
          <p:cNvPr id="89" name="bg object 89"/>
          <p:cNvSpPr/>
          <p:nvPr/>
        </p:nvSpPr>
        <p:spPr>
          <a:xfrm>
            <a:off x="7696954" y="7279979"/>
            <a:ext cx="880110" cy="2748915"/>
          </a:xfrm>
          <a:custGeom>
            <a:avLst/>
            <a:gdLst/>
            <a:ahLst/>
            <a:cxnLst/>
            <a:rect l="l" t="t" r="r" b="b"/>
            <a:pathLst>
              <a:path w="880109" h="2748915">
                <a:moveTo>
                  <a:pt x="879554" y="2748491"/>
                </a:moveTo>
                <a:lnTo>
                  <a:pt x="0" y="2748491"/>
                </a:lnTo>
              </a:path>
              <a:path w="880109" h="2748915">
                <a:moveTo>
                  <a:pt x="879554" y="2730807"/>
                </a:moveTo>
                <a:lnTo>
                  <a:pt x="0" y="2730807"/>
                </a:lnTo>
              </a:path>
              <a:path w="880109" h="2748915">
                <a:moveTo>
                  <a:pt x="879554" y="0"/>
                </a:moveTo>
                <a:lnTo>
                  <a:pt x="879554" y="2726153"/>
                </a:lnTo>
              </a:path>
              <a:path w="880109" h="2748915">
                <a:moveTo>
                  <a:pt x="879554" y="2730807"/>
                </a:moveTo>
                <a:lnTo>
                  <a:pt x="879554" y="2748491"/>
                </a:lnTo>
              </a:path>
            </a:pathLst>
          </a:custGeom>
          <a:ln w="3175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9349027" y="7461474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90282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9349027" y="8650968"/>
            <a:ext cx="0" cy="167640"/>
          </a:xfrm>
          <a:custGeom>
            <a:avLst/>
            <a:gdLst/>
            <a:ahLst/>
            <a:cxnLst/>
            <a:rect l="l" t="t" r="r" b="b"/>
            <a:pathLst>
              <a:path h="167640">
                <a:moveTo>
                  <a:pt x="0" y="0"/>
                </a:moveTo>
                <a:lnTo>
                  <a:pt x="0" y="167534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8558359" y="9609725"/>
            <a:ext cx="923925" cy="902335"/>
          </a:xfrm>
          <a:custGeom>
            <a:avLst/>
            <a:gdLst/>
            <a:ahLst/>
            <a:cxnLst/>
            <a:rect l="l" t="t" r="r" b="b"/>
            <a:pathLst>
              <a:path w="923925" h="902334">
                <a:moveTo>
                  <a:pt x="0" y="769636"/>
                </a:moveTo>
                <a:lnTo>
                  <a:pt x="47290" y="768245"/>
                </a:lnTo>
                <a:lnTo>
                  <a:pt x="93860" y="764124"/>
                </a:lnTo>
                <a:lnTo>
                  <a:pt x="139630" y="757350"/>
                </a:lnTo>
                <a:lnTo>
                  <a:pt x="184521" y="748000"/>
                </a:lnTo>
                <a:lnTo>
                  <a:pt x="228453" y="736152"/>
                </a:lnTo>
                <a:lnTo>
                  <a:pt x="271346" y="721883"/>
                </a:lnTo>
                <a:lnTo>
                  <a:pt x="313121" y="705270"/>
                </a:lnTo>
                <a:lnTo>
                  <a:pt x="353698" y="686391"/>
                </a:lnTo>
                <a:lnTo>
                  <a:pt x="392998" y="665324"/>
                </a:lnTo>
                <a:lnTo>
                  <a:pt x="430941" y="642145"/>
                </a:lnTo>
                <a:lnTo>
                  <a:pt x="467448" y="616932"/>
                </a:lnTo>
                <a:lnTo>
                  <a:pt x="502439" y="589763"/>
                </a:lnTo>
                <a:lnTo>
                  <a:pt x="535835" y="560714"/>
                </a:lnTo>
                <a:lnTo>
                  <a:pt x="567555" y="529864"/>
                </a:lnTo>
                <a:lnTo>
                  <a:pt x="597521" y="497289"/>
                </a:lnTo>
                <a:lnTo>
                  <a:pt x="625652" y="463067"/>
                </a:lnTo>
                <a:lnTo>
                  <a:pt x="651870" y="427275"/>
                </a:lnTo>
                <a:lnTo>
                  <a:pt x="676095" y="389991"/>
                </a:lnTo>
                <a:lnTo>
                  <a:pt x="698247" y="351292"/>
                </a:lnTo>
                <a:lnTo>
                  <a:pt x="718246" y="311255"/>
                </a:lnTo>
                <a:lnTo>
                  <a:pt x="736014" y="269958"/>
                </a:lnTo>
                <a:lnTo>
                  <a:pt x="751469" y="227478"/>
                </a:lnTo>
                <a:lnTo>
                  <a:pt x="764534" y="183893"/>
                </a:lnTo>
                <a:lnTo>
                  <a:pt x="775129" y="139279"/>
                </a:lnTo>
                <a:lnTo>
                  <a:pt x="783173" y="93715"/>
                </a:lnTo>
                <a:lnTo>
                  <a:pt x="788587" y="47277"/>
                </a:lnTo>
                <a:lnTo>
                  <a:pt x="791292" y="44"/>
                </a:lnTo>
              </a:path>
              <a:path w="923925" h="902334">
                <a:moveTo>
                  <a:pt x="0" y="901802"/>
                </a:moveTo>
                <a:lnTo>
                  <a:pt x="48247" y="900563"/>
                </a:lnTo>
                <a:lnTo>
                  <a:pt x="95861" y="896884"/>
                </a:lnTo>
                <a:lnTo>
                  <a:pt x="142779" y="890826"/>
                </a:lnTo>
                <a:lnTo>
                  <a:pt x="188940" y="882450"/>
                </a:lnTo>
                <a:lnTo>
                  <a:pt x="234281" y="871815"/>
                </a:lnTo>
                <a:lnTo>
                  <a:pt x="278742" y="858982"/>
                </a:lnTo>
                <a:lnTo>
                  <a:pt x="322260" y="844011"/>
                </a:lnTo>
                <a:lnTo>
                  <a:pt x="364774" y="826963"/>
                </a:lnTo>
                <a:lnTo>
                  <a:pt x="406221" y="807897"/>
                </a:lnTo>
                <a:lnTo>
                  <a:pt x="446542" y="786874"/>
                </a:lnTo>
                <a:lnTo>
                  <a:pt x="485672" y="763955"/>
                </a:lnTo>
                <a:lnTo>
                  <a:pt x="523552" y="739198"/>
                </a:lnTo>
                <a:lnTo>
                  <a:pt x="560119" y="712665"/>
                </a:lnTo>
                <a:lnTo>
                  <a:pt x="595312" y="684416"/>
                </a:lnTo>
                <a:lnTo>
                  <a:pt x="629068" y="654512"/>
                </a:lnTo>
                <a:lnTo>
                  <a:pt x="661327" y="623011"/>
                </a:lnTo>
                <a:lnTo>
                  <a:pt x="692025" y="589975"/>
                </a:lnTo>
                <a:lnTo>
                  <a:pt x="721103" y="555464"/>
                </a:lnTo>
                <a:lnTo>
                  <a:pt x="748498" y="519538"/>
                </a:lnTo>
                <a:lnTo>
                  <a:pt x="774148" y="482258"/>
                </a:lnTo>
                <a:lnTo>
                  <a:pt x="797992" y="443683"/>
                </a:lnTo>
                <a:lnTo>
                  <a:pt x="819967" y="403874"/>
                </a:lnTo>
                <a:lnTo>
                  <a:pt x="840013" y="362891"/>
                </a:lnTo>
                <a:lnTo>
                  <a:pt x="858067" y="320795"/>
                </a:lnTo>
                <a:lnTo>
                  <a:pt x="874068" y="277645"/>
                </a:lnTo>
                <a:lnTo>
                  <a:pt x="887955" y="233502"/>
                </a:lnTo>
                <a:lnTo>
                  <a:pt x="899664" y="188426"/>
                </a:lnTo>
                <a:lnTo>
                  <a:pt x="909136" y="142478"/>
                </a:lnTo>
                <a:lnTo>
                  <a:pt x="916307" y="95717"/>
                </a:lnTo>
                <a:lnTo>
                  <a:pt x="921117" y="48204"/>
                </a:lnTo>
                <a:lnTo>
                  <a:pt x="923503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3" name="bg object 9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114100" y="10093157"/>
            <a:ext cx="399518" cy="418835"/>
          </a:xfrm>
          <a:prstGeom prst="rect">
            <a:avLst/>
          </a:prstGeom>
        </p:spPr>
      </p:pic>
      <p:sp>
        <p:nvSpPr>
          <p:cNvPr id="94" name="bg object 94"/>
          <p:cNvSpPr/>
          <p:nvPr/>
        </p:nvSpPr>
        <p:spPr>
          <a:xfrm>
            <a:off x="11548378" y="10380292"/>
            <a:ext cx="8001634" cy="0"/>
          </a:xfrm>
          <a:custGeom>
            <a:avLst/>
            <a:gdLst/>
            <a:ahLst/>
            <a:cxnLst/>
            <a:rect l="l" t="t" r="r" b="b"/>
            <a:pathLst>
              <a:path w="8001634">
                <a:moveTo>
                  <a:pt x="0" y="0"/>
                </a:moveTo>
                <a:lnTo>
                  <a:pt x="8001618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9618943" y="10511528"/>
            <a:ext cx="868044" cy="0"/>
          </a:xfrm>
          <a:custGeom>
            <a:avLst/>
            <a:gdLst/>
            <a:ahLst/>
            <a:cxnLst/>
            <a:rect l="l" t="t" r="r" b="b"/>
            <a:pathLst>
              <a:path w="868045">
                <a:moveTo>
                  <a:pt x="86745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11518438" y="5336898"/>
            <a:ext cx="70485" cy="7620"/>
          </a:xfrm>
          <a:custGeom>
            <a:avLst/>
            <a:gdLst/>
            <a:ahLst/>
            <a:cxnLst/>
            <a:rect l="l" t="t" r="r" b="b"/>
            <a:pathLst>
              <a:path w="70484" h="7620">
                <a:moveTo>
                  <a:pt x="0" y="0"/>
                </a:moveTo>
                <a:lnTo>
                  <a:pt x="17455" y="3114"/>
                </a:lnTo>
                <a:lnTo>
                  <a:pt x="35033" y="5343"/>
                </a:lnTo>
                <a:lnTo>
                  <a:pt x="52702" y="6683"/>
                </a:lnTo>
                <a:lnTo>
                  <a:pt x="70428" y="713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10756314" y="7551757"/>
            <a:ext cx="0" cy="1099820"/>
          </a:xfrm>
          <a:custGeom>
            <a:avLst/>
            <a:gdLst/>
            <a:ahLst/>
            <a:cxnLst/>
            <a:rect l="l" t="t" r="r" b="b"/>
            <a:pathLst>
              <a:path h="1099820">
                <a:moveTo>
                  <a:pt x="0" y="0"/>
                </a:moveTo>
                <a:lnTo>
                  <a:pt x="0" y="109921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9667342" y="10380292"/>
            <a:ext cx="770890" cy="0"/>
          </a:xfrm>
          <a:custGeom>
            <a:avLst/>
            <a:gdLst/>
            <a:ahLst/>
            <a:cxnLst/>
            <a:rect l="l" t="t" r="r" b="b"/>
            <a:pathLst>
              <a:path w="770890">
                <a:moveTo>
                  <a:pt x="0" y="0"/>
                </a:moveTo>
                <a:lnTo>
                  <a:pt x="770657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11083936" y="9610566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8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9991242" y="10093623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12285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9598466" y="10093623"/>
            <a:ext cx="393700" cy="375285"/>
          </a:xfrm>
          <a:custGeom>
            <a:avLst/>
            <a:gdLst/>
            <a:ahLst/>
            <a:cxnLst/>
            <a:rect l="l" t="t" r="r" b="b"/>
            <a:pathLst>
              <a:path w="393700" h="375284">
                <a:moveTo>
                  <a:pt x="0" y="375090"/>
                </a:moveTo>
                <a:lnTo>
                  <a:pt x="44675" y="319245"/>
                </a:lnTo>
                <a:lnTo>
                  <a:pt x="86559" y="260608"/>
                </a:lnTo>
                <a:lnTo>
                  <a:pt x="125650" y="201041"/>
                </a:lnTo>
                <a:lnTo>
                  <a:pt x="161018" y="138681"/>
                </a:lnTo>
              </a:path>
              <a:path w="393700" h="375284">
                <a:moveTo>
                  <a:pt x="393239" y="0"/>
                </a:moveTo>
                <a:lnTo>
                  <a:pt x="345589" y="4331"/>
                </a:lnTo>
                <a:lnTo>
                  <a:pt x="300219" y="16935"/>
                </a:lnTo>
                <a:lnTo>
                  <a:pt x="258106" y="37229"/>
                </a:lnTo>
                <a:lnTo>
                  <a:pt x="220230" y="64628"/>
                </a:lnTo>
                <a:lnTo>
                  <a:pt x="187570" y="98550"/>
                </a:lnTo>
                <a:lnTo>
                  <a:pt x="161105" y="138411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" name="bg object 1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10406" y="5872227"/>
            <a:ext cx="66548" cy="132165"/>
          </a:xfrm>
          <a:prstGeom prst="rect">
            <a:avLst/>
          </a:prstGeom>
        </p:spPr>
      </p:pic>
      <p:sp>
        <p:nvSpPr>
          <p:cNvPr id="103" name="bg object 103"/>
          <p:cNvSpPr/>
          <p:nvPr/>
        </p:nvSpPr>
        <p:spPr>
          <a:xfrm>
            <a:off x="3476023" y="6004858"/>
            <a:ext cx="4796155" cy="0"/>
          </a:xfrm>
          <a:custGeom>
            <a:avLst/>
            <a:gdLst/>
            <a:ahLst/>
            <a:cxnLst/>
            <a:rect l="l" t="t" r="r" b="b"/>
            <a:pathLst>
              <a:path w="4796155">
                <a:moveTo>
                  <a:pt x="0" y="0"/>
                </a:moveTo>
                <a:lnTo>
                  <a:pt x="4796131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4" name="bg object 10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272154" y="5872227"/>
            <a:ext cx="66548" cy="132165"/>
          </a:xfrm>
          <a:prstGeom prst="rect">
            <a:avLst/>
          </a:prstGeom>
        </p:spPr>
      </p:pic>
      <p:sp>
        <p:nvSpPr>
          <p:cNvPr id="105" name="bg object 105"/>
          <p:cNvSpPr/>
          <p:nvPr/>
        </p:nvSpPr>
        <p:spPr>
          <a:xfrm>
            <a:off x="3476023" y="5872692"/>
            <a:ext cx="4796155" cy="0"/>
          </a:xfrm>
          <a:custGeom>
            <a:avLst/>
            <a:gdLst/>
            <a:ahLst/>
            <a:cxnLst/>
            <a:rect l="l" t="t" r="r" b="b"/>
            <a:pathLst>
              <a:path w="4796155">
                <a:moveTo>
                  <a:pt x="479613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12343235" y="5212794"/>
            <a:ext cx="452755" cy="132715"/>
          </a:xfrm>
          <a:custGeom>
            <a:avLst/>
            <a:gdLst/>
            <a:ahLst/>
            <a:cxnLst/>
            <a:rect l="l" t="t" r="r" b="b"/>
            <a:pathLst>
              <a:path w="452754" h="132714">
                <a:moveTo>
                  <a:pt x="43745" y="132165"/>
                </a:moveTo>
                <a:lnTo>
                  <a:pt x="408597" y="132165"/>
                </a:lnTo>
                <a:lnTo>
                  <a:pt x="452342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8474126" y="5344960"/>
            <a:ext cx="43815" cy="0"/>
          </a:xfrm>
          <a:custGeom>
            <a:avLst/>
            <a:gdLst/>
            <a:ahLst/>
            <a:cxnLst/>
            <a:rect l="l" t="t" r="r" b="b"/>
            <a:pathLst>
              <a:path w="43815">
                <a:moveTo>
                  <a:pt x="0" y="0"/>
                </a:moveTo>
                <a:lnTo>
                  <a:pt x="43745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8576509" y="9042811"/>
            <a:ext cx="563245" cy="17780"/>
          </a:xfrm>
          <a:custGeom>
            <a:avLst/>
            <a:gdLst/>
            <a:ahLst/>
            <a:cxnLst/>
            <a:rect l="l" t="t" r="r" b="b"/>
            <a:pathLst>
              <a:path w="563245" h="17779">
                <a:moveTo>
                  <a:pt x="558447" y="17684"/>
                </a:moveTo>
                <a:lnTo>
                  <a:pt x="0" y="17684"/>
                </a:lnTo>
              </a:path>
              <a:path w="563245" h="17779">
                <a:moveTo>
                  <a:pt x="5631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8576509" y="9368572"/>
            <a:ext cx="472440" cy="17780"/>
          </a:xfrm>
          <a:custGeom>
            <a:avLst/>
            <a:gdLst/>
            <a:ahLst/>
            <a:cxnLst/>
            <a:rect l="l" t="t" r="r" b="b"/>
            <a:pathLst>
              <a:path w="472440" h="17779">
                <a:moveTo>
                  <a:pt x="0" y="0"/>
                </a:moveTo>
                <a:lnTo>
                  <a:pt x="471887" y="0"/>
                </a:lnTo>
              </a:path>
              <a:path w="472440" h="17779">
                <a:moveTo>
                  <a:pt x="0" y="17684"/>
                </a:moveTo>
                <a:lnTo>
                  <a:pt x="467234" y="17684"/>
                </a:lnTo>
              </a:path>
            </a:pathLst>
          </a:custGeom>
          <a:ln w="3175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12409318" y="10274187"/>
            <a:ext cx="7141209" cy="17780"/>
          </a:xfrm>
          <a:custGeom>
            <a:avLst/>
            <a:gdLst/>
            <a:ahLst/>
            <a:cxnLst/>
            <a:rect l="l" t="t" r="r" b="b"/>
            <a:pathLst>
              <a:path w="7141209" h="17779">
                <a:moveTo>
                  <a:pt x="16753" y="0"/>
                </a:moveTo>
                <a:lnTo>
                  <a:pt x="0" y="0"/>
                </a:lnTo>
              </a:path>
              <a:path w="7141209" h="17779">
                <a:moveTo>
                  <a:pt x="0" y="17684"/>
                </a:moveTo>
                <a:lnTo>
                  <a:pt x="7127648" y="17684"/>
                </a:lnTo>
              </a:path>
              <a:path w="7141209" h="17779">
                <a:moveTo>
                  <a:pt x="16753" y="0"/>
                </a:moveTo>
                <a:lnTo>
                  <a:pt x="7140678" y="0"/>
                </a:lnTo>
              </a:path>
            </a:pathLst>
          </a:custGeom>
          <a:ln w="3175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11529763" y="10010786"/>
            <a:ext cx="896619" cy="17780"/>
          </a:xfrm>
          <a:custGeom>
            <a:avLst/>
            <a:gdLst/>
            <a:ahLst/>
            <a:cxnLst/>
            <a:rect l="l" t="t" r="r" b="b"/>
            <a:pathLst>
              <a:path w="896620" h="17779">
                <a:moveTo>
                  <a:pt x="0" y="17684"/>
                </a:moveTo>
                <a:lnTo>
                  <a:pt x="879554" y="17684"/>
                </a:lnTo>
              </a:path>
              <a:path w="896620" h="17779">
                <a:moveTo>
                  <a:pt x="0" y="0"/>
                </a:moveTo>
                <a:lnTo>
                  <a:pt x="896307" y="0"/>
                </a:lnTo>
              </a:path>
            </a:pathLst>
          </a:custGeom>
          <a:ln w="3175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11529763" y="6795992"/>
            <a:ext cx="0" cy="3215005"/>
          </a:xfrm>
          <a:custGeom>
            <a:avLst/>
            <a:gdLst/>
            <a:ahLst/>
            <a:cxnLst/>
            <a:rect l="l" t="t" r="r" b="b"/>
            <a:pathLst>
              <a:path h="3215004">
                <a:moveTo>
                  <a:pt x="0" y="0"/>
                </a:moveTo>
                <a:lnTo>
                  <a:pt x="0" y="3214794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12409318" y="10028471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400"/>
                </a:lnTo>
              </a:path>
            </a:pathLst>
          </a:custGeom>
          <a:ln w="3175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17089570" y="4619135"/>
            <a:ext cx="2399030" cy="2638425"/>
          </a:xfrm>
          <a:custGeom>
            <a:avLst/>
            <a:gdLst/>
            <a:ahLst/>
            <a:cxnLst/>
            <a:rect l="l" t="t" r="r" b="b"/>
            <a:pathLst>
              <a:path w="2399030" h="2638425">
                <a:moveTo>
                  <a:pt x="0" y="460562"/>
                </a:moveTo>
                <a:lnTo>
                  <a:pt x="35357" y="456963"/>
                </a:lnTo>
                <a:lnTo>
                  <a:pt x="68938" y="446450"/>
                </a:lnTo>
                <a:lnTo>
                  <a:pt x="99746" y="429449"/>
                </a:lnTo>
                <a:lnTo>
                  <a:pt x="126786" y="406385"/>
                </a:lnTo>
              </a:path>
              <a:path w="2399030" h="2638425">
                <a:moveTo>
                  <a:pt x="0" y="460562"/>
                </a:moveTo>
                <a:lnTo>
                  <a:pt x="35357" y="456963"/>
                </a:lnTo>
                <a:lnTo>
                  <a:pt x="68938" y="446450"/>
                </a:lnTo>
                <a:lnTo>
                  <a:pt x="99746" y="429449"/>
                </a:lnTo>
                <a:lnTo>
                  <a:pt x="126786" y="406385"/>
                </a:lnTo>
              </a:path>
              <a:path w="2399030" h="2638425">
                <a:moveTo>
                  <a:pt x="126237" y="2231103"/>
                </a:moveTo>
                <a:lnTo>
                  <a:pt x="160646" y="2265777"/>
                </a:lnTo>
                <a:lnTo>
                  <a:pt x="196109" y="2298977"/>
                </a:lnTo>
                <a:lnTo>
                  <a:pt x="232579" y="2330694"/>
                </a:lnTo>
                <a:lnTo>
                  <a:pt x="270013" y="2360917"/>
                </a:lnTo>
                <a:lnTo>
                  <a:pt x="308365" y="2389636"/>
                </a:lnTo>
                <a:lnTo>
                  <a:pt x="347589" y="2416842"/>
                </a:lnTo>
                <a:lnTo>
                  <a:pt x="387640" y="2442525"/>
                </a:lnTo>
                <a:lnTo>
                  <a:pt x="428474" y="2466675"/>
                </a:lnTo>
                <a:lnTo>
                  <a:pt x="470043" y="2489283"/>
                </a:lnTo>
                <a:lnTo>
                  <a:pt x="512305" y="2510338"/>
                </a:lnTo>
                <a:lnTo>
                  <a:pt x="555212" y="2529832"/>
                </a:lnTo>
                <a:lnTo>
                  <a:pt x="598720" y="2547753"/>
                </a:lnTo>
                <a:lnTo>
                  <a:pt x="642783" y="2564092"/>
                </a:lnTo>
                <a:lnTo>
                  <a:pt x="687357" y="2578840"/>
                </a:lnTo>
                <a:lnTo>
                  <a:pt x="732395" y="2591986"/>
                </a:lnTo>
                <a:lnTo>
                  <a:pt x="777854" y="2603521"/>
                </a:lnTo>
                <a:lnTo>
                  <a:pt x="823686" y="2613435"/>
                </a:lnTo>
                <a:lnTo>
                  <a:pt x="869848" y="2621719"/>
                </a:lnTo>
                <a:lnTo>
                  <a:pt x="916293" y="2628362"/>
                </a:lnTo>
                <a:lnTo>
                  <a:pt x="962977" y="2633354"/>
                </a:lnTo>
                <a:lnTo>
                  <a:pt x="1009854" y="2636687"/>
                </a:lnTo>
                <a:lnTo>
                  <a:pt x="1056879" y="2638349"/>
                </a:lnTo>
                <a:lnTo>
                  <a:pt x="1104006" y="2638332"/>
                </a:lnTo>
                <a:lnTo>
                  <a:pt x="1151191" y="2636625"/>
                </a:lnTo>
                <a:lnTo>
                  <a:pt x="1198388" y="2633219"/>
                </a:lnTo>
                <a:lnTo>
                  <a:pt x="1245552" y="2628103"/>
                </a:lnTo>
                <a:lnTo>
                  <a:pt x="1292637" y="2621269"/>
                </a:lnTo>
                <a:lnTo>
                  <a:pt x="1339599" y="2612706"/>
                </a:lnTo>
                <a:lnTo>
                  <a:pt x="1386391" y="2602404"/>
                </a:lnTo>
                <a:lnTo>
                  <a:pt x="1432969" y="2590355"/>
                </a:lnTo>
                <a:lnTo>
                  <a:pt x="1479287" y="2576547"/>
                </a:lnTo>
                <a:lnTo>
                  <a:pt x="1525300" y="2560971"/>
                </a:lnTo>
                <a:lnTo>
                  <a:pt x="1570963" y="2543617"/>
                </a:lnTo>
                <a:lnTo>
                  <a:pt x="1615957" y="2524595"/>
                </a:lnTo>
                <a:lnTo>
                  <a:pt x="1659975" y="2504047"/>
                </a:lnTo>
                <a:lnTo>
                  <a:pt x="1702992" y="2482010"/>
                </a:lnTo>
                <a:lnTo>
                  <a:pt x="1744981" y="2458523"/>
                </a:lnTo>
                <a:lnTo>
                  <a:pt x="1785916" y="2433624"/>
                </a:lnTo>
                <a:lnTo>
                  <a:pt x="1825772" y="2407352"/>
                </a:lnTo>
                <a:lnTo>
                  <a:pt x="1864522" y="2379746"/>
                </a:lnTo>
                <a:lnTo>
                  <a:pt x="1902141" y="2350842"/>
                </a:lnTo>
                <a:lnTo>
                  <a:pt x="1938603" y="2320681"/>
                </a:lnTo>
                <a:lnTo>
                  <a:pt x="1973882" y="2289300"/>
                </a:lnTo>
                <a:lnTo>
                  <a:pt x="2007951" y="2256738"/>
                </a:lnTo>
                <a:lnTo>
                  <a:pt x="2040785" y="2223033"/>
                </a:lnTo>
                <a:lnTo>
                  <a:pt x="2072357" y="2188223"/>
                </a:lnTo>
                <a:lnTo>
                  <a:pt x="2102643" y="2152347"/>
                </a:lnTo>
                <a:lnTo>
                  <a:pt x="2131616" y="2115443"/>
                </a:lnTo>
                <a:lnTo>
                  <a:pt x="2159249" y="2077550"/>
                </a:lnTo>
                <a:lnTo>
                  <a:pt x="2185518" y="2038706"/>
                </a:lnTo>
                <a:lnTo>
                  <a:pt x="2210395" y="1998949"/>
                </a:lnTo>
                <a:lnTo>
                  <a:pt x="2233856" y="1958318"/>
                </a:lnTo>
                <a:lnTo>
                  <a:pt x="2255874" y="1916850"/>
                </a:lnTo>
                <a:lnTo>
                  <a:pt x="2276423" y="1874586"/>
                </a:lnTo>
                <a:lnTo>
                  <a:pt x="2295477" y="1831562"/>
                </a:lnTo>
                <a:lnTo>
                  <a:pt x="2313010" y="1787817"/>
                </a:lnTo>
                <a:lnTo>
                  <a:pt x="2328997" y="1743391"/>
                </a:lnTo>
                <a:lnTo>
                  <a:pt x="2343411" y="1698320"/>
                </a:lnTo>
                <a:lnTo>
                  <a:pt x="2356227" y="1652643"/>
                </a:lnTo>
                <a:lnTo>
                  <a:pt x="2367418" y="1606399"/>
                </a:lnTo>
                <a:lnTo>
                  <a:pt x="2376959" y="1559627"/>
                </a:lnTo>
                <a:lnTo>
                  <a:pt x="2384823" y="1512364"/>
                </a:lnTo>
                <a:lnTo>
                  <a:pt x="2390985" y="1464649"/>
                </a:lnTo>
                <a:lnTo>
                  <a:pt x="2395418" y="1416520"/>
                </a:lnTo>
                <a:lnTo>
                  <a:pt x="2398097" y="1368015"/>
                </a:lnTo>
                <a:lnTo>
                  <a:pt x="2398996" y="1319174"/>
                </a:lnTo>
                <a:lnTo>
                  <a:pt x="2398097" y="1270333"/>
                </a:lnTo>
                <a:lnTo>
                  <a:pt x="2395418" y="1221829"/>
                </a:lnTo>
                <a:lnTo>
                  <a:pt x="2390985" y="1173700"/>
                </a:lnTo>
                <a:lnTo>
                  <a:pt x="2384823" y="1125985"/>
                </a:lnTo>
                <a:lnTo>
                  <a:pt x="2376959" y="1078722"/>
                </a:lnTo>
                <a:lnTo>
                  <a:pt x="2367418" y="1031949"/>
                </a:lnTo>
                <a:lnTo>
                  <a:pt x="2356227" y="985706"/>
                </a:lnTo>
                <a:lnTo>
                  <a:pt x="2343411" y="940029"/>
                </a:lnTo>
                <a:lnTo>
                  <a:pt x="2328997" y="894958"/>
                </a:lnTo>
                <a:lnTo>
                  <a:pt x="2313010" y="850531"/>
                </a:lnTo>
                <a:lnTo>
                  <a:pt x="2295477" y="806787"/>
                </a:lnTo>
                <a:lnTo>
                  <a:pt x="2276423" y="763763"/>
                </a:lnTo>
                <a:lnTo>
                  <a:pt x="2255874" y="721498"/>
                </a:lnTo>
                <a:lnTo>
                  <a:pt x="2233856" y="680031"/>
                </a:lnTo>
                <a:lnTo>
                  <a:pt x="2210395" y="639400"/>
                </a:lnTo>
                <a:lnTo>
                  <a:pt x="2185518" y="599643"/>
                </a:lnTo>
                <a:lnTo>
                  <a:pt x="2159249" y="560799"/>
                </a:lnTo>
                <a:lnTo>
                  <a:pt x="2131616" y="522906"/>
                </a:lnTo>
                <a:lnTo>
                  <a:pt x="2102643" y="486002"/>
                </a:lnTo>
                <a:lnTo>
                  <a:pt x="2072357" y="450126"/>
                </a:lnTo>
                <a:lnTo>
                  <a:pt x="2040785" y="415316"/>
                </a:lnTo>
                <a:lnTo>
                  <a:pt x="2007951" y="381611"/>
                </a:lnTo>
                <a:lnTo>
                  <a:pt x="1973882" y="349049"/>
                </a:lnTo>
                <a:lnTo>
                  <a:pt x="1938603" y="317668"/>
                </a:lnTo>
                <a:lnTo>
                  <a:pt x="1902141" y="287506"/>
                </a:lnTo>
                <a:lnTo>
                  <a:pt x="1864522" y="258603"/>
                </a:lnTo>
                <a:lnTo>
                  <a:pt x="1825772" y="230996"/>
                </a:lnTo>
                <a:lnTo>
                  <a:pt x="1785916" y="204725"/>
                </a:lnTo>
                <a:lnTo>
                  <a:pt x="1744981" y="179826"/>
                </a:lnTo>
                <a:lnTo>
                  <a:pt x="1702992" y="156339"/>
                </a:lnTo>
                <a:lnTo>
                  <a:pt x="1659975" y="134302"/>
                </a:lnTo>
                <a:lnTo>
                  <a:pt x="1615957" y="113753"/>
                </a:lnTo>
                <a:lnTo>
                  <a:pt x="1570963" y="94731"/>
                </a:lnTo>
                <a:lnTo>
                  <a:pt x="1525300" y="77378"/>
                </a:lnTo>
                <a:lnTo>
                  <a:pt x="1479287" y="61802"/>
                </a:lnTo>
                <a:lnTo>
                  <a:pt x="1432969" y="47994"/>
                </a:lnTo>
                <a:lnTo>
                  <a:pt x="1386391" y="35944"/>
                </a:lnTo>
                <a:lnTo>
                  <a:pt x="1339599" y="25643"/>
                </a:lnTo>
                <a:lnTo>
                  <a:pt x="1292637" y="17080"/>
                </a:lnTo>
                <a:lnTo>
                  <a:pt x="1245552" y="10245"/>
                </a:lnTo>
                <a:lnTo>
                  <a:pt x="1198388" y="5130"/>
                </a:lnTo>
                <a:lnTo>
                  <a:pt x="1151191" y="1724"/>
                </a:lnTo>
                <a:lnTo>
                  <a:pt x="1104006" y="17"/>
                </a:lnTo>
                <a:lnTo>
                  <a:pt x="1056879" y="0"/>
                </a:lnTo>
                <a:lnTo>
                  <a:pt x="1009854" y="1662"/>
                </a:lnTo>
                <a:lnTo>
                  <a:pt x="962977" y="4994"/>
                </a:lnTo>
                <a:lnTo>
                  <a:pt x="916293" y="9987"/>
                </a:lnTo>
                <a:lnTo>
                  <a:pt x="869848" y="16630"/>
                </a:lnTo>
                <a:lnTo>
                  <a:pt x="823686" y="24913"/>
                </a:lnTo>
                <a:lnTo>
                  <a:pt x="777854" y="34827"/>
                </a:lnTo>
                <a:lnTo>
                  <a:pt x="732395" y="46363"/>
                </a:lnTo>
                <a:lnTo>
                  <a:pt x="687357" y="59509"/>
                </a:lnTo>
                <a:lnTo>
                  <a:pt x="642783" y="74257"/>
                </a:lnTo>
                <a:lnTo>
                  <a:pt x="598720" y="90596"/>
                </a:lnTo>
                <a:lnTo>
                  <a:pt x="555212" y="108517"/>
                </a:lnTo>
                <a:lnTo>
                  <a:pt x="512305" y="128010"/>
                </a:lnTo>
                <a:lnTo>
                  <a:pt x="470043" y="149065"/>
                </a:lnTo>
                <a:lnTo>
                  <a:pt x="428474" y="171673"/>
                </a:lnTo>
                <a:lnTo>
                  <a:pt x="387640" y="195823"/>
                </a:lnTo>
                <a:lnTo>
                  <a:pt x="347589" y="221507"/>
                </a:lnTo>
                <a:lnTo>
                  <a:pt x="308365" y="248713"/>
                </a:lnTo>
                <a:lnTo>
                  <a:pt x="270013" y="277432"/>
                </a:lnTo>
                <a:lnTo>
                  <a:pt x="232579" y="307655"/>
                </a:lnTo>
                <a:lnTo>
                  <a:pt x="196109" y="339371"/>
                </a:lnTo>
                <a:lnTo>
                  <a:pt x="160646" y="372571"/>
                </a:lnTo>
                <a:lnTo>
                  <a:pt x="126237" y="407246"/>
                </a:lnTo>
              </a:path>
              <a:path w="2399030" h="2638425">
                <a:moveTo>
                  <a:pt x="126786" y="2231033"/>
                </a:moveTo>
                <a:lnTo>
                  <a:pt x="99746" y="2207969"/>
                </a:lnTo>
                <a:lnTo>
                  <a:pt x="68938" y="2190968"/>
                </a:lnTo>
                <a:lnTo>
                  <a:pt x="35357" y="2180455"/>
                </a:lnTo>
                <a:lnTo>
                  <a:pt x="0" y="2176856"/>
                </a:lnTo>
              </a:path>
              <a:path w="2399030" h="2638425">
                <a:moveTo>
                  <a:pt x="126786" y="2231033"/>
                </a:moveTo>
                <a:lnTo>
                  <a:pt x="99746" y="2207969"/>
                </a:lnTo>
                <a:lnTo>
                  <a:pt x="68938" y="2190968"/>
                </a:lnTo>
                <a:lnTo>
                  <a:pt x="35357" y="2180455"/>
                </a:lnTo>
                <a:lnTo>
                  <a:pt x="0" y="2176856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5" name="bg object 1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652586" y="5872227"/>
            <a:ext cx="66548" cy="132165"/>
          </a:xfrm>
          <a:prstGeom prst="rect">
            <a:avLst/>
          </a:prstGeom>
        </p:spPr>
      </p:pic>
      <p:sp>
        <p:nvSpPr>
          <p:cNvPr id="116" name="bg object 116"/>
          <p:cNvSpPr/>
          <p:nvPr/>
        </p:nvSpPr>
        <p:spPr>
          <a:xfrm>
            <a:off x="17250086" y="5116874"/>
            <a:ext cx="157480" cy="162560"/>
          </a:xfrm>
          <a:custGeom>
            <a:avLst/>
            <a:gdLst/>
            <a:ahLst/>
            <a:cxnLst/>
            <a:rect l="l" t="t" r="r" b="b"/>
            <a:pathLst>
              <a:path w="157480" h="162560">
                <a:moveTo>
                  <a:pt x="0" y="49788"/>
                </a:moveTo>
                <a:lnTo>
                  <a:pt x="16630" y="38861"/>
                </a:lnTo>
                <a:lnTo>
                  <a:pt x="32503" y="26894"/>
                </a:lnTo>
                <a:lnTo>
                  <a:pt x="47569" y="13927"/>
                </a:lnTo>
                <a:lnTo>
                  <a:pt x="61781" y="0"/>
                </a:lnTo>
              </a:path>
              <a:path w="157480" h="162560">
                <a:moveTo>
                  <a:pt x="11656" y="68844"/>
                </a:moveTo>
                <a:lnTo>
                  <a:pt x="29494" y="57123"/>
                </a:lnTo>
                <a:lnTo>
                  <a:pt x="46519" y="44287"/>
                </a:lnTo>
                <a:lnTo>
                  <a:pt x="62680" y="30379"/>
                </a:lnTo>
                <a:lnTo>
                  <a:pt x="77924" y="15440"/>
                </a:lnTo>
              </a:path>
              <a:path w="157480" h="162560">
                <a:moveTo>
                  <a:pt x="68966" y="162534"/>
                </a:moveTo>
                <a:lnTo>
                  <a:pt x="92741" y="146912"/>
                </a:lnTo>
                <a:lnTo>
                  <a:pt x="115434" y="129804"/>
                </a:lnTo>
                <a:lnTo>
                  <a:pt x="136975" y="111266"/>
                </a:lnTo>
                <a:lnTo>
                  <a:pt x="157294" y="91353"/>
                </a:lnTo>
              </a:path>
              <a:path w="157480" h="162560">
                <a:moveTo>
                  <a:pt x="57309" y="143478"/>
                </a:moveTo>
                <a:lnTo>
                  <a:pt x="79877" y="128649"/>
                </a:lnTo>
                <a:lnTo>
                  <a:pt x="101417" y="112410"/>
                </a:lnTo>
                <a:lnTo>
                  <a:pt x="121864" y="94814"/>
                </a:lnTo>
                <a:lnTo>
                  <a:pt x="141151" y="75913"/>
                </a:lnTo>
              </a:path>
              <a:path w="157480" h="162560">
                <a:moveTo>
                  <a:pt x="46139" y="125217"/>
                </a:moveTo>
                <a:lnTo>
                  <a:pt x="67549" y="111148"/>
                </a:lnTo>
                <a:lnTo>
                  <a:pt x="87985" y="95742"/>
                </a:lnTo>
                <a:lnTo>
                  <a:pt x="107383" y="79048"/>
                </a:lnTo>
                <a:lnTo>
                  <a:pt x="125681" y="61116"/>
                </a:lnTo>
              </a:path>
              <a:path w="157480" h="162560">
                <a:moveTo>
                  <a:pt x="34483" y="106161"/>
                </a:moveTo>
                <a:lnTo>
                  <a:pt x="54685" y="92886"/>
                </a:lnTo>
                <a:lnTo>
                  <a:pt x="73968" y="78349"/>
                </a:lnTo>
                <a:lnTo>
                  <a:pt x="92272" y="62596"/>
                </a:lnTo>
                <a:lnTo>
                  <a:pt x="109537" y="45676"/>
                </a:lnTo>
              </a:path>
              <a:path w="157480" h="162560">
                <a:moveTo>
                  <a:pt x="22826" y="87105"/>
                </a:moveTo>
                <a:lnTo>
                  <a:pt x="41822" y="74624"/>
                </a:lnTo>
                <a:lnTo>
                  <a:pt x="59951" y="60956"/>
                </a:lnTo>
                <a:lnTo>
                  <a:pt x="77161" y="46145"/>
                </a:lnTo>
                <a:lnTo>
                  <a:pt x="93394" y="30236"/>
                </a:lnTo>
              </a:path>
              <a:path w="157480" h="162560">
                <a:moveTo>
                  <a:pt x="105975" y="137214"/>
                </a:moveTo>
                <a:lnTo>
                  <a:pt x="119471" y="126510"/>
                </a:lnTo>
                <a:lnTo>
                  <a:pt x="132532" y="115289"/>
                </a:lnTo>
                <a:lnTo>
                  <a:pt x="145145" y="103566"/>
                </a:lnTo>
                <a:lnTo>
                  <a:pt x="157294" y="91353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17089571" y="5025520"/>
            <a:ext cx="229870" cy="318770"/>
          </a:xfrm>
          <a:custGeom>
            <a:avLst/>
            <a:gdLst/>
            <a:ahLst/>
            <a:cxnLst/>
            <a:rect l="l" t="t" r="r" b="b"/>
            <a:pathLst>
              <a:path w="229869" h="318770">
                <a:moveTo>
                  <a:pt x="0" y="54176"/>
                </a:moveTo>
                <a:lnTo>
                  <a:pt x="35357" y="50578"/>
                </a:lnTo>
                <a:lnTo>
                  <a:pt x="68938" y="40065"/>
                </a:lnTo>
                <a:lnTo>
                  <a:pt x="99746" y="23064"/>
                </a:lnTo>
                <a:lnTo>
                  <a:pt x="126786" y="0"/>
                </a:lnTo>
              </a:path>
              <a:path w="229869" h="318770">
                <a:moveTo>
                  <a:pt x="0" y="54176"/>
                </a:moveTo>
                <a:lnTo>
                  <a:pt x="35357" y="50578"/>
                </a:lnTo>
                <a:lnTo>
                  <a:pt x="68938" y="40065"/>
                </a:lnTo>
                <a:lnTo>
                  <a:pt x="99746" y="23064"/>
                </a:lnTo>
                <a:lnTo>
                  <a:pt x="126786" y="0"/>
                </a:lnTo>
              </a:path>
              <a:path w="229869" h="318770">
                <a:moveTo>
                  <a:pt x="0" y="186342"/>
                </a:moveTo>
                <a:lnTo>
                  <a:pt x="42182" y="183436"/>
                </a:lnTo>
                <a:lnTo>
                  <a:pt x="83379" y="174826"/>
                </a:lnTo>
                <a:lnTo>
                  <a:pt x="123014" y="160674"/>
                </a:lnTo>
                <a:lnTo>
                  <a:pt x="160515" y="141142"/>
                </a:lnTo>
              </a:path>
              <a:path w="229869" h="318770">
                <a:moveTo>
                  <a:pt x="0" y="318508"/>
                </a:moveTo>
                <a:lnTo>
                  <a:pt x="48331" y="315844"/>
                </a:lnTo>
                <a:lnTo>
                  <a:pt x="95865" y="307932"/>
                </a:lnTo>
                <a:lnTo>
                  <a:pt x="142182" y="294890"/>
                </a:lnTo>
                <a:lnTo>
                  <a:pt x="186860" y="276836"/>
                </a:lnTo>
                <a:lnTo>
                  <a:pt x="229481" y="253888"/>
                </a:lnTo>
              </a:path>
              <a:path w="229869" h="318770">
                <a:moveTo>
                  <a:pt x="0" y="318508"/>
                </a:moveTo>
                <a:lnTo>
                  <a:pt x="13586" y="318298"/>
                </a:lnTo>
                <a:lnTo>
                  <a:pt x="27157" y="317669"/>
                </a:lnTo>
                <a:lnTo>
                  <a:pt x="40701" y="316621"/>
                </a:lnTo>
                <a:lnTo>
                  <a:pt x="54210" y="315154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16849904" y="6531660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4">
                <a:moveTo>
                  <a:pt x="0" y="0"/>
                </a:moveTo>
                <a:lnTo>
                  <a:pt x="239201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16991378" y="534496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9772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11475780" y="6795992"/>
            <a:ext cx="5613400" cy="0"/>
          </a:xfrm>
          <a:custGeom>
            <a:avLst/>
            <a:gdLst/>
            <a:ahLst/>
            <a:cxnLst/>
            <a:rect l="l" t="t" r="r" b="b"/>
            <a:pathLst>
              <a:path w="5613400">
                <a:moveTo>
                  <a:pt x="561332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16849904" y="5344960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5">
                <a:moveTo>
                  <a:pt x="14147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16806160" y="5212794"/>
            <a:ext cx="283210" cy="0"/>
          </a:xfrm>
          <a:custGeom>
            <a:avLst/>
            <a:gdLst/>
            <a:ahLst/>
            <a:cxnLst/>
            <a:rect l="l" t="t" r="r" b="b"/>
            <a:pathLst>
              <a:path w="283209">
                <a:moveTo>
                  <a:pt x="28294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12409318" y="1602432"/>
            <a:ext cx="0" cy="3478529"/>
          </a:xfrm>
          <a:custGeom>
            <a:avLst/>
            <a:gdLst/>
            <a:ahLst/>
            <a:cxnLst/>
            <a:rect l="l" t="t" r="r" b="b"/>
            <a:pathLst>
              <a:path h="3478529">
                <a:moveTo>
                  <a:pt x="0" y="3478195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13287942" y="1602432"/>
            <a:ext cx="0" cy="3478529"/>
          </a:xfrm>
          <a:custGeom>
            <a:avLst/>
            <a:gdLst/>
            <a:ahLst/>
            <a:cxnLst/>
            <a:rect l="l" t="t" r="r" b="b"/>
            <a:pathLst>
              <a:path h="3478529">
                <a:moveTo>
                  <a:pt x="0" y="3478195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14167496" y="1602432"/>
            <a:ext cx="0" cy="3478529"/>
          </a:xfrm>
          <a:custGeom>
            <a:avLst/>
            <a:gdLst/>
            <a:ahLst/>
            <a:cxnLst/>
            <a:rect l="l" t="t" r="r" b="b"/>
            <a:pathLst>
              <a:path h="3478529">
                <a:moveTo>
                  <a:pt x="0" y="3478195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15926604" y="1602432"/>
            <a:ext cx="0" cy="3478529"/>
          </a:xfrm>
          <a:custGeom>
            <a:avLst/>
            <a:gdLst/>
            <a:ahLst/>
            <a:cxnLst/>
            <a:rect l="l" t="t" r="r" b="b"/>
            <a:pathLst>
              <a:path h="3478529">
                <a:moveTo>
                  <a:pt x="0" y="3478195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11529763" y="10006133"/>
            <a:ext cx="17780" cy="22860"/>
          </a:xfrm>
          <a:custGeom>
            <a:avLst/>
            <a:gdLst/>
            <a:ahLst/>
            <a:cxnLst/>
            <a:rect l="l" t="t" r="r" b="b"/>
            <a:pathLst>
              <a:path w="17779" h="22859">
                <a:moveTo>
                  <a:pt x="0" y="0"/>
                </a:moveTo>
                <a:lnTo>
                  <a:pt x="17684" y="0"/>
                </a:lnTo>
              </a:path>
              <a:path w="17779" h="22859">
                <a:moveTo>
                  <a:pt x="0" y="4653"/>
                </a:moveTo>
                <a:lnTo>
                  <a:pt x="0" y="22337"/>
                </a:lnTo>
              </a:path>
            </a:pathLst>
          </a:custGeom>
          <a:ln w="3175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16806160" y="1602432"/>
            <a:ext cx="0" cy="3478529"/>
          </a:xfrm>
          <a:custGeom>
            <a:avLst/>
            <a:gdLst/>
            <a:ahLst/>
            <a:cxnLst/>
            <a:rect l="l" t="t" r="r" b="b"/>
            <a:pathLst>
              <a:path h="3478529">
                <a:moveTo>
                  <a:pt x="0" y="3478195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13287942" y="6795992"/>
            <a:ext cx="0" cy="3478529"/>
          </a:xfrm>
          <a:custGeom>
            <a:avLst/>
            <a:gdLst/>
            <a:ahLst/>
            <a:cxnLst/>
            <a:rect l="l" t="t" r="r" b="b"/>
            <a:pathLst>
              <a:path h="3478529">
                <a:moveTo>
                  <a:pt x="0" y="0"/>
                </a:moveTo>
                <a:lnTo>
                  <a:pt x="0" y="347819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15047050" y="6795992"/>
            <a:ext cx="0" cy="3478529"/>
          </a:xfrm>
          <a:custGeom>
            <a:avLst/>
            <a:gdLst/>
            <a:ahLst/>
            <a:cxnLst/>
            <a:rect l="l" t="t" r="r" b="b"/>
            <a:pathLst>
              <a:path h="3478529">
                <a:moveTo>
                  <a:pt x="0" y="0"/>
                </a:moveTo>
                <a:lnTo>
                  <a:pt x="0" y="347819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15926604" y="6795992"/>
            <a:ext cx="0" cy="3478529"/>
          </a:xfrm>
          <a:custGeom>
            <a:avLst/>
            <a:gdLst/>
            <a:ahLst/>
            <a:cxnLst/>
            <a:rect l="l" t="t" r="r" b="b"/>
            <a:pathLst>
              <a:path h="3478529">
                <a:moveTo>
                  <a:pt x="0" y="0"/>
                </a:moveTo>
                <a:lnTo>
                  <a:pt x="0" y="347819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18652759" y="7165498"/>
            <a:ext cx="0" cy="3108960"/>
          </a:xfrm>
          <a:custGeom>
            <a:avLst/>
            <a:gdLst/>
            <a:ahLst/>
            <a:cxnLst/>
            <a:rect l="l" t="t" r="r" b="b"/>
            <a:pathLst>
              <a:path h="3108959">
                <a:moveTo>
                  <a:pt x="0" y="0"/>
                </a:moveTo>
                <a:lnTo>
                  <a:pt x="0" y="3108689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17685714" y="7165498"/>
            <a:ext cx="0" cy="3108960"/>
          </a:xfrm>
          <a:custGeom>
            <a:avLst/>
            <a:gdLst/>
            <a:ahLst/>
            <a:cxnLst/>
            <a:rect l="l" t="t" r="r" b="b"/>
            <a:pathLst>
              <a:path h="3108959">
                <a:moveTo>
                  <a:pt x="0" y="0"/>
                </a:moveTo>
                <a:lnTo>
                  <a:pt x="0" y="3108689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16806160" y="6795992"/>
            <a:ext cx="0" cy="3478529"/>
          </a:xfrm>
          <a:custGeom>
            <a:avLst/>
            <a:gdLst/>
            <a:ahLst/>
            <a:cxnLst/>
            <a:rect l="l" t="t" r="r" b="b"/>
            <a:pathLst>
              <a:path h="3478529">
                <a:moveTo>
                  <a:pt x="0" y="0"/>
                </a:moveTo>
                <a:lnTo>
                  <a:pt x="0" y="347819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13667685" y="5212794"/>
            <a:ext cx="507365" cy="22860"/>
          </a:xfrm>
          <a:custGeom>
            <a:avLst/>
            <a:gdLst/>
            <a:ahLst/>
            <a:cxnLst/>
            <a:rect l="l" t="t" r="r" b="b"/>
            <a:pathLst>
              <a:path w="507365" h="22860">
                <a:moveTo>
                  <a:pt x="507256" y="22337"/>
                </a:moveTo>
                <a:lnTo>
                  <a:pt x="0" y="22337"/>
                </a:lnTo>
              </a:path>
              <a:path w="507365" h="22860">
                <a:moveTo>
                  <a:pt x="7445" y="0"/>
                </a:moveTo>
                <a:lnTo>
                  <a:pt x="499810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13631386" y="5212794"/>
            <a:ext cx="581025" cy="132715"/>
          </a:xfrm>
          <a:custGeom>
            <a:avLst/>
            <a:gdLst/>
            <a:ahLst/>
            <a:cxnLst/>
            <a:rect l="l" t="t" r="r" b="b"/>
            <a:pathLst>
              <a:path w="581025" h="132714">
                <a:moveTo>
                  <a:pt x="580785" y="132165"/>
                </a:moveTo>
                <a:lnTo>
                  <a:pt x="536109" y="0"/>
                </a:lnTo>
              </a:path>
              <a:path w="581025" h="132714">
                <a:moveTo>
                  <a:pt x="0" y="132165"/>
                </a:moveTo>
                <a:lnTo>
                  <a:pt x="43745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13631386" y="5256539"/>
            <a:ext cx="581025" cy="88900"/>
          </a:xfrm>
          <a:custGeom>
            <a:avLst/>
            <a:gdLst/>
            <a:ahLst/>
            <a:cxnLst/>
            <a:rect l="l" t="t" r="r" b="b"/>
            <a:pathLst>
              <a:path w="581025" h="88900">
                <a:moveTo>
                  <a:pt x="580785" y="88420"/>
                </a:moveTo>
                <a:lnTo>
                  <a:pt x="0" y="88420"/>
                </a:lnTo>
              </a:path>
              <a:path w="581025" h="88900">
                <a:moveTo>
                  <a:pt x="551001" y="0"/>
                </a:moveTo>
                <a:lnTo>
                  <a:pt x="28853" y="0"/>
                </a:lnTo>
              </a:path>
              <a:path w="581025" h="88900">
                <a:moveTo>
                  <a:pt x="558447" y="22337"/>
                </a:moveTo>
                <a:lnTo>
                  <a:pt x="22337" y="22337"/>
                </a:lnTo>
              </a:path>
              <a:path w="581025" h="88900">
                <a:moveTo>
                  <a:pt x="565893" y="44675"/>
                </a:moveTo>
                <a:lnTo>
                  <a:pt x="14891" y="44675"/>
                </a:lnTo>
              </a:path>
              <a:path w="581025" h="88900">
                <a:moveTo>
                  <a:pt x="573339" y="66082"/>
                </a:moveTo>
                <a:lnTo>
                  <a:pt x="7445" y="66082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14167496" y="5212794"/>
            <a:ext cx="387350" cy="132715"/>
          </a:xfrm>
          <a:custGeom>
            <a:avLst/>
            <a:gdLst/>
            <a:ahLst/>
            <a:cxnLst/>
            <a:rect l="l" t="t" r="r" b="b"/>
            <a:pathLst>
              <a:path w="387350" h="132714">
                <a:moveTo>
                  <a:pt x="387190" y="0"/>
                </a:moveTo>
                <a:lnTo>
                  <a:pt x="0" y="0"/>
                </a:lnTo>
              </a:path>
              <a:path w="387350" h="132714">
                <a:moveTo>
                  <a:pt x="343445" y="132165"/>
                </a:moveTo>
                <a:lnTo>
                  <a:pt x="44675" y="13216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14547240" y="5212794"/>
            <a:ext cx="507365" cy="22860"/>
          </a:xfrm>
          <a:custGeom>
            <a:avLst/>
            <a:gdLst/>
            <a:ahLst/>
            <a:cxnLst/>
            <a:rect l="l" t="t" r="r" b="b"/>
            <a:pathLst>
              <a:path w="507365" h="22860">
                <a:moveTo>
                  <a:pt x="507256" y="22337"/>
                </a:moveTo>
                <a:lnTo>
                  <a:pt x="0" y="22337"/>
                </a:lnTo>
              </a:path>
              <a:path w="507365" h="22860">
                <a:moveTo>
                  <a:pt x="7445" y="0"/>
                </a:moveTo>
                <a:lnTo>
                  <a:pt x="499810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14510941" y="5212794"/>
            <a:ext cx="580390" cy="132715"/>
          </a:xfrm>
          <a:custGeom>
            <a:avLst/>
            <a:gdLst/>
            <a:ahLst/>
            <a:cxnLst/>
            <a:rect l="l" t="t" r="r" b="b"/>
            <a:pathLst>
              <a:path w="580390" h="132714">
                <a:moveTo>
                  <a:pt x="579854" y="132165"/>
                </a:moveTo>
                <a:lnTo>
                  <a:pt x="536109" y="0"/>
                </a:lnTo>
              </a:path>
              <a:path w="580390" h="132714">
                <a:moveTo>
                  <a:pt x="0" y="132165"/>
                </a:moveTo>
                <a:lnTo>
                  <a:pt x="43745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14510941" y="5256539"/>
            <a:ext cx="580390" cy="88900"/>
          </a:xfrm>
          <a:custGeom>
            <a:avLst/>
            <a:gdLst/>
            <a:ahLst/>
            <a:cxnLst/>
            <a:rect l="l" t="t" r="r" b="b"/>
            <a:pathLst>
              <a:path w="580390" h="88900">
                <a:moveTo>
                  <a:pt x="579854" y="88420"/>
                </a:moveTo>
                <a:lnTo>
                  <a:pt x="0" y="88420"/>
                </a:lnTo>
              </a:path>
              <a:path w="580390" h="88900">
                <a:moveTo>
                  <a:pt x="551001" y="0"/>
                </a:moveTo>
                <a:lnTo>
                  <a:pt x="28853" y="0"/>
                </a:lnTo>
              </a:path>
              <a:path w="580390" h="88900">
                <a:moveTo>
                  <a:pt x="558447" y="22337"/>
                </a:moveTo>
                <a:lnTo>
                  <a:pt x="21407" y="22337"/>
                </a:lnTo>
              </a:path>
              <a:path w="580390" h="88900">
                <a:moveTo>
                  <a:pt x="565893" y="44675"/>
                </a:moveTo>
                <a:lnTo>
                  <a:pt x="14891" y="44675"/>
                </a:lnTo>
              </a:path>
              <a:path w="580390" h="88900">
                <a:moveTo>
                  <a:pt x="573339" y="66082"/>
                </a:moveTo>
                <a:lnTo>
                  <a:pt x="7445" y="66082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15047050" y="5212794"/>
            <a:ext cx="387350" cy="132715"/>
          </a:xfrm>
          <a:custGeom>
            <a:avLst/>
            <a:gdLst/>
            <a:ahLst/>
            <a:cxnLst/>
            <a:rect l="l" t="t" r="r" b="b"/>
            <a:pathLst>
              <a:path w="387350" h="132714">
                <a:moveTo>
                  <a:pt x="387190" y="0"/>
                </a:moveTo>
                <a:lnTo>
                  <a:pt x="0" y="0"/>
                </a:lnTo>
              </a:path>
              <a:path w="387350" h="132714">
                <a:moveTo>
                  <a:pt x="343445" y="132165"/>
                </a:moveTo>
                <a:lnTo>
                  <a:pt x="43745" y="13216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15426794" y="5212794"/>
            <a:ext cx="507365" cy="22860"/>
          </a:xfrm>
          <a:custGeom>
            <a:avLst/>
            <a:gdLst/>
            <a:ahLst/>
            <a:cxnLst/>
            <a:rect l="l" t="t" r="r" b="b"/>
            <a:pathLst>
              <a:path w="507365" h="22860">
                <a:moveTo>
                  <a:pt x="507256" y="22337"/>
                </a:moveTo>
                <a:lnTo>
                  <a:pt x="0" y="22337"/>
                </a:lnTo>
              </a:path>
              <a:path w="507365" h="22860">
                <a:moveTo>
                  <a:pt x="7445" y="0"/>
                </a:moveTo>
                <a:lnTo>
                  <a:pt x="499810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15390495" y="5212794"/>
            <a:ext cx="580390" cy="132715"/>
          </a:xfrm>
          <a:custGeom>
            <a:avLst/>
            <a:gdLst/>
            <a:ahLst/>
            <a:cxnLst/>
            <a:rect l="l" t="t" r="r" b="b"/>
            <a:pathLst>
              <a:path w="580390" h="132714">
                <a:moveTo>
                  <a:pt x="579854" y="132165"/>
                </a:moveTo>
                <a:lnTo>
                  <a:pt x="536109" y="0"/>
                </a:lnTo>
              </a:path>
              <a:path w="580390" h="132714">
                <a:moveTo>
                  <a:pt x="0" y="132165"/>
                </a:moveTo>
                <a:lnTo>
                  <a:pt x="43745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15390495" y="5256539"/>
            <a:ext cx="580390" cy="88900"/>
          </a:xfrm>
          <a:custGeom>
            <a:avLst/>
            <a:gdLst/>
            <a:ahLst/>
            <a:cxnLst/>
            <a:rect l="l" t="t" r="r" b="b"/>
            <a:pathLst>
              <a:path w="580390" h="88900">
                <a:moveTo>
                  <a:pt x="579854" y="88420"/>
                </a:moveTo>
                <a:lnTo>
                  <a:pt x="0" y="88420"/>
                </a:lnTo>
              </a:path>
              <a:path w="580390" h="88900">
                <a:moveTo>
                  <a:pt x="551001" y="0"/>
                </a:moveTo>
                <a:lnTo>
                  <a:pt x="28853" y="0"/>
                </a:lnTo>
              </a:path>
              <a:path w="580390" h="88900">
                <a:moveTo>
                  <a:pt x="558447" y="22337"/>
                </a:moveTo>
                <a:lnTo>
                  <a:pt x="21407" y="22337"/>
                </a:lnTo>
              </a:path>
              <a:path w="580390" h="88900">
                <a:moveTo>
                  <a:pt x="565893" y="44675"/>
                </a:moveTo>
                <a:lnTo>
                  <a:pt x="13961" y="44675"/>
                </a:lnTo>
              </a:path>
              <a:path w="580390" h="88900">
                <a:moveTo>
                  <a:pt x="572408" y="66082"/>
                </a:moveTo>
                <a:lnTo>
                  <a:pt x="7445" y="66082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15926604" y="5212794"/>
            <a:ext cx="387350" cy="132715"/>
          </a:xfrm>
          <a:custGeom>
            <a:avLst/>
            <a:gdLst/>
            <a:ahLst/>
            <a:cxnLst/>
            <a:rect l="l" t="t" r="r" b="b"/>
            <a:pathLst>
              <a:path w="387350" h="132714">
                <a:moveTo>
                  <a:pt x="387190" y="0"/>
                </a:moveTo>
                <a:lnTo>
                  <a:pt x="0" y="0"/>
                </a:lnTo>
              </a:path>
              <a:path w="387350" h="132714">
                <a:moveTo>
                  <a:pt x="343445" y="132165"/>
                </a:moveTo>
                <a:lnTo>
                  <a:pt x="43745" y="13216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16306349" y="5212794"/>
            <a:ext cx="507365" cy="22860"/>
          </a:xfrm>
          <a:custGeom>
            <a:avLst/>
            <a:gdLst/>
            <a:ahLst/>
            <a:cxnLst/>
            <a:rect l="l" t="t" r="r" b="b"/>
            <a:pathLst>
              <a:path w="507365" h="22860">
                <a:moveTo>
                  <a:pt x="507256" y="22337"/>
                </a:moveTo>
                <a:lnTo>
                  <a:pt x="0" y="22337"/>
                </a:lnTo>
              </a:path>
              <a:path w="507365" h="22860">
                <a:moveTo>
                  <a:pt x="7445" y="0"/>
                </a:moveTo>
                <a:lnTo>
                  <a:pt x="499810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16270050" y="5212794"/>
            <a:ext cx="580390" cy="132715"/>
          </a:xfrm>
          <a:custGeom>
            <a:avLst/>
            <a:gdLst/>
            <a:ahLst/>
            <a:cxnLst/>
            <a:rect l="l" t="t" r="r" b="b"/>
            <a:pathLst>
              <a:path w="580390" h="132714">
                <a:moveTo>
                  <a:pt x="579854" y="132165"/>
                </a:moveTo>
                <a:lnTo>
                  <a:pt x="536109" y="0"/>
                </a:lnTo>
              </a:path>
              <a:path w="580390" h="132714">
                <a:moveTo>
                  <a:pt x="0" y="132165"/>
                </a:moveTo>
                <a:lnTo>
                  <a:pt x="43745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16270050" y="5256539"/>
            <a:ext cx="580390" cy="88900"/>
          </a:xfrm>
          <a:custGeom>
            <a:avLst/>
            <a:gdLst/>
            <a:ahLst/>
            <a:cxnLst/>
            <a:rect l="l" t="t" r="r" b="b"/>
            <a:pathLst>
              <a:path w="580390" h="88900">
                <a:moveTo>
                  <a:pt x="579854" y="88420"/>
                </a:moveTo>
                <a:lnTo>
                  <a:pt x="0" y="88420"/>
                </a:lnTo>
              </a:path>
              <a:path w="580390" h="88900">
                <a:moveTo>
                  <a:pt x="551001" y="0"/>
                </a:moveTo>
                <a:lnTo>
                  <a:pt x="28853" y="0"/>
                </a:lnTo>
              </a:path>
              <a:path w="580390" h="88900">
                <a:moveTo>
                  <a:pt x="557516" y="22337"/>
                </a:moveTo>
                <a:lnTo>
                  <a:pt x="21407" y="22337"/>
                </a:lnTo>
              </a:path>
              <a:path w="580390" h="88900">
                <a:moveTo>
                  <a:pt x="564962" y="44675"/>
                </a:moveTo>
                <a:lnTo>
                  <a:pt x="13961" y="44675"/>
                </a:lnTo>
              </a:path>
              <a:path w="580390" h="88900">
                <a:moveTo>
                  <a:pt x="572408" y="66082"/>
                </a:moveTo>
                <a:lnTo>
                  <a:pt x="6515" y="66082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12788131" y="6642419"/>
            <a:ext cx="507365" cy="21590"/>
          </a:xfrm>
          <a:custGeom>
            <a:avLst/>
            <a:gdLst/>
            <a:ahLst/>
            <a:cxnLst/>
            <a:rect l="l" t="t" r="r" b="b"/>
            <a:pathLst>
              <a:path w="507365" h="21590">
                <a:moveTo>
                  <a:pt x="507256" y="0"/>
                </a:moveTo>
                <a:lnTo>
                  <a:pt x="0" y="0"/>
                </a:lnTo>
              </a:path>
              <a:path w="507365" h="21590">
                <a:moveTo>
                  <a:pt x="7445" y="21407"/>
                </a:moveTo>
                <a:lnTo>
                  <a:pt x="499810" y="21407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12751832" y="6531660"/>
            <a:ext cx="923925" cy="132715"/>
          </a:xfrm>
          <a:custGeom>
            <a:avLst/>
            <a:gdLst/>
            <a:ahLst/>
            <a:cxnLst/>
            <a:rect l="l" t="t" r="r" b="b"/>
            <a:pathLst>
              <a:path w="923925" h="132715">
                <a:moveTo>
                  <a:pt x="580785" y="0"/>
                </a:moveTo>
                <a:lnTo>
                  <a:pt x="536109" y="132165"/>
                </a:lnTo>
                <a:lnTo>
                  <a:pt x="923299" y="132165"/>
                </a:lnTo>
              </a:path>
              <a:path w="923925" h="132715">
                <a:moveTo>
                  <a:pt x="0" y="0"/>
                </a:moveTo>
                <a:lnTo>
                  <a:pt x="43745" y="132165"/>
                </a:lnTo>
              </a:path>
              <a:path w="923925" h="132715">
                <a:moveTo>
                  <a:pt x="580785" y="0"/>
                </a:moveTo>
                <a:lnTo>
                  <a:pt x="879554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12751832" y="6531660"/>
            <a:ext cx="1423670" cy="132715"/>
          </a:xfrm>
          <a:custGeom>
            <a:avLst/>
            <a:gdLst/>
            <a:ahLst/>
            <a:cxnLst/>
            <a:rect l="l" t="t" r="r" b="b"/>
            <a:pathLst>
              <a:path w="1423669" h="132715">
                <a:moveTo>
                  <a:pt x="580785" y="0"/>
                </a:moveTo>
                <a:lnTo>
                  <a:pt x="0" y="0"/>
                </a:lnTo>
              </a:path>
              <a:path w="1423669" h="132715">
                <a:moveTo>
                  <a:pt x="551001" y="88420"/>
                </a:moveTo>
                <a:lnTo>
                  <a:pt x="29783" y="88420"/>
                </a:lnTo>
              </a:path>
              <a:path w="1423669" h="132715">
                <a:moveTo>
                  <a:pt x="558447" y="66082"/>
                </a:moveTo>
                <a:lnTo>
                  <a:pt x="22337" y="66082"/>
                </a:lnTo>
              </a:path>
              <a:path w="1423669" h="132715">
                <a:moveTo>
                  <a:pt x="565893" y="44675"/>
                </a:moveTo>
                <a:lnTo>
                  <a:pt x="14891" y="44675"/>
                </a:lnTo>
              </a:path>
              <a:path w="1423669" h="132715">
                <a:moveTo>
                  <a:pt x="573339" y="22337"/>
                </a:moveTo>
                <a:lnTo>
                  <a:pt x="7445" y="22337"/>
                </a:lnTo>
              </a:path>
              <a:path w="1423669" h="132715">
                <a:moveTo>
                  <a:pt x="1423109" y="110758"/>
                </a:moveTo>
                <a:lnTo>
                  <a:pt x="915853" y="110758"/>
                </a:lnTo>
              </a:path>
              <a:path w="1423669" h="132715">
                <a:moveTo>
                  <a:pt x="923299" y="132165"/>
                </a:moveTo>
                <a:lnTo>
                  <a:pt x="1415663" y="132165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13631387" y="6531660"/>
            <a:ext cx="581025" cy="132715"/>
          </a:xfrm>
          <a:custGeom>
            <a:avLst/>
            <a:gdLst/>
            <a:ahLst/>
            <a:cxnLst/>
            <a:rect l="l" t="t" r="r" b="b"/>
            <a:pathLst>
              <a:path w="581025" h="132715">
                <a:moveTo>
                  <a:pt x="580785" y="0"/>
                </a:moveTo>
                <a:lnTo>
                  <a:pt x="536109" y="132165"/>
                </a:lnTo>
              </a:path>
              <a:path w="581025" h="132715">
                <a:moveTo>
                  <a:pt x="0" y="0"/>
                </a:moveTo>
                <a:lnTo>
                  <a:pt x="43745" y="13216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13631387" y="6531660"/>
            <a:ext cx="581025" cy="88900"/>
          </a:xfrm>
          <a:custGeom>
            <a:avLst/>
            <a:gdLst/>
            <a:ahLst/>
            <a:cxnLst/>
            <a:rect l="l" t="t" r="r" b="b"/>
            <a:pathLst>
              <a:path w="581025" h="88900">
                <a:moveTo>
                  <a:pt x="580785" y="0"/>
                </a:moveTo>
                <a:lnTo>
                  <a:pt x="0" y="0"/>
                </a:lnTo>
              </a:path>
              <a:path w="581025" h="88900">
                <a:moveTo>
                  <a:pt x="551001" y="88420"/>
                </a:moveTo>
                <a:lnTo>
                  <a:pt x="28853" y="88420"/>
                </a:lnTo>
              </a:path>
              <a:path w="581025" h="88900">
                <a:moveTo>
                  <a:pt x="558447" y="66082"/>
                </a:moveTo>
                <a:lnTo>
                  <a:pt x="22337" y="66082"/>
                </a:lnTo>
              </a:path>
              <a:path w="581025" h="88900">
                <a:moveTo>
                  <a:pt x="565893" y="44675"/>
                </a:moveTo>
                <a:lnTo>
                  <a:pt x="14891" y="44675"/>
                </a:lnTo>
              </a:path>
              <a:path w="581025" h="88900">
                <a:moveTo>
                  <a:pt x="573339" y="22337"/>
                </a:moveTo>
                <a:lnTo>
                  <a:pt x="7445" y="22337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14167496" y="6531660"/>
            <a:ext cx="387350" cy="132715"/>
          </a:xfrm>
          <a:custGeom>
            <a:avLst/>
            <a:gdLst/>
            <a:ahLst/>
            <a:cxnLst/>
            <a:rect l="l" t="t" r="r" b="b"/>
            <a:pathLst>
              <a:path w="387350" h="132715">
                <a:moveTo>
                  <a:pt x="387190" y="132165"/>
                </a:moveTo>
                <a:lnTo>
                  <a:pt x="0" y="132165"/>
                </a:lnTo>
              </a:path>
              <a:path w="387350" h="132715">
                <a:moveTo>
                  <a:pt x="343445" y="0"/>
                </a:moveTo>
                <a:lnTo>
                  <a:pt x="44675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14547240" y="6642419"/>
            <a:ext cx="507365" cy="21590"/>
          </a:xfrm>
          <a:custGeom>
            <a:avLst/>
            <a:gdLst/>
            <a:ahLst/>
            <a:cxnLst/>
            <a:rect l="l" t="t" r="r" b="b"/>
            <a:pathLst>
              <a:path w="507365" h="21590">
                <a:moveTo>
                  <a:pt x="507256" y="0"/>
                </a:moveTo>
                <a:lnTo>
                  <a:pt x="0" y="0"/>
                </a:lnTo>
              </a:path>
              <a:path w="507365" h="21590">
                <a:moveTo>
                  <a:pt x="7445" y="21407"/>
                </a:moveTo>
                <a:lnTo>
                  <a:pt x="499810" y="21407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14510941" y="6531660"/>
            <a:ext cx="580390" cy="132715"/>
          </a:xfrm>
          <a:custGeom>
            <a:avLst/>
            <a:gdLst/>
            <a:ahLst/>
            <a:cxnLst/>
            <a:rect l="l" t="t" r="r" b="b"/>
            <a:pathLst>
              <a:path w="580390" h="132715">
                <a:moveTo>
                  <a:pt x="579854" y="0"/>
                </a:moveTo>
                <a:lnTo>
                  <a:pt x="536109" y="132165"/>
                </a:lnTo>
              </a:path>
              <a:path w="580390" h="132715">
                <a:moveTo>
                  <a:pt x="0" y="0"/>
                </a:moveTo>
                <a:lnTo>
                  <a:pt x="43745" y="13216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14510941" y="6531660"/>
            <a:ext cx="580390" cy="88900"/>
          </a:xfrm>
          <a:custGeom>
            <a:avLst/>
            <a:gdLst/>
            <a:ahLst/>
            <a:cxnLst/>
            <a:rect l="l" t="t" r="r" b="b"/>
            <a:pathLst>
              <a:path w="580390" h="88900">
                <a:moveTo>
                  <a:pt x="579854" y="0"/>
                </a:moveTo>
                <a:lnTo>
                  <a:pt x="0" y="0"/>
                </a:lnTo>
              </a:path>
              <a:path w="580390" h="88900">
                <a:moveTo>
                  <a:pt x="551001" y="88420"/>
                </a:moveTo>
                <a:lnTo>
                  <a:pt x="28853" y="88420"/>
                </a:lnTo>
              </a:path>
              <a:path w="580390" h="88900">
                <a:moveTo>
                  <a:pt x="558447" y="66082"/>
                </a:moveTo>
                <a:lnTo>
                  <a:pt x="21407" y="66082"/>
                </a:lnTo>
              </a:path>
              <a:path w="580390" h="88900">
                <a:moveTo>
                  <a:pt x="565893" y="44675"/>
                </a:moveTo>
                <a:lnTo>
                  <a:pt x="14891" y="44675"/>
                </a:lnTo>
              </a:path>
              <a:path w="580390" h="88900">
                <a:moveTo>
                  <a:pt x="573339" y="22337"/>
                </a:moveTo>
                <a:lnTo>
                  <a:pt x="7445" y="22337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15047050" y="6531660"/>
            <a:ext cx="387350" cy="132715"/>
          </a:xfrm>
          <a:custGeom>
            <a:avLst/>
            <a:gdLst/>
            <a:ahLst/>
            <a:cxnLst/>
            <a:rect l="l" t="t" r="r" b="b"/>
            <a:pathLst>
              <a:path w="387350" h="132715">
                <a:moveTo>
                  <a:pt x="387190" y="132165"/>
                </a:moveTo>
                <a:lnTo>
                  <a:pt x="0" y="132165"/>
                </a:lnTo>
              </a:path>
              <a:path w="387350" h="132715">
                <a:moveTo>
                  <a:pt x="343445" y="0"/>
                </a:moveTo>
                <a:lnTo>
                  <a:pt x="43745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15426794" y="6642419"/>
            <a:ext cx="507365" cy="21590"/>
          </a:xfrm>
          <a:custGeom>
            <a:avLst/>
            <a:gdLst/>
            <a:ahLst/>
            <a:cxnLst/>
            <a:rect l="l" t="t" r="r" b="b"/>
            <a:pathLst>
              <a:path w="507365" h="21590">
                <a:moveTo>
                  <a:pt x="507256" y="0"/>
                </a:moveTo>
                <a:lnTo>
                  <a:pt x="0" y="0"/>
                </a:lnTo>
              </a:path>
              <a:path w="507365" h="21590">
                <a:moveTo>
                  <a:pt x="7445" y="21407"/>
                </a:moveTo>
                <a:lnTo>
                  <a:pt x="499810" y="21407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15390496" y="6531660"/>
            <a:ext cx="580390" cy="132715"/>
          </a:xfrm>
          <a:custGeom>
            <a:avLst/>
            <a:gdLst/>
            <a:ahLst/>
            <a:cxnLst/>
            <a:rect l="l" t="t" r="r" b="b"/>
            <a:pathLst>
              <a:path w="580390" h="132715">
                <a:moveTo>
                  <a:pt x="579854" y="0"/>
                </a:moveTo>
                <a:lnTo>
                  <a:pt x="536109" y="132165"/>
                </a:lnTo>
              </a:path>
              <a:path w="580390" h="132715">
                <a:moveTo>
                  <a:pt x="0" y="0"/>
                </a:moveTo>
                <a:lnTo>
                  <a:pt x="43745" y="13216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15390496" y="6531660"/>
            <a:ext cx="580390" cy="88900"/>
          </a:xfrm>
          <a:custGeom>
            <a:avLst/>
            <a:gdLst/>
            <a:ahLst/>
            <a:cxnLst/>
            <a:rect l="l" t="t" r="r" b="b"/>
            <a:pathLst>
              <a:path w="580390" h="88900">
                <a:moveTo>
                  <a:pt x="579854" y="0"/>
                </a:moveTo>
                <a:lnTo>
                  <a:pt x="0" y="0"/>
                </a:lnTo>
              </a:path>
              <a:path w="580390" h="88900">
                <a:moveTo>
                  <a:pt x="551001" y="88420"/>
                </a:moveTo>
                <a:lnTo>
                  <a:pt x="28853" y="88420"/>
                </a:lnTo>
              </a:path>
              <a:path w="580390" h="88900">
                <a:moveTo>
                  <a:pt x="558447" y="66082"/>
                </a:moveTo>
                <a:lnTo>
                  <a:pt x="21407" y="66082"/>
                </a:lnTo>
              </a:path>
              <a:path w="580390" h="88900">
                <a:moveTo>
                  <a:pt x="565893" y="44675"/>
                </a:moveTo>
                <a:lnTo>
                  <a:pt x="13961" y="44675"/>
                </a:lnTo>
              </a:path>
              <a:path w="580390" h="88900">
                <a:moveTo>
                  <a:pt x="572408" y="22337"/>
                </a:moveTo>
                <a:lnTo>
                  <a:pt x="7445" y="22337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15926605" y="6531660"/>
            <a:ext cx="387350" cy="132715"/>
          </a:xfrm>
          <a:custGeom>
            <a:avLst/>
            <a:gdLst/>
            <a:ahLst/>
            <a:cxnLst/>
            <a:rect l="l" t="t" r="r" b="b"/>
            <a:pathLst>
              <a:path w="387350" h="132715">
                <a:moveTo>
                  <a:pt x="387190" y="132165"/>
                </a:moveTo>
                <a:lnTo>
                  <a:pt x="0" y="132165"/>
                </a:lnTo>
              </a:path>
              <a:path w="387350" h="132715">
                <a:moveTo>
                  <a:pt x="343445" y="0"/>
                </a:moveTo>
                <a:lnTo>
                  <a:pt x="43745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16306349" y="6642419"/>
            <a:ext cx="507365" cy="21590"/>
          </a:xfrm>
          <a:custGeom>
            <a:avLst/>
            <a:gdLst/>
            <a:ahLst/>
            <a:cxnLst/>
            <a:rect l="l" t="t" r="r" b="b"/>
            <a:pathLst>
              <a:path w="507365" h="21590">
                <a:moveTo>
                  <a:pt x="507256" y="0"/>
                </a:moveTo>
                <a:lnTo>
                  <a:pt x="0" y="0"/>
                </a:lnTo>
              </a:path>
              <a:path w="507365" h="21590">
                <a:moveTo>
                  <a:pt x="7445" y="21407"/>
                </a:moveTo>
                <a:lnTo>
                  <a:pt x="499810" y="21407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16270050" y="6531660"/>
            <a:ext cx="580390" cy="132715"/>
          </a:xfrm>
          <a:custGeom>
            <a:avLst/>
            <a:gdLst/>
            <a:ahLst/>
            <a:cxnLst/>
            <a:rect l="l" t="t" r="r" b="b"/>
            <a:pathLst>
              <a:path w="580390" h="132715">
                <a:moveTo>
                  <a:pt x="579854" y="0"/>
                </a:moveTo>
                <a:lnTo>
                  <a:pt x="536109" y="132165"/>
                </a:lnTo>
              </a:path>
              <a:path w="580390" h="132715">
                <a:moveTo>
                  <a:pt x="0" y="0"/>
                </a:moveTo>
                <a:lnTo>
                  <a:pt x="43745" y="13216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16270050" y="6531660"/>
            <a:ext cx="580390" cy="88900"/>
          </a:xfrm>
          <a:custGeom>
            <a:avLst/>
            <a:gdLst/>
            <a:ahLst/>
            <a:cxnLst/>
            <a:rect l="l" t="t" r="r" b="b"/>
            <a:pathLst>
              <a:path w="580390" h="88900">
                <a:moveTo>
                  <a:pt x="579854" y="0"/>
                </a:moveTo>
                <a:lnTo>
                  <a:pt x="0" y="0"/>
                </a:lnTo>
              </a:path>
              <a:path w="580390" h="88900">
                <a:moveTo>
                  <a:pt x="551001" y="88420"/>
                </a:moveTo>
                <a:lnTo>
                  <a:pt x="28853" y="88420"/>
                </a:lnTo>
              </a:path>
              <a:path w="580390" h="88900">
                <a:moveTo>
                  <a:pt x="557516" y="66082"/>
                </a:moveTo>
                <a:lnTo>
                  <a:pt x="21407" y="66082"/>
                </a:lnTo>
              </a:path>
              <a:path w="580390" h="88900">
                <a:moveTo>
                  <a:pt x="564962" y="44675"/>
                </a:moveTo>
                <a:lnTo>
                  <a:pt x="13961" y="44675"/>
                </a:lnTo>
              </a:path>
              <a:path w="580390" h="88900">
                <a:moveTo>
                  <a:pt x="572408" y="22337"/>
                </a:moveTo>
                <a:lnTo>
                  <a:pt x="6515" y="22337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16806159" y="6663826"/>
            <a:ext cx="283210" cy="0"/>
          </a:xfrm>
          <a:custGeom>
            <a:avLst/>
            <a:gdLst/>
            <a:ahLst/>
            <a:cxnLst/>
            <a:rect l="l" t="t" r="r" b="b"/>
            <a:pathLst>
              <a:path w="283209">
                <a:moveTo>
                  <a:pt x="0" y="0"/>
                </a:moveTo>
                <a:lnTo>
                  <a:pt x="282946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11909507" y="6642419"/>
            <a:ext cx="506730" cy="21590"/>
          </a:xfrm>
          <a:custGeom>
            <a:avLst/>
            <a:gdLst/>
            <a:ahLst/>
            <a:cxnLst/>
            <a:rect l="l" t="t" r="r" b="b"/>
            <a:pathLst>
              <a:path w="506729" h="21590">
                <a:moveTo>
                  <a:pt x="506325" y="0"/>
                </a:moveTo>
                <a:lnTo>
                  <a:pt x="0" y="0"/>
                </a:lnTo>
              </a:path>
              <a:path w="506729" h="21590">
                <a:moveTo>
                  <a:pt x="6515" y="21407"/>
                </a:moveTo>
                <a:lnTo>
                  <a:pt x="499810" y="21407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11872277" y="6531660"/>
            <a:ext cx="923925" cy="132715"/>
          </a:xfrm>
          <a:custGeom>
            <a:avLst/>
            <a:gdLst/>
            <a:ahLst/>
            <a:cxnLst/>
            <a:rect l="l" t="t" r="r" b="b"/>
            <a:pathLst>
              <a:path w="923925" h="132715">
                <a:moveTo>
                  <a:pt x="580785" y="0"/>
                </a:moveTo>
                <a:lnTo>
                  <a:pt x="537040" y="132165"/>
                </a:lnTo>
                <a:lnTo>
                  <a:pt x="923299" y="132165"/>
                </a:lnTo>
              </a:path>
              <a:path w="923925" h="132715">
                <a:moveTo>
                  <a:pt x="0" y="0"/>
                </a:moveTo>
                <a:lnTo>
                  <a:pt x="43745" y="132165"/>
                </a:lnTo>
              </a:path>
              <a:path w="923925" h="132715">
                <a:moveTo>
                  <a:pt x="580785" y="0"/>
                </a:moveTo>
                <a:lnTo>
                  <a:pt x="879554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11872277" y="6531660"/>
            <a:ext cx="581025" cy="88900"/>
          </a:xfrm>
          <a:custGeom>
            <a:avLst/>
            <a:gdLst/>
            <a:ahLst/>
            <a:cxnLst/>
            <a:rect l="l" t="t" r="r" b="b"/>
            <a:pathLst>
              <a:path w="581025" h="88900">
                <a:moveTo>
                  <a:pt x="580785" y="0"/>
                </a:moveTo>
                <a:lnTo>
                  <a:pt x="0" y="0"/>
                </a:lnTo>
              </a:path>
              <a:path w="581025" h="88900">
                <a:moveTo>
                  <a:pt x="551001" y="88420"/>
                </a:moveTo>
                <a:lnTo>
                  <a:pt x="29783" y="88420"/>
                </a:lnTo>
              </a:path>
              <a:path w="581025" h="88900">
                <a:moveTo>
                  <a:pt x="558447" y="66082"/>
                </a:moveTo>
                <a:lnTo>
                  <a:pt x="22337" y="66082"/>
                </a:lnTo>
              </a:path>
              <a:path w="581025" h="88900">
                <a:moveTo>
                  <a:pt x="565893" y="44675"/>
                </a:moveTo>
                <a:lnTo>
                  <a:pt x="14891" y="44675"/>
                </a:lnTo>
              </a:path>
              <a:path w="581025" h="88900">
                <a:moveTo>
                  <a:pt x="573339" y="22337"/>
                </a:moveTo>
                <a:lnTo>
                  <a:pt x="7445" y="22337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12751832" y="6531660"/>
            <a:ext cx="43815" cy="132715"/>
          </a:xfrm>
          <a:custGeom>
            <a:avLst/>
            <a:gdLst/>
            <a:ahLst/>
            <a:cxnLst/>
            <a:rect l="l" t="t" r="r" b="b"/>
            <a:pathLst>
              <a:path w="43815" h="132715">
                <a:moveTo>
                  <a:pt x="0" y="0"/>
                </a:moveTo>
                <a:lnTo>
                  <a:pt x="43745" y="13216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8557893" y="10511528"/>
            <a:ext cx="3277235" cy="0"/>
          </a:xfrm>
          <a:custGeom>
            <a:avLst/>
            <a:gdLst/>
            <a:ahLst/>
            <a:cxnLst/>
            <a:rect l="l" t="t" r="r" b="b"/>
            <a:pathLst>
              <a:path w="3277234">
                <a:moveTo>
                  <a:pt x="327715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617704" y="4619135"/>
            <a:ext cx="2400300" cy="2638425"/>
          </a:xfrm>
          <a:custGeom>
            <a:avLst/>
            <a:gdLst/>
            <a:ahLst/>
            <a:cxnLst/>
            <a:rect l="l" t="t" r="r" b="b"/>
            <a:pathLst>
              <a:path w="2400300" h="2638425">
                <a:moveTo>
                  <a:pt x="2273139" y="406385"/>
                </a:moveTo>
                <a:lnTo>
                  <a:pt x="2300179" y="429449"/>
                </a:lnTo>
                <a:lnTo>
                  <a:pt x="2330988" y="446450"/>
                </a:lnTo>
                <a:lnTo>
                  <a:pt x="2364569" y="456963"/>
                </a:lnTo>
                <a:lnTo>
                  <a:pt x="2399927" y="460562"/>
                </a:lnTo>
              </a:path>
              <a:path w="2400300" h="2638425">
                <a:moveTo>
                  <a:pt x="2273139" y="406385"/>
                </a:moveTo>
                <a:lnTo>
                  <a:pt x="2300179" y="429449"/>
                </a:lnTo>
                <a:lnTo>
                  <a:pt x="2330988" y="446450"/>
                </a:lnTo>
                <a:lnTo>
                  <a:pt x="2364569" y="456963"/>
                </a:lnTo>
                <a:lnTo>
                  <a:pt x="2399927" y="460562"/>
                </a:lnTo>
              </a:path>
              <a:path w="2400300" h="2638425">
                <a:moveTo>
                  <a:pt x="2272757" y="407246"/>
                </a:moveTo>
                <a:lnTo>
                  <a:pt x="2238349" y="372571"/>
                </a:lnTo>
                <a:lnTo>
                  <a:pt x="2202886" y="339371"/>
                </a:lnTo>
                <a:lnTo>
                  <a:pt x="2166415" y="307655"/>
                </a:lnTo>
                <a:lnTo>
                  <a:pt x="2128982" y="277432"/>
                </a:lnTo>
                <a:lnTo>
                  <a:pt x="2090630" y="248713"/>
                </a:lnTo>
                <a:lnTo>
                  <a:pt x="2051406" y="221507"/>
                </a:lnTo>
                <a:lnTo>
                  <a:pt x="2011355" y="195823"/>
                </a:lnTo>
                <a:lnTo>
                  <a:pt x="1970522" y="171673"/>
                </a:lnTo>
                <a:lnTo>
                  <a:pt x="1928952" y="149065"/>
                </a:lnTo>
                <a:lnTo>
                  <a:pt x="1886691" y="128010"/>
                </a:lnTo>
                <a:lnTo>
                  <a:pt x="1843783" y="108517"/>
                </a:lnTo>
                <a:lnTo>
                  <a:pt x="1800275" y="90596"/>
                </a:lnTo>
                <a:lnTo>
                  <a:pt x="1756212" y="74257"/>
                </a:lnTo>
                <a:lnTo>
                  <a:pt x="1711638" y="59509"/>
                </a:lnTo>
                <a:lnTo>
                  <a:pt x="1666600" y="46363"/>
                </a:lnTo>
                <a:lnTo>
                  <a:pt x="1621142" y="34827"/>
                </a:lnTo>
                <a:lnTo>
                  <a:pt x="1575309" y="24913"/>
                </a:lnTo>
                <a:lnTo>
                  <a:pt x="1529148" y="16630"/>
                </a:lnTo>
                <a:lnTo>
                  <a:pt x="1482702" y="9987"/>
                </a:lnTo>
                <a:lnTo>
                  <a:pt x="1436018" y="4994"/>
                </a:lnTo>
                <a:lnTo>
                  <a:pt x="1389141" y="1662"/>
                </a:lnTo>
                <a:lnTo>
                  <a:pt x="1342116" y="0"/>
                </a:lnTo>
                <a:lnTo>
                  <a:pt x="1294989" y="17"/>
                </a:lnTo>
                <a:lnTo>
                  <a:pt x="1247804" y="1724"/>
                </a:lnTo>
                <a:lnTo>
                  <a:pt x="1200607" y="5130"/>
                </a:lnTo>
                <a:lnTo>
                  <a:pt x="1153443" y="10245"/>
                </a:lnTo>
                <a:lnTo>
                  <a:pt x="1106358" y="17080"/>
                </a:lnTo>
                <a:lnTo>
                  <a:pt x="1059397" y="25643"/>
                </a:lnTo>
                <a:lnTo>
                  <a:pt x="1012604" y="35944"/>
                </a:lnTo>
                <a:lnTo>
                  <a:pt x="966026" y="47994"/>
                </a:lnTo>
                <a:lnTo>
                  <a:pt x="919708" y="61802"/>
                </a:lnTo>
                <a:lnTo>
                  <a:pt x="873695" y="77378"/>
                </a:lnTo>
                <a:lnTo>
                  <a:pt x="828032" y="94731"/>
                </a:lnTo>
                <a:lnTo>
                  <a:pt x="783038" y="113753"/>
                </a:lnTo>
                <a:lnTo>
                  <a:pt x="739020" y="134302"/>
                </a:lnTo>
                <a:lnTo>
                  <a:pt x="696003" y="156339"/>
                </a:lnTo>
                <a:lnTo>
                  <a:pt x="654014" y="179826"/>
                </a:lnTo>
                <a:lnTo>
                  <a:pt x="613079" y="204725"/>
                </a:lnTo>
                <a:lnTo>
                  <a:pt x="573223" y="230996"/>
                </a:lnTo>
                <a:lnTo>
                  <a:pt x="534473" y="258603"/>
                </a:lnTo>
                <a:lnTo>
                  <a:pt x="496854" y="287506"/>
                </a:lnTo>
                <a:lnTo>
                  <a:pt x="460392" y="317668"/>
                </a:lnTo>
                <a:lnTo>
                  <a:pt x="425114" y="349049"/>
                </a:lnTo>
                <a:lnTo>
                  <a:pt x="391045" y="381611"/>
                </a:lnTo>
                <a:lnTo>
                  <a:pt x="358211" y="415316"/>
                </a:lnTo>
                <a:lnTo>
                  <a:pt x="326638" y="450126"/>
                </a:lnTo>
                <a:lnTo>
                  <a:pt x="296352" y="486002"/>
                </a:lnTo>
                <a:lnTo>
                  <a:pt x="267380" y="522906"/>
                </a:lnTo>
                <a:lnTo>
                  <a:pt x="239746" y="560799"/>
                </a:lnTo>
                <a:lnTo>
                  <a:pt x="213478" y="599643"/>
                </a:lnTo>
                <a:lnTo>
                  <a:pt x="188600" y="639400"/>
                </a:lnTo>
                <a:lnTo>
                  <a:pt x="165140" y="680031"/>
                </a:lnTo>
                <a:lnTo>
                  <a:pt x="143122" y="721498"/>
                </a:lnTo>
                <a:lnTo>
                  <a:pt x="122573" y="763763"/>
                </a:lnTo>
                <a:lnTo>
                  <a:pt x="103518" y="806787"/>
                </a:lnTo>
                <a:lnTo>
                  <a:pt x="85985" y="850531"/>
                </a:lnTo>
                <a:lnTo>
                  <a:pt x="69998" y="894958"/>
                </a:lnTo>
                <a:lnTo>
                  <a:pt x="55584" y="940029"/>
                </a:lnTo>
                <a:lnTo>
                  <a:pt x="42768" y="985706"/>
                </a:lnTo>
                <a:lnTo>
                  <a:pt x="31577" y="1031949"/>
                </a:lnTo>
                <a:lnTo>
                  <a:pt x="22037" y="1078722"/>
                </a:lnTo>
                <a:lnTo>
                  <a:pt x="14172" y="1125985"/>
                </a:lnTo>
                <a:lnTo>
                  <a:pt x="8011" y="1173700"/>
                </a:lnTo>
                <a:lnTo>
                  <a:pt x="3577" y="1221829"/>
                </a:lnTo>
                <a:lnTo>
                  <a:pt x="898" y="1270333"/>
                </a:lnTo>
                <a:lnTo>
                  <a:pt x="0" y="1319174"/>
                </a:lnTo>
                <a:lnTo>
                  <a:pt x="898" y="1368015"/>
                </a:lnTo>
                <a:lnTo>
                  <a:pt x="3577" y="1416520"/>
                </a:lnTo>
                <a:lnTo>
                  <a:pt x="8011" y="1464649"/>
                </a:lnTo>
                <a:lnTo>
                  <a:pt x="14172" y="1512364"/>
                </a:lnTo>
                <a:lnTo>
                  <a:pt x="22037" y="1559627"/>
                </a:lnTo>
                <a:lnTo>
                  <a:pt x="31577" y="1606399"/>
                </a:lnTo>
                <a:lnTo>
                  <a:pt x="42768" y="1652643"/>
                </a:lnTo>
                <a:lnTo>
                  <a:pt x="55584" y="1698320"/>
                </a:lnTo>
                <a:lnTo>
                  <a:pt x="69998" y="1743391"/>
                </a:lnTo>
                <a:lnTo>
                  <a:pt x="85985" y="1787817"/>
                </a:lnTo>
                <a:lnTo>
                  <a:pt x="103518" y="1831562"/>
                </a:lnTo>
                <a:lnTo>
                  <a:pt x="122573" y="1874586"/>
                </a:lnTo>
                <a:lnTo>
                  <a:pt x="143122" y="1916850"/>
                </a:lnTo>
                <a:lnTo>
                  <a:pt x="165140" y="1958318"/>
                </a:lnTo>
                <a:lnTo>
                  <a:pt x="188600" y="1998949"/>
                </a:lnTo>
                <a:lnTo>
                  <a:pt x="213478" y="2038706"/>
                </a:lnTo>
                <a:lnTo>
                  <a:pt x="239746" y="2077550"/>
                </a:lnTo>
                <a:lnTo>
                  <a:pt x="267380" y="2115443"/>
                </a:lnTo>
                <a:lnTo>
                  <a:pt x="296352" y="2152347"/>
                </a:lnTo>
                <a:lnTo>
                  <a:pt x="326638" y="2188223"/>
                </a:lnTo>
                <a:lnTo>
                  <a:pt x="358211" y="2223033"/>
                </a:lnTo>
                <a:lnTo>
                  <a:pt x="391045" y="2256738"/>
                </a:lnTo>
                <a:lnTo>
                  <a:pt x="425114" y="2289300"/>
                </a:lnTo>
                <a:lnTo>
                  <a:pt x="460392" y="2320681"/>
                </a:lnTo>
                <a:lnTo>
                  <a:pt x="496854" y="2350842"/>
                </a:lnTo>
                <a:lnTo>
                  <a:pt x="534473" y="2379746"/>
                </a:lnTo>
                <a:lnTo>
                  <a:pt x="573223" y="2407352"/>
                </a:lnTo>
                <a:lnTo>
                  <a:pt x="613079" y="2433624"/>
                </a:lnTo>
                <a:lnTo>
                  <a:pt x="654014" y="2458523"/>
                </a:lnTo>
                <a:lnTo>
                  <a:pt x="696003" y="2482010"/>
                </a:lnTo>
                <a:lnTo>
                  <a:pt x="739020" y="2504047"/>
                </a:lnTo>
                <a:lnTo>
                  <a:pt x="783038" y="2524595"/>
                </a:lnTo>
                <a:lnTo>
                  <a:pt x="828032" y="2543617"/>
                </a:lnTo>
                <a:lnTo>
                  <a:pt x="873695" y="2560971"/>
                </a:lnTo>
                <a:lnTo>
                  <a:pt x="919708" y="2576547"/>
                </a:lnTo>
                <a:lnTo>
                  <a:pt x="966026" y="2590355"/>
                </a:lnTo>
                <a:lnTo>
                  <a:pt x="1012604" y="2602404"/>
                </a:lnTo>
                <a:lnTo>
                  <a:pt x="1059397" y="2612706"/>
                </a:lnTo>
                <a:lnTo>
                  <a:pt x="1106358" y="2621269"/>
                </a:lnTo>
                <a:lnTo>
                  <a:pt x="1153443" y="2628103"/>
                </a:lnTo>
                <a:lnTo>
                  <a:pt x="1200607" y="2633219"/>
                </a:lnTo>
                <a:lnTo>
                  <a:pt x="1247804" y="2636625"/>
                </a:lnTo>
                <a:lnTo>
                  <a:pt x="1294989" y="2638332"/>
                </a:lnTo>
                <a:lnTo>
                  <a:pt x="1342116" y="2638349"/>
                </a:lnTo>
                <a:lnTo>
                  <a:pt x="1389141" y="2636687"/>
                </a:lnTo>
                <a:lnTo>
                  <a:pt x="1436018" y="2633354"/>
                </a:lnTo>
                <a:lnTo>
                  <a:pt x="1482702" y="2628362"/>
                </a:lnTo>
                <a:lnTo>
                  <a:pt x="1529148" y="2621719"/>
                </a:lnTo>
                <a:lnTo>
                  <a:pt x="1575309" y="2613435"/>
                </a:lnTo>
                <a:lnTo>
                  <a:pt x="1621142" y="2603521"/>
                </a:lnTo>
                <a:lnTo>
                  <a:pt x="1666600" y="2591986"/>
                </a:lnTo>
                <a:lnTo>
                  <a:pt x="1711638" y="2578840"/>
                </a:lnTo>
                <a:lnTo>
                  <a:pt x="1756212" y="2564092"/>
                </a:lnTo>
                <a:lnTo>
                  <a:pt x="1800275" y="2547753"/>
                </a:lnTo>
                <a:lnTo>
                  <a:pt x="1843783" y="2529832"/>
                </a:lnTo>
                <a:lnTo>
                  <a:pt x="1886691" y="2510338"/>
                </a:lnTo>
                <a:lnTo>
                  <a:pt x="1928952" y="2489283"/>
                </a:lnTo>
                <a:lnTo>
                  <a:pt x="1970522" y="2466675"/>
                </a:lnTo>
                <a:lnTo>
                  <a:pt x="2011355" y="2442525"/>
                </a:lnTo>
                <a:lnTo>
                  <a:pt x="2051406" y="2416842"/>
                </a:lnTo>
                <a:lnTo>
                  <a:pt x="2090630" y="2389636"/>
                </a:lnTo>
                <a:lnTo>
                  <a:pt x="2128982" y="2360917"/>
                </a:lnTo>
                <a:lnTo>
                  <a:pt x="2166415" y="2330694"/>
                </a:lnTo>
                <a:lnTo>
                  <a:pt x="2202886" y="2298977"/>
                </a:lnTo>
                <a:lnTo>
                  <a:pt x="2238349" y="2265777"/>
                </a:lnTo>
                <a:lnTo>
                  <a:pt x="2272757" y="2231103"/>
                </a:lnTo>
              </a:path>
              <a:path w="2400300" h="2638425">
                <a:moveTo>
                  <a:pt x="2399927" y="2176856"/>
                </a:moveTo>
                <a:lnTo>
                  <a:pt x="2364569" y="2180455"/>
                </a:lnTo>
                <a:lnTo>
                  <a:pt x="2330988" y="2190968"/>
                </a:lnTo>
                <a:lnTo>
                  <a:pt x="2300179" y="2207969"/>
                </a:lnTo>
                <a:lnTo>
                  <a:pt x="2273139" y="2231033"/>
                </a:lnTo>
              </a:path>
              <a:path w="2400300" h="2638425">
                <a:moveTo>
                  <a:pt x="2399927" y="2176856"/>
                </a:moveTo>
                <a:lnTo>
                  <a:pt x="2364569" y="2180455"/>
                </a:lnTo>
                <a:lnTo>
                  <a:pt x="2330988" y="2190968"/>
                </a:lnTo>
                <a:lnTo>
                  <a:pt x="2300179" y="2207969"/>
                </a:lnTo>
                <a:lnTo>
                  <a:pt x="2273139" y="2231033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4" name="bg object 17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870953" y="5872227"/>
            <a:ext cx="132165" cy="132165"/>
          </a:xfrm>
          <a:prstGeom prst="rect">
            <a:avLst/>
          </a:prstGeom>
        </p:spPr>
      </p:pic>
      <p:sp>
        <p:nvSpPr>
          <p:cNvPr id="175" name="bg object 175"/>
          <p:cNvSpPr/>
          <p:nvPr/>
        </p:nvSpPr>
        <p:spPr>
          <a:xfrm>
            <a:off x="2461323" y="4873187"/>
            <a:ext cx="205104" cy="128905"/>
          </a:xfrm>
          <a:custGeom>
            <a:avLst/>
            <a:gdLst/>
            <a:ahLst/>
            <a:cxnLst/>
            <a:rect l="l" t="t" r="r" b="b"/>
            <a:pathLst>
              <a:path w="205105" h="128904">
                <a:moveTo>
                  <a:pt x="205017" y="128384"/>
                </a:moveTo>
                <a:lnTo>
                  <a:pt x="166163" y="99389"/>
                </a:lnTo>
                <a:lnTo>
                  <a:pt x="126183" y="72021"/>
                </a:lnTo>
                <a:lnTo>
                  <a:pt x="85128" y="46312"/>
                </a:lnTo>
                <a:lnTo>
                  <a:pt x="43050" y="22294"/>
                </a:ln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1808447" y="4751408"/>
            <a:ext cx="653415" cy="240665"/>
          </a:xfrm>
          <a:custGeom>
            <a:avLst/>
            <a:gdLst/>
            <a:ahLst/>
            <a:cxnLst/>
            <a:rect l="l" t="t" r="r" b="b"/>
            <a:pathLst>
              <a:path w="653414" h="240664">
                <a:moveTo>
                  <a:pt x="652876" y="121778"/>
                </a:moveTo>
                <a:lnTo>
                  <a:pt x="605778" y="99862"/>
                </a:lnTo>
                <a:lnTo>
                  <a:pt x="557894" y="80076"/>
                </a:lnTo>
                <a:lnTo>
                  <a:pt x="509297" y="62434"/>
                </a:lnTo>
                <a:lnTo>
                  <a:pt x="460058" y="46948"/>
                </a:lnTo>
                <a:lnTo>
                  <a:pt x="410251" y="33632"/>
                </a:lnTo>
                <a:lnTo>
                  <a:pt x="359948" y="22497"/>
                </a:lnTo>
                <a:lnTo>
                  <a:pt x="309220" y="13557"/>
                </a:lnTo>
                <a:lnTo>
                  <a:pt x="258140" y="6825"/>
                </a:lnTo>
                <a:lnTo>
                  <a:pt x="206782" y="2312"/>
                </a:lnTo>
                <a:lnTo>
                  <a:pt x="155216" y="33"/>
                </a:lnTo>
                <a:lnTo>
                  <a:pt x="103515" y="0"/>
                </a:lnTo>
                <a:lnTo>
                  <a:pt x="51752" y="2224"/>
                </a:lnTo>
                <a:lnTo>
                  <a:pt x="0" y="6720"/>
                </a:lnTo>
              </a:path>
              <a:path w="653414" h="240664">
                <a:moveTo>
                  <a:pt x="604373" y="220316"/>
                </a:moveTo>
                <a:lnTo>
                  <a:pt x="558037" y="198857"/>
                </a:lnTo>
                <a:lnTo>
                  <a:pt x="510871" y="179668"/>
                </a:lnTo>
                <a:lnTo>
                  <a:pt x="462958" y="162765"/>
                </a:lnTo>
                <a:lnTo>
                  <a:pt x="414381" y="148161"/>
                </a:lnTo>
                <a:lnTo>
                  <a:pt x="365224" y="135873"/>
                </a:lnTo>
                <a:lnTo>
                  <a:pt x="315571" y="125913"/>
                </a:lnTo>
                <a:lnTo>
                  <a:pt x="265504" y="118299"/>
                </a:lnTo>
                <a:lnTo>
                  <a:pt x="215108" y="113043"/>
                </a:lnTo>
                <a:lnTo>
                  <a:pt x="164465" y="110160"/>
                </a:lnTo>
                <a:lnTo>
                  <a:pt x="113660" y="109666"/>
                </a:lnTo>
                <a:lnTo>
                  <a:pt x="62776" y="111575"/>
                </a:lnTo>
                <a:lnTo>
                  <a:pt x="11896" y="115902"/>
                </a:lnTo>
              </a:path>
              <a:path w="653414" h="240664">
                <a:moveTo>
                  <a:pt x="350652" y="155537"/>
                </a:moveTo>
                <a:lnTo>
                  <a:pt x="349894" y="155373"/>
                </a:lnTo>
                <a:lnTo>
                  <a:pt x="349136" y="155211"/>
                </a:lnTo>
                <a:lnTo>
                  <a:pt x="348377" y="155050"/>
                </a:lnTo>
              </a:path>
              <a:path w="653414" h="240664">
                <a:moveTo>
                  <a:pt x="594508" y="240357"/>
                </a:moveTo>
                <a:lnTo>
                  <a:pt x="549133" y="219343"/>
                </a:lnTo>
                <a:lnTo>
                  <a:pt x="502945" y="200552"/>
                </a:lnTo>
                <a:lnTo>
                  <a:pt x="456025" y="183999"/>
                </a:lnTo>
                <a:lnTo>
                  <a:pt x="408455" y="169699"/>
                </a:lnTo>
                <a:lnTo>
                  <a:pt x="360318" y="157665"/>
                </a:lnTo>
                <a:lnTo>
                  <a:pt x="311694" y="147912"/>
                </a:lnTo>
                <a:lnTo>
                  <a:pt x="262665" y="140455"/>
                </a:lnTo>
                <a:lnTo>
                  <a:pt x="213314" y="135308"/>
                </a:lnTo>
                <a:lnTo>
                  <a:pt x="163721" y="132486"/>
                </a:lnTo>
                <a:lnTo>
                  <a:pt x="113970" y="132002"/>
                </a:lnTo>
                <a:lnTo>
                  <a:pt x="64140" y="133871"/>
                </a:lnTo>
                <a:lnTo>
                  <a:pt x="14315" y="138108"/>
                </a:lnTo>
              </a:path>
              <a:path w="653414" h="240664">
                <a:moveTo>
                  <a:pt x="643011" y="140985"/>
                </a:moveTo>
                <a:lnTo>
                  <a:pt x="596799" y="119463"/>
                </a:lnTo>
                <a:lnTo>
                  <a:pt x="549816" y="100034"/>
                </a:lnTo>
                <a:lnTo>
                  <a:pt x="502133" y="82710"/>
                </a:lnTo>
                <a:lnTo>
                  <a:pt x="453821" y="67504"/>
                </a:lnTo>
                <a:lnTo>
                  <a:pt x="404951" y="54428"/>
                </a:lnTo>
                <a:lnTo>
                  <a:pt x="355594" y="43494"/>
                </a:lnTo>
                <a:lnTo>
                  <a:pt x="305821" y="34715"/>
                </a:lnTo>
                <a:lnTo>
                  <a:pt x="255703" y="28104"/>
                </a:lnTo>
                <a:lnTo>
                  <a:pt x="205310" y="23673"/>
                </a:lnTo>
                <a:lnTo>
                  <a:pt x="154715" y="21435"/>
                </a:lnTo>
                <a:lnTo>
                  <a:pt x="103987" y="21402"/>
                </a:lnTo>
                <a:lnTo>
                  <a:pt x="53198" y="23586"/>
                </a:lnTo>
                <a:lnTo>
                  <a:pt x="2419" y="28001"/>
                </a:lnTo>
              </a:path>
              <a:path w="653414" h="240664">
                <a:moveTo>
                  <a:pt x="633557" y="161027"/>
                </a:moveTo>
                <a:lnTo>
                  <a:pt x="588194" y="139918"/>
                </a:lnTo>
                <a:lnTo>
                  <a:pt x="542075" y="120861"/>
                </a:lnTo>
                <a:lnTo>
                  <a:pt x="495268" y="103869"/>
                </a:lnTo>
                <a:lnTo>
                  <a:pt x="447844" y="88954"/>
                </a:lnTo>
                <a:lnTo>
                  <a:pt x="399872" y="76128"/>
                </a:lnTo>
                <a:lnTo>
                  <a:pt x="351422" y="65403"/>
                </a:lnTo>
                <a:lnTo>
                  <a:pt x="302564" y="56793"/>
                </a:lnTo>
                <a:lnTo>
                  <a:pt x="253367" y="50308"/>
                </a:lnTo>
                <a:lnTo>
                  <a:pt x="203900" y="45962"/>
                </a:lnTo>
                <a:lnTo>
                  <a:pt x="154235" y="43767"/>
                </a:lnTo>
                <a:lnTo>
                  <a:pt x="104439" y="43734"/>
                </a:lnTo>
                <a:lnTo>
                  <a:pt x="54584" y="45877"/>
                </a:lnTo>
                <a:lnTo>
                  <a:pt x="4738" y="50207"/>
                </a:lnTo>
              </a:path>
              <a:path w="653414" h="240664">
                <a:moveTo>
                  <a:pt x="623692" y="181068"/>
                </a:moveTo>
                <a:lnTo>
                  <a:pt x="579216" y="160371"/>
                </a:lnTo>
                <a:lnTo>
                  <a:pt x="533997" y="141687"/>
                </a:lnTo>
                <a:lnTo>
                  <a:pt x="488105" y="125027"/>
                </a:lnTo>
                <a:lnTo>
                  <a:pt x="441607" y="110403"/>
                </a:lnTo>
                <a:lnTo>
                  <a:pt x="394573" y="97828"/>
                </a:lnTo>
                <a:lnTo>
                  <a:pt x="347069" y="87313"/>
                </a:lnTo>
                <a:lnTo>
                  <a:pt x="299165" y="78871"/>
                </a:lnTo>
                <a:lnTo>
                  <a:pt x="250929" y="72513"/>
                </a:lnTo>
                <a:lnTo>
                  <a:pt x="202429" y="68252"/>
                </a:lnTo>
                <a:lnTo>
                  <a:pt x="153734" y="66099"/>
                </a:lnTo>
                <a:lnTo>
                  <a:pt x="104911" y="66068"/>
                </a:lnTo>
                <a:lnTo>
                  <a:pt x="56029" y="68169"/>
                </a:lnTo>
                <a:lnTo>
                  <a:pt x="7157" y="72414"/>
                </a:lnTo>
              </a:path>
              <a:path w="653414" h="240664">
                <a:moveTo>
                  <a:pt x="614238" y="200274"/>
                </a:moveTo>
                <a:lnTo>
                  <a:pt x="566941" y="178370"/>
                </a:lnTo>
                <a:lnTo>
                  <a:pt x="518797" y="158783"/>
                </a:lnTo>
                <a:lnTo>
                  <a:pt x="469891" y="141530"/>
                </a:lnTo>
                <a:lnTo>
                  <a:pt x="420307" y="126623"/>
                </a:lnTo>
                <a:lnTo>
                  <a:pt x="370131" y="114080"/>
                </a:lnTo>
                <a:lnTo>
                  <a:pt x="319447" y="103914"/>
                </a:lnTo>
                <a:lnTo>
                  <a:pt x="268343" y="96142"/>
                </a:lnTo>
                <a:lnTo>
                  <a:pt x="216902" y="90777"/>
                </a:lnTo>
                <a:lnTo>
                  <a:pt x="165209" y="87834"/>
                </a:lnTo>
                <a:lnTo>
                  <a:pt x="113351" y="87330"/>
                </a:lnTo>
                <a:lnTo>
                  <a:pt x="61411" y="89279"/>
                </a:lnTo>
                <a:lnTo>
                  <a:pt x="9476" y="93695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2402955" y="4991766"/>
            <a:ext cx="182245" cy="114300"/>
          </a:xfrm>
          <a:custGeom>
            <a:avLst/>
            <a:gdLst/>
            <a:ahLst/>
            <a:cxnLst/>
            <a:rect l="l" t="t" r="r" b="b"/>
            <a:pathLst>
              <a:path w="182244" h="114300">
                <a:moveTo>
                  <a:pt x="182192" y="114091"/>
                </a:moveTo>
                <a:lnTo>
                  <a:pt x="138874" y="82107"/>
                </a:lnTo>
                <a:lnTo>
                  <a:pt x="94010" y="52393"/>
                </a:lnTo>
                <a:lnTo>
                  <a:pt x="47688" y="25005"/>
                </a:ln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2963230" y="5341411"/>
            <a:ext cx="293370" cy="1193800"/>
          </a:xfrm>
          <a:custGeom>
            <a:avLst/>
            <a:gdLst/>
            <a:ahLst/>
            <a:cxnLst/>
            <a:rect l="l" t="t" r="r" b="b"/>
            <a:pathLst>
              <a:path w="293370" h="1193800">
                <a:moveTo>
                  <a:pt x="0" y="1193796"/>
                </a:moveTo>
                <a:lnTo>
                  <a:pt x="23812" y="1150845"/>
                </a:lnTo>
                <a:lnTo>
                  <a:pt x="45719" y="1107182"/>
                </a:lnTo>
                <a:lnTo>
                  <a:pt x="65722" y="1062868"/>
                </a:lnTo>
                <a:lnTo>
                  <a:pt x="83819" y="1017960"/>
                </a:lnTo>
                <a:lnTo>
                  <a:pt x="100011" y="972519"/>
                </a:lnTo>
                <a:lnTo>
                  <a:pt x="114299" y="926604"/>
                </a:lnTo>
                <a:lnTo>
                  <a:pt x="126681" y="880274"/>
                </a:lnTo>
                <a:lnTo>
                  <a:pt x="137158" y="833588"/>
                </a:lnTo>
                <a:lnTo>
                  <a:pt x="145731" y="786605"/>
                </a:lnTo>
                <a:lnTo>
                  <a:pt x="152398" y="739386"/>
                </a:lnTo>
                <a:lnTo>
                  <a:pt x="157161" y="691989"/>
                </a:lnTo>
                <a:lnTo>
                  <a:pt x="160018" y="644473"/>
                </a:lnTo>
                <a:lnTo>
                  <a:pt x="160971" y="596898"/>
                </a:lnTo>
                <a:lnTo>
                  <a:pt x="160018" y="549323"/>
                </a:lnTo>
                <a:lnTo>
                  <a:pt x="157161" y="501807"/>
                </a:lnTo>
                <a:lnTo>
                  <a:pt x="152398" y="454410"/>
                </a:lnTo>
                <a:lnTo>
                  <a:pt x="145731" y="407191"/>
                </a:lnTo>
                <a:lnTo>
                  <a:pt x="137158" y="360208"/>
                </a:lnTo>
                <a:lnTo>
                  <a:pt x="126681" y="313523"/>
                </a:lnTo>
                <a:lnTo>
                  <a:pt x="114299" y="267192"/>
                </a:lnTo>
                <a:lnTo>
                  <a:pt x="100011" y="221277"/>
                </a:lnTo>
                <a:lnTo>
                  <a:pt x="83819" y="175836"/>
                </a:lnTo>
                <a:lnTo>
                  <a:pt x="65722" y="130928"/>
                </a:lnTo>
                <a:lnTo>
                  <a:pt x="45719" y="86614"/>
                </a:lnTo>
                <a:lnTo>
                  <a:pt x="23812" y="42951"/>
                </a:lnTo>
                <a:lnTo>
                  <a:pt x="0" y="0"/>
                </a:lnTo>
              </a:path>
              <a:path w="293370" h="1193800">
                <a:moveTo>
                  <a:pt x="151980" y="1190650"/>
                </a:moveTo>
                <a:lnTo>
                  <a:pt x="173661" y="1145521"/>
                </a:lnTo>
                <a:lnTo>
                  <a:pt x="193536" y="1099799"/>
                </a:lnTo>
                <a:lnTo>
                  <a:pt x="211604" y="1053536"/>
                </a:lnTo>
                <a:lnTo>
                  <a:pt x="227866" y="1006783"/>
                </a:lnTo>
                <a:lnTo>
                  <a:pt x="242320" y="959592"/>
                </a:lnTo>
                <a:lnTo>
                  <a:pt x="254968" y="912015"/>
                </a:lnTo>
                <a:lnTo>
                  <a:pt x="265809" y="864102"/>
                </a:lnTo>
                <a:lnTo>
                  <a:pt x="274843" y="815906"/>
                </a:lnTo>
                <a:lnTo>
                  <a:pt x="282070" y="767478"/>
                </a:lnTo>
                <a:lnTo>
                  <a:pt x="287490" y="718870"/>
                </a:lnTo>
                <a:lnTo>
                  <a:pt x="291104" y="670133"/>
                </a:lnTo>
                <a:lnTo>
                  <a:pt x="292911" y="621318"/>
                </a:lnTo>
                <a:lnTo>
                  <a:pt x="292911" y="572478"/>
                </a:lnTo>
                <a:lnTo>
                  <a:pt x="291104" y="523664"/>
                </a:lnTo>
                <a:lnTo>
                  <a:pt x="287490" y="474926"/>
                </a:lnTo>
                <a:lnTo>
                  <a:pt x="282070" y="426318"/>
                </a:lnTo>
                <a:lnTo>
                  <a:pt x="274843" y="377890"/>
                </a:lnTo>
                <a:lnTo>
                  <a:pt x="265809" y="329694"/>
                </a:lnTo>
                <a:lnTo>
                  <a:pt x="254968" y="281782"/>
                </a:lnTo>
                <a:lnTo>
                  <a:pt x="242320" y="234204"/>
                </a:lnTo>
                <a:lnTo>
                  <a:pt x="227866" y="187013"/>
                </a:lnTo>
                <a:lnTo>
                  <a:pt x="211604" y="140261"/>
                </a:lnTo>
                <a:lnTo>
                  <a:pt x="193536" y="93998"/>
                </a:lnTo>
                <a:lnTo>
                  <a:pt x="173661" y="48276"/>
                </a:lnTo>
                <a:lnTo>
                  <a:pt x="151980" y="3147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9" name="bg object 17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890379" y="5025055"/>
            <a:ext cx="148535" cy="187651"/>
          </a:xfrm>
          <a:prstGeom prst="rect">
            <a:avLst/>
          </a:prstGeom>
        </p:spPr>
      </p:pic>
      <p:sp>
        <p:nvSpPr>
          <p:cNvPr id="180" name="bg object 180"/>
          <p:cNvSpPr/>
          <p:nvPr/>
        </p:nvSpPr>
        <p:spPr>
          <a:xfrm>
            <a:off x="3017166" y="5212794"/>
            <a:ext cx="652145" cy="1451610"/>
          </a:xfrm>
          <a:custGeom>
            <a:avLst/>
            <a:gdLst/>
            <a:ahLst/>
            <a:cxnLst/>
            <a:rect l="l" t="t" r="r" b="b"/>
            <a:pathLst>
              <a:path w="652145" h="1451609">
                <a:moveTo>
                  <a:pt x="607776" y="1318866"/>
                </a:moveTo>
                <a:lnTo>
                  <a:pt x="0" y="1318866"/>
                </a:lnTo>
              </a:path>
              <a:path w="652145" h="1451609">
                <a:moveTo>
                  <a:pt x="309007" y="132165"/>
                </a:moveTo>
                <a:lnTo>
                  <a:pt x="607776" y="132165"/>
                </a:lnTo>
              </a:path>
              <a:path w="652145" h="1451609">
                <a:moveTo>
                  <a:pt x="265262" y="0"/>
                </a:moveTo>
                <a:lnTo>
                  <a:pt x="651521" y="0"/>
                </a:lnTo>
              </a:path>
              <a:path w="652145" h="1451609">
                <a:moveTo>
                  <a:pt x="651521" y="1451032"/>
                </a:moveTo>
                <a:lnTo>
                  <a:pt x="21407" y="1451032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9349027" y="7551757"/>
            <a:ext cx="0" cy="1099820"/>
          </a:xfrm>
          <a:custGeom>
            <a:avLst/>
            <a:gdLst/>
            <a:ahLst/>
            <a:cxnLst/>
            <a:rect l="l" t="t" r="r" b="b"/>
            <a:pathLst>
              <a:path h="1099820">
                <a:moveTo>
                  <a:pt x="0" y="0"/>
                </a:moveTo>
                <a:lnTo>
                  <a:pt x="0" y="109921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7186905" y="6663826"/>
            <a:ext cx="492759" cy="0"/>
          </a:xfrm>
          <a:custGeom>
            <a:avLst/>
            <a:gdLst/>
            <a:ahLst/>
            <a:cxnLst/>
            <a:rect l="l" t="t" r="r" b="b"/>
            <a:pathLst>
              <a:path w="492759">
                <a:moveTo>
                  <a:pt x="49236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7143160" y="6531660"/>
            <a:ext cx="580390" cy="132715"/>
          </a:xfrm>
          <a:custGeom>
            <a:avLst/>
            <a:gdLst/>
            <a:ahLst/>
            <a:cxnLst/>
            <a:rect l="l" t="t" r="r" b="b"/>
            <a:pathLst>
              <a:path w="580390" h="132715">
                <a:moveTo>
                  <a:pt x="0" y="0"/>
                </a:moveTo>
                <a:lnTo>
                  <a:pt x="43745" y="132165"/>
                </a:lnTo>
              </a:path>
              <a:path w="580390" h="132715">
                <a:moveTo>
                  <a:pt x="579854" y="0"/>
                </a:moveTo>
                <a:lnTo>
                  <a:pt x="536109" y="13216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7143160" y="6531660"/>
            <a:ext cx="580390" cy="111125"/>
          </a:xfrm>
          <a:custGeom>
            <a:avLst/>
            <a:gdLst/>
            <a:ahLst/>
            <a:cxnLst/>
            <a:rect l="l" t="t" r="r" b="b"/>
            <a:pathLst>
              <a:path w="580390" h="111125">
                <a:moveTo>
                  <a:pt x="0" y="0"/>
                </a:moveTo>
                <a:lnTo>
                  <a:pt x="579854" y="0"/>
                </a:lnTo>
              </a:path>
              <a:path w="580390" h="111125">
                <a:moveTo>
                  <a:pt x="36299" y="110758"/>
                </a:moveTo>
                <a:lnTo>
                  <a:pt x="543555" y="110758"/>
                </a:lnTo>
              </a:path>
              <a:path w="580390" h="111125">
                <a:moveTo>
                  <a:pt x="28853" y="88420"/>
                </a:moveTo>
                <a:lnTo>
                  <a:pt x="551001" y="88420"/>
                </a:lnTo>
              </a:path>
              <a:path w="580390" h="111125">
                <a:moveTo>
                  <a:pt x="21407" y="66082"/>
                </a:moveTo>
                <a:lnTo>
                  <a:pt x="558447" y="66082"/>
                </a:lnTo>
              </a:path>
              <a:path w="580390" h="111125">
                <a:moveTo>
                  <a:pt x="13961" y="44675"/>
                </a:moveTo>
                <a:lnTo>
                  <a:pt x="565893" y="44675"/>
                </a:lnTo>
              </a:path>
              <a:path w="580390" h="111125">
                <a:moveTo>
                  <a:pt x="7445" y="22337"/>
                </a:moveTo>
                <a:lnTo>
                  <a:pt x="572408" y="22337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6799715" y="6531660"/>
            <a:ext cx="387350" cy="132715"/>
          </a:xfrm>
          <a:custGeom>
            <a:avLst/>
            <a:gdLst/>
            <a:ahLst/>
            <a:cxnLst/>
            <a:rect l="l" t="t" r="r" b="b"/>
            <a:pathLst>
              <a:path w="387350" h="132715">
                <a:moveTo>
                  <a:pt x="387190" y="132165"/>
                </a:moveTo>
                <a:lnTo>
                  <a:pt x="0" y="132165"/>
                </a:lnTo>
              </a:path>
              <a:path w="387350" h="132715">
                <a:moveTo>
                  <a:pt x="343445" y="0"/>
                </a:moveTo>
                <a:lnTo>
                  <a:pt x="43745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6307351" y="6663826"/>
            <a:ext cx="492759" cy="0"/>
          </a:xfrm>
          <a:custGeom>
            <a:avLst/>
            <a:gdLst/>
            <a:ahLst/>
            <a:cxnLst/>
            <a:rect l="l" t="t" r="r" b="b"/>
            <a:pathLst>
              <a:path w="492759">
                <a:moveTo>
                  <a:pt x="49236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6263606" y="6531660"/>
            <a:ext cx="580390" cy="132715"/>
          </a:xfrm>
          <a:custGeom>
            <a:avLst/>
            <a:gdLst/>
            <a:ahLst/>
            <a:cxnLst/>
            <a:rect l="l" t="t" r="r" b="b"/>
            <a:pathLst>
              <a:path w="580390" h="132715">
                <a:moveTo>
                  <a:pt x="0" y="0"/>
                </a:moveTo>
                <a:lnTo>
                  <a:pt x="43745" y="132165"/>
                </a:lnTo>
              </a:path>
              <a:path w="580390" h="132715">
                <a:moveTo>
                  <a:pt x="579854" y="0"/>
                </a:moveTo>
                <a:lnTo>
                  <a:pt x="536109" y="13216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6263606" y="6531660"/>
            <a:ext cx="580390" cy="111125"/>
          </a:xfrm>
          <a:custGeom>
            <a:avLst/>
            <a:gdLst/>
            <a:ahLst/>
            <a:cxnLst/>
            <a:rect l="l" t="t" r="r" b="b"/>
            <a:pathLst>
              <a:path w="580390" h="111125">
                <a:moveTo>
                  <a:pt x="0" y="0"/>
                </a:moveTo>
                <a:lnTo>
                  <a:pt x="579854" y="0"/>
                </a:lnTo>
              </a:path>
              <a:path w="580390" h="111125">
                <a:moveTo>
                  <a:pt x="36299" y="110758"/>
                </a:moveTo>
                <a:lnTo>
                  <a:pt x="543555" y="110758"/>
                </a:lnTo>
              </a:path>
              <a:path w="580390" h="111125">
                <a:moveTo>
                  <a:pt x="28853" y="88420"/>
                </a:moveTo>
                <a:lnTo>
                  <a:pt x="551001" y="88420"/>
                </a:lnTo>
              </a:path>
              <a:path w="580390" h="111125">
                <a:moveTo>
                  <a:pt x="21407" y="66082"/>
                </a:moveTo>
                <a:lnTo>
                  <a:pt x="558447" y="66082"/>
                </a:lnTo>
              </a:path>
              <a:path w="580390" h="111125">
                <a:moveTo>
                  <a:pt x="14891" y="44675"/>
                </a:moveTo>
                <a:lnTo>
                  <a:pt x="565893" y="44675"/>
                </a:lnTo>
              </a:path>
              <a:path w="580390" h="111125">
                <a:moveTo>
                  <a:pt x="7445" y="22337"/>
                </a:moveTo>
                <a:lnTo>
                  <a:pt x="573339" y="22337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5920161" y="6531660"/>
            <a:ext cx="387350" cy="132715"/>
          </a:xfrm>
          <a:custGeom>
            <a:avLst/>
            <a:gdLst/>
            <a:ahLst/>
            <a:cxnLst/>
            <a:rect l="l" t="t" r="r" b="b"/>
            <a:pathLst>
              <a:path w="387350" h="132715">
                <a:moveTo>
                  <a:pt x="387190" y="132165"/>
                </a:moveTo>
                <a:lnTo>
                  <a:pt x="0" y="132165"/>
                </a:lnTo>
              </a:path>
              <a:path w="387350" h="132715">
                <a:moveTo>
                  <a:pt x="343445" y="0"/>
                </a:moveTo>
                <a:lnTo>
                  <a:pt x="44675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5427796" y="6663826"/>
            <a:ext cx="492759" cy="0"/>
          </a:xfrm>
          <a:custGeom>
            <a:avLst/>
            <a:gdLst/>
            <a:ahLst/>
            <a:cxnLst/>
            <a:rect l="l" t="t" r="r" b="b"/>
            <a:pathLst>
              <a:path w="492760">
                <a:moveTo>
                  <a:pt x="49236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5384051" y="6531660"/>
            <a:ext cx="581025" cy="132715"/>
          </a:xfrm>
          <a:custGeom>
            <a:avLst/>
            <a:gdLst/>
            <a:ahLst/>
            <a:cxnLst/>
            <a:rect l="l" t="t" r="r" b="b"/>
            <a:pathLst>
              <a:path w="581025" h="132715">
                <a:moveTo>
                  <a:pt x="0" y="0"/>
                </a:moveTo>
                <a:lnTo>
                  <a:pt x="43745" y="132165"/>
                </a:lnTo>
              </a:path>
              <a:path w="581025" h="132715">
                <a:moveTo>
                  <a:pt x="580785" y="0"/>
                </a:moveTo>
                <a:lnTo>
                  <a:pt x="536109" y="13216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5384051" y="6531660"/>
            <a:ext cx="581025" cy="111125"/>
          </a:xfrm>
          <a:custGeom>
            <a:avLst/>
            <a:gdLst/>
            <a:ahLst/>
            <a:cxnLst/>
            <a:rect l="l" t="t" r="r" b="b"/>
            <a:pathLst>
              <a:path w="581025" h="111125">
                <a:moveTo>
                  <a:pt x="0" y="0"/>
                </a:moveTo>
                <a:lnTo>
                  <a:pt x="580785" y="0"/>
                </a:lnTo>
              </a:path>
              <a:path w="581025" h="111125">
                <a:moveTo>
                  <a:pt x="36299" y="110758"/>
                </a:moveTo>
                <a:lnTo>
                  <a:pt x="543555" y="110758"/>
                </a:lnTo>
              </a:path>
              <a:path w="581025" h="111125">
                <a:moveTo>
                  <a:pt x="28853" y="88420"/>
                </a:moveTo>
                <a:lnTo>
                  <a:pt x="551001" y="88420"/>
                </a:lnTo>
              </a:path>
              <a:path w="581025" h="111125">
                <a:moveTo>
                  <a:pt x="22337" y="66082"/>
                </a:moveTo>
                <a:lnTo>
                  <a:pt x="558447" y="66082"/>
                </a:lnTo>
              </a:path>
              <a:path w="581025" h="111125">
                <a:moveTo>
                  <a:pt x="14891" y="44675"/>
                </a:moveTo>
                <a:lnTo>
                  <a:pt x="565893" y="44675"/>
                </a:lnTo>
              </a:path>
              <a:path w="581025" h="111125">
                <a:moveTo>
                  <a:pt x="7445" y="22337"/>
                </a:moveTo>
                <a:lnTo>
                  <a:pt x="573339" y="22337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5040606" y="6531660"/>
            <a:ext cx="387350" cy="132715"/>
          </a:xfrm>
          <a:custGeom>
            <a:avLst/>
            <a:gdLst/>
            <a:ahLst/>
            <a:cxnLst/>
            <a:rect l="l" t="t" r="r" b="b"/>
            <a:pathLst>
              <a:path w="387350" h="132715">
                <a:moveTo>
                  <a:pt x="387190" y="132165"/>
                </a:moveTo>
                <a:lnTo>
                  <a:pt x="0" y="132165"/>
                </a:lnTo>
              </a:path>
              <a:path w="387350" h="132715">
                <a:moveTo>
                  <a:pt x="343445" y="0"/>
                </a:moveTo>
                <a:lnTo>
                  <a:pt x="44675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4548242" y="6663826"/>
            <a:ext cx="492759" cy="0"/>
          </a:xfrm>
          <a:custGeom>
            <a:avLst/>
            <a:gdLst/>
            <a:ahLst/>
            <a:cxnLst/>
            <a:rect l="l" t="t" r="r" b="b"/>
            <a:pathLst>
              <a:path w="492760">
                <a:moveTo>
                  <a:pt x="49236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4504497" y="6531660"/>
            <a:ext cx="581025" cy="132715"/>
          </a:xfrm>
          <a:custGeom>
            <a:avLst/>
            <a:gdLst/>
            <a:ahLst/>
            <a:cxnLst/>
            <a:rect l="l" t="t" r="r" b="b"/>
            <a:pathLst>
              <a:path w="581025" h="132715">
                <a:moveTo>
                  <a:pt x="0" y="0"/>
                </a:moveTo>
                <a:lnTo>
                  <a:pt x="43745" y="132165"/>
                </a:lnTo>
              </a:path>
              <a:path w="581025" h="132715">
                <a:moveTo>
                  <a:pt x="580785" y="0"/>
                </a:moveTo>
                <a:lnTo>
                  <a:pt x="536109" y="13216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4504497" y="6531660"/>
            <a:ext cx="581025" cy="111125"/>
          </a:xfrm>
          <a:custGeom>
            <a:avLst/>
            <a:gdLst/>
            <a:ahLst/>
            <a:cxnLst/>
            <a:rect l="l" t="t" r="r" b="b"/>
            <a:pathLst>
              <a:path w="581025" h="111125">
                <a:moveTo>
                  <a:pt x="0" y="0"/>
                </a:moveTo>
                <a:lnTo>
                  <a:pt x="580785" y="0"/>
                </a:lnTo>
              </a:path>
              <a:path w="581025" h="111125">
                <a:moveTo>
                  <a:pt x="36299" y="110758"/>
                </a:moveTo>
                <a:lnTo>
                  <a:pt x="543555" y="110758"/>
                </a:lnTo>
              </a:path>
              <a:path w="581025" h="111125">
                <a:moveTo>
                  <a:pt x="29783" y="88420"/>
                </a:moveTo>
                <a:lnTo>
                  <a:pt x="551001" y="88420"/>
                </a:lnTo>
              </a:path>
              <a:path w="581025" h="111125">
                <a:moveTo>
                  <a:pt x="22337" y="66082"/>
                </a:moveTo>
                <a:lnTo>
                  <a:pt x="558447" y="66082"/>
                </a:lnTo>
              </a:path>
              <a:path w="581025" h="111125">
                <a:moveTo>
                  <a:pt x="14891" y="44675"/>
                </a:moveTo>
                <a:lnTo>
                  <a:pt x="565893" y="44675"/>
                </a:lnTo>
              </a:path>
              <a:path w="581025" h="111125">
                <a:moveTo>
                  <a:pt x="7445" y="22337"/>
                </a:moveTo>
                <a:lnTo>
                  <a:pt x="573339" y="22337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4161983" y="6531660"/>
            <a:ext cx="386715" cy="132715"/>
          </a:xfrm>
          <a:custGeom>
            <a:avLst/>
            <a:gdLst/>
            <a:ahLst/>
            <a:cxnLst/>
            <a:rect l="l" t="t" r="r" b="b"/>
            <a:pathLst>
              <a:path w="386714" h="132715">
                <a:moveTo>
                  <a:pt x="386259" y="132165"/>
                </a:moveTo>
                <a:lnTo>
                  <a:pt x="0" y="132165"/>
                </a:lnTo>
              </a:path>
              <a:path w="386714" h="132715">
                <a:moveTo>
                  <a:pt x="342514" y="0"/>
                </a:moveTo>
                <a:lnTo>
                  <a:pt x="43745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3668688" y="6663826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5">
                <a:moveTo>
                  <a:pt x="49329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3624942" y="6531660"/>
            <a:ext cx="581025" cy="132715"/>
          </a:xfrm>
          <a:custGeom>
            <a:avLst/>
            <a:gdLst/>
            <a:ahLst/>
            <a:cxnLst/>
            <a:rect l="l" t="t" r="r" b="b"/>
            <a:pathLst>
              <a:path w="581025" h="132715">
                <a:moveTo>
                  <a:pt x="0" y="0"/>
                </a:moveTo>
                <a:lnTo>
                  <a:pt x="43745" y="132165"/>
                </a:lnTo>
              </a:path>
              <a:path w="581025" h="132715">
                <a:moveTo>
                  <a:pt x="580785" y="0"/>
                </a:moveTo>
                <a:lnTo>
                  <a:pt x="537040" y="13216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3624942" y="6531660"/>
            <a:ext cx="581025" cy="111125"/>
          </a:xfrm>
          <a:custGeom>
            <a:avLst/>
            <a:gdLst/>
            <a:ahLst/>
            <a:cxnLst/>
            <a:rect l="l" t="t" r="r" b="b"/>
            <a:pathLst>
              <a:path w="581025" h="111125">
                <a:moveTo>
                  <a:pt x="0" y="0"/>
                </a:moveTo>
                <a:lnTo>
                  <a:pt x="580785" y="0"/>
                </a:lnTo>
              </a:path>
              <a:path w="581025" h="111125">
                <a:moveTo>
                  <a:pt x="37229" y="110758"/>
                </a:moveTo>
                <a:lnTo>
                  <a:pt x="543555" y="110758"/>
                </a:lnTo>
              </a:path>
              <a:path w="581025" h="111125">
                <a:moveTo>
                  <a:pt x="29783" y="88420"/>
                </a:moveTo>
                <a:lnTo>
                  <a:pt x="551001" y="88420"/>
                </a:lnTo>
              </a:path>
              <a:path w="581025" h="111125">
                <a:moveTo>
                  <a:pt x="22337" y="66082"/>
                </a:moveTo>
                <a:lnTo>
                  <a:pt x="558447" y="66082"/>
                </a:lnTo>
              </a:path>
              <a:path w="581025" h="111125">
                <a:moveTo>
                  <a:pt x="14891" y="44675"/>
                </a:moveTo>
                <a:lnTo>
                  <a:pt x="565893" y="44675"/>
                </a:lnTo>
              </a:path>
              <a:path w="581025" h="111125">
                <a:moveTo>
                  <a:pt x="7445" y="22337"/>
                </a:moveTo>
                <a:lnTo>
                  <a:pt x="573339" y="22337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4548242" y="5212794"/>
            <a:ext cx="492759" cy="0"/>
          </a:xfrm>
          <a:custGeom>
            <a:avLst/>
            <a:gdLst/>
            <a:ahLst/>
            <a:cxnLst/>
            <a:rect l="l" t="t" r="r" b="b"/>
            <a:pathLst>
              <a:path w="492760">
                <a:moveTo>
                  <a:pt x="49236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4504497" y="5344959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785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g object 203"/>
          <p:cNvSpPr/>
          <p:nvPr/>
        </p:nvSpPr>
        <p:spPr>
          <a:xfrm>
            <a:off x="4504497" y="5212794"/>
            <a:ext cx="43815" cy="132715"/>
          </a:xfrm>
          <a:custGeom>
            <a:avLst/>
            <a:gdLst/>
            <a:ahLst/>
            <a:cxnLst/>
            <a:rect l="l" t="t" r="r" b="b"/>
            <a:pathLst>
              <a:path w="43814" h="132714">
                <a:moveTo>
                  <a:pt x="0" y="132165"/>
                </a:moveTo>
                <a:lnTo>
                  <a:pt x="43745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g object 204"/>
          <p:cNvSpPr/>
          <p:nvPr/>
        </p:nvSpPr>
        <p:spPr>
          <a:xfrm>
            <a:off x="4511943" y="5235132"/>
            <a:ext cx="566420" cy="87630"/>
          </a:xfrm>
          <a:custGeom>
            <a:avLst/>
            <a:gdLst/>
            <a:ahLst/>
            <a:cxnLst/>
            <a:rect l="l" t="t" r="r" b="b"/>
            <a:pathLst>
              <a:path w="566420" h="87629">
                <a:moveTo>
                  <a:pt x="28853" y="0"/>
                </a:moveTo>
                <a:lnTo>
                  <a:pt x="536109" y="0"/>
                </a:lnTo>
              </a:path>
              <a:path w="566420" h="87629">
                <a:moveTo>
                  <a:pt x="22337" y="21407"/>
                </a:moveTo>
                <a:lnTo>
                  <a:pt x="543555" y="21407"/>
                </a:lnTo>
              </a:path>
              <a:path w="566420" h="87629">
                <a:moveTo>
                  <a:pt x="14891" y="43745"/>
                </a:moveTo>
                <a:lnTo>
                  <a:pt x="551001" y="43745"/>
                </a:lnTo>
              </a:path>
              <a:path w="566420" h="87629">
                <a:moveTo>
                  <a:pt x="7445" y="66082"/>
                </a:moveTo>
                <a:lnTo>
                  <a:pt x="558447" y="66082"/>
                </a:lnTo>
              </a:path>
              <a:path w="566420" h="87629">
                <a:moveTo>
                  <a:pt x="0" y="87490"/>
                </a:moveTo>
                <a:lnTo>
                  <a:pt x="565893" y="8749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g object 205"/>
          <p:cNvSpPr/>
          <p:nvPr/>
        </p:nvSpPr>
        <p:spPr>
          <a:xfrm>
            <a:off x="5040606" y="5212794"/>
            <a:ext cx="387350" cy="132715"/>
          </a:xfrm>
          <a:custGeom>
            <a:avLst/>
            <a:gdLst/>
            <a:ahLst/>
            <a:cxnLst/>
            <a:rect l="l" t="t" r="r" b="b"/>
            <a:pathLst>
              <a:path w="387350" h="132714">
                <a:moveTo>
                  <a:pt x="387190" y="0"/>
                </a:moveTo>
                <a:lnTo>
                  <a:pt x="0" y="0"/>
                </a:lnTo>
                <a:lnTo>
                  <a:pt x="44675" y="132165"/>
                </a:lnTo>
                <a:lnTo>
                  <a:pt x="343445" y="13216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5384051" y="5212794"/>
            <a:ext cx="581025" cy="132715"/>
          </a:xfrm>
          <a:custGeom>
            <a:avLst/>
            <a:gdLst/>
            <a:ahLst/>
            <a:cxnLst/>
            <a:rect l="l" t="t" r="r" b="b"/>
            <a:pathLst>
              <a:path w="581025" h="132714">
                <a:moveTo>
                  <a:pt x="536109" y="0"/>
                </a:moveTo>
                <a:lnTo>
                  <a:pt x="43745" y="0"/>
                </a:lnTo>
              </a:path>
              <a:path w="581025" h="132714">
                <a:moveTo>
                  <a:pt x="0" y="132165"/>
                </a:moveTo>
                <a:lnTo>
                  <a:pt x="580785" y="132165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5384051" y="5212794"/>
            <a:ext cx="43815" cy="132715"/>
          </a:xfrm>
          <a:custGeom>
            <a:avLst/>
            <a:gdLst/>
            <a:ahLst/>
            <a:cxnLst/>
            <a:rect l="l" t="t" r="r" b="b"/>
            <a:pathLst>
              <a:path w="43814" h="132714">
                <a:moveTo>
                  <a:pt x="0" y="132165"/>
                </a:moveTo>
                <a:lnTo>
                  <a:pt x="43745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g object 208"/>
          <p:cNvSpPr/>
          <p:nvPr/>
        </p:nvSpPr>
        <p:spPr>
          <a:xfrm>
            <a:off x="5391497" y="5235132"/>
            <a:ext cx="566420" cy="87630"/>
          </a:xfrm>
          <a:custGeom>
            <a:avLst/>
            <a:gdLst/>
            <a:ahLst/>
            <a:cxnLst/>
            <a:rect l="l" t="t" r="r" b="b"/>
            <a:pathLst>
              <a:path w="566420" h="87629">
                <a:moveTo>
                  <a:pt x="28853" y="0"/>
                </a:moveTo>
                <a:lnTo>
                  <a:pt x="536109" y="0"/>
                </a:lnTo>
              </a:path>
              <a:path w="566420" h="87629">
                <a:moveTo>
                  <a:pt x="21407" y="21407"/>
                </a:moveTo>
                <a:lnTo>
                  <a:pt x="543555" y="21407"/>
                </a:lnTo>
              </a:path>
              <a:path w="566420" h="87629">
                <a:moveTo>
                  <a:pt x="14891" y="43745"/>
                </a:moveTo>
                <a:lnTo>
                  <a:pt x="551001" y="43745"/>
                </a:lnTo>
              </a:path>
              <a:path w="566420" h="87629">
                <a:moveTo>
                  <a:pt x="7445" y="66082"/>
                </a:moveTo>
                <a:lnTo>
                  <a:pt x="558447" y="66082"/>
                </a:lnTo>
              </a:path>
              <a:path w="566420" h="87629">
                <a:moveTo>
                  <a:pt x="0" y="87490"/>
                </a:moveTo>
                <a:lnTo>
                  <a:pt x="565893" y="8749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g object 209"/>
          <p:cNvSpPr/>
          <p:nvPr/>
        </p:nvSpPr>
        <p:spPr>
          <a:xfrm>
            <a:off x="5920161" y="5212794"/>
            <a:ext cx="387350" cy="132715"/>
          </a:xfrm>
          <a:custGeom>
            <a:avLst/>
            <a:gdLst/>
            <a:ahLst/>
            <a:cxnLst/>
            <a:rect l="l" t="t" r="r" b="b"/>
            <a:pathLst>
              <a:path w="387350" h="132714">
                <a:moveTo>
                  <a:pt x="387190" y="0"/>
                </a:moveTo>
                <a:lnTo>
                  <a:pt x="0" y="0"/>
                </a:lnTo>
                <a:lnTo>
                  <a:pt x="44675" y="132165"/>
                </a:lnTo>
                <a:lnTo>
                  <a:pt x="343445" y="13216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g object 210"/>
          <p:cNvSpPr/>
          <p:nvPr/>
        </p:nvSpPr>
        <p:spPr>
          <a:xfrm>
            <a:off x="6263606" y="5212794"/>
            <a:ext cx="580390" cy="132715"/>
          </a:xfrm>
          <a:custGeom>
            <a:avLst/>
            <a:gdLst/>
            <a:ahLst/>
            <a:cxnLst/>
            <a:rect l="l" t="t" r="r" b="b"/>
            <a:pathLst>
              <a:path w="580390" h="132714">
                <a:moveTo>
                  <a:pt x="536109" y="0"/>
                </a:moveTo>
                <a:lnTo>
                  <a:pt x="43745" y="0"/>
                </a:lnTo>
              </a:path>
              <a:path w="580390" h="132714">
                <a:moveTo>
                  <a:pt x="0" y="132165"/>
                </a:moveTo>
                <a:lnTo>
                  <a:pt x="579854" y="132165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g object 211"/>
          <p:cNvSpPr/>
          <p:nvPr/>
        </p:nvSpPr>
        <p:spPr>
          <a:xfrm>
            <a:off x="6263606" y="5212794"/>
            <a:ext cx="43815" cy="132715"/>
          </a:xfrm>
          <a:custGeom>
            <a:avLst/>
            <a:gdLst/>
            <a:ahLst/>
            <a:cxnLst/>
            <a:rect l="l" t="t" r="r" b="b"/>
            <a:pathLst>
              <a:path w="43814" h="132714">
                <a:moveTo>
                  <a:pt x="0" y="132165"/>
                </a:moveTo>
                <a:lnTo>
                  <a:pt x="43745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g object 212"/>
          <p:cNvSpPr/>
          <p:nvPr/>
        </p:nvSpPr>
        <p:spPr>
          <a:xfrm>
            <a:off x="6271052" y="5235132"/>
            <a:ext cx="566420" cy="87630"/>
          </a:xfrm>
          <a:custGeom>
            <a:avLst/>
            <a:gdLst/>
            <a:ahLst/>
            <a:cxnLst/>
            <a:rect l="l" t="t" r="r" b="b"/>
            <a:pathLst>
              <a:path w="566420" h="87629">
                <a:moveTo>
                  <a:pt x="28853" y="0"/>
                </a:moveTo>
                <a:lnTo>
                  <a:pt x="536109" y="0"/>
                </a:lnTo>
              </a:path>
              <a:path w="566420" h="87629">
                <a:moveTo>
                  <a:pt x="21407" y="21407"/>
                </a:moveTo>
                <a:lnTo>
                  <a:pt x="543555" y="21407"/>
                </a:lnTo>
              </a:path>
              <a:path w="566420" h="87629">
                <a:moveTo>
                  <a:pt x="13961" y="43745"/>
                </a:moveTo>
                <a:lnTo>
                  <a:pt x="551001" y="43745"/>
                </a:lnTo>
              </a:path>
              <a:path w="566420" h="87629">
                <a:moveTo>
                  <a:pt x="7445" y="66082"/>
                </a:moveTo>
                <a:lnTo>
                  <a:pt x="558447" y="66082"/>
                </a:lnTo>
              </a:path>
              <a:path w="566420" h="87629">
                <a:moveTo>
                  <a:pt x="0" y="87490"/>
                </a:moveTo>
                <a:lnTo>
                  <a:pt x="565893" y="8749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6799715" y="5212794"/>
            <a:ext cx="387350" cy="132715"/>
          </a:xfrm>
          <a:custGeom>
            <a:avLst/>
            <a:gdLst/>
            <a:ahLst/>
            <a:cxnLst/>
            <a:rect l="l" t="t" r="r" b="b"/>
            <a:pathLst>
              <a:path w="387350" h="132714">
                <a:moveTo>
                  <a:pt x="387190" y="0"/>
                </a:moveTo>
                <a:lnTo>
                  <a:pt x="0" y="0"/>
                </a:lnTo>
                <a:lnTo>
                  <a:pt x="43745" y="132165"/>
                </a:lnTo>
                <a:lnTo>
                  <a:pt x="343445" y="13216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7875657" y="5212794"/>
            <a:ext cx="554355" cy="0"/>
          </a:xfrm>
          <a:custGeom>
            <a:avLst/>
            <a:gdLst/>
            <a:ahLst/>
            <a:cxnLst/>
            <a:rect l="l" t="t" r="r" b="b"/>
            <a:pathLst>
              <a:path w="554354">
                <a:moveTo>
                  <a:pt x="55379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g object 215"/>
          <p:cNvSpPr/>
          <p:nvPr/>
        </p:nvSpPr>
        <p:spPr>
          <a:xfrm>
            <a:off x="7186905" y="5212794"/>
            <a:ext cx="492759" cy="0"/>
          </a:xfrm>
          <a:custGeom>
            <a:avLst/>
            <a:gdLst/>
            <a:ahLst/>
            <a:cxnLst/>
            <a:rect l="l" t="t" r="r" b="b"/>
            <a:pathLst>
              <a:path w="492759">
                <a:moveTo>
                  <a:pt x="49236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g object 216"/>
          <p:cNvSpPr/>
          <p:nvPr/>
        </p:nvSpPr>
        <p:spPr>
          <a:xfrm>
            <a:off x="7143160" y="5344960"/>
            <a:ext cx="580390" cy="0"/>
          </a:xfrm>
          <a:custGeom>
            <a:avLst/>
            <a:gdLst/>
            <a:ahLst/>
            <a:cxnLst/>
            <a:rect l="l" t="t" r="r" b="b"/>
            <a:pathLst>
              <a:path w="580390">
                <a:moveTo>
                  <a:pt x="0" y="0"/>
                </a:moveTo>
                <a:lnTo>
                  <a:pt x="579854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g object 217"/>
          <p:cNvSpPr/>
          <p:nvPr/>
        </p:nvSpPr>
        <p:spPr>
          <a:xfrm>
            <a:off x="7831912" y="5344960"/>
            <a:ext cx="642620" cy="0"/>
          </a:xfrm>
          <a:custGeom>
            <a:avLst/>
            <a:gdLst/>
            <a:ahLst/>
            <a:cxnLst/>
            <a:rect l="l" t="t" r="r" b="b"/>
            <a:pathLst>
              <a:path w="642620">
                <a:moveTo>
                  <a:pt x="0" y="0"/>
                </a:moveTo>
                <a:lnTo>
                  <a:pt x="642214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g object 218"/>
          <p:cNvSpPr/>
          <p:nvPr/>
        </p:nvSpPr>
        <p:spPr>
          <a:xfrm>
            <a:off x="7143160" y="5212794"/>
            <a:ext cx="43815" cy="132715"/>
          </a:xfrm>
          <a:custGeom>
            <a:avLst/>
            <a:gdLst/>
            <a:ahLst/>
            <a:cxnLst/>
            <a:rect l="l" t="t" r="r" b="b"/>
            <a:pathLst>
              <a:path w="43815" h="132714">
                <a:moveTo>
                  <a:pt x="0" y="132165"/>
                </a:moveTo>
                <a:lnTo>
                  <a:pt x="43745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g object 219"/>
          <p:cNvSpPr/>
          <p:nvPr/>
        </p:nvSpPr>
        <p:spPr>
          <a:xfrm>
            <a:off x="7179459" y="5235132"/>
            <a:ext cx="507365" cy="0"/>
          </a:xfrm>
          <a:custGeom>
            <a:avLst/>
            <a:gdLst/>
            <a:ahLst/>
            <a:cxnLst/>
            <a:rect l="l" t="t" r="r" b="b"/>
            <a:pathLst>
              <a:path w="507365">
                <a:moveTo>
                  <a:pt x="0" y="0"/>
                </a:moveTo>
                <a:lnTo>
                  <a:pt x="5072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g object 220"/>
          <p:cNvSpPr/>
          <p:nvPr/>
        </p:nvSpPr>
        <p:spPr>
          <a:xfrm>
            <a:off x="7868211" y="5235132"/>
            <a:ext cx="568960" cy="0"/>
          </a:xfrm>
          <a:custGeom>
            <a:avLst/>
            <a:gdLst/>
            <a:ahLst/>
            <a:cxnLst/>
            <a:rect l="l" t="t" r="r" b="b"/>
            <a:pathLst>
              <a:path w="568959">
                <a:moveTo>
                  <a:pt x="0" y="0"/>
                </a:moveTo>
                <a:lnTo>
                  <a:pt x="568685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g object 221"/>
          <p:cNvSpPr/>
          <p:nvPr/>
        </p:nvSpPr>
        <p:spPr>
          <a:xfrm>
            <a:off x="7172014" y="5256539"/>
            <a:ext cx="522605" cy="0"/>
          </a:xfrm>
          <a:custGeom>
            <a:avLst/>
            <a:gdLst/>
            <a:ahLst/>
            <a:cxnLst/>
            <a:rect l="l" t="t" r="r" b="b"/>
            <a:pathLst>
              <a:path w="522604">
                <a:moveTo>
                  <a:pt x="0" y="0"/>
                </a:moveTo>
                <a:lnTo>
                  <a:pt x="522148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g object 222"/>
          <p:cNvSpPr/>
          <p:nvPr/>
        </p:nvSpPr>
        <p:spPr>
          <a:xfrm>
            <a:off x="7860765" y="5256539"/>
            <a:ext cx="584200" cy="0"/>
          </a:xfrm>
          <a:custGeom>
            <a:avLst/>
            <a:gdLst/>
            <a:ahLst/>
            <a:cxnLst/>
            <a:rect l="l" t="t" r="r" b="b"/>
            <a:pathLst>
              <a:path w="584200">
                <a:moveTo>
                  <a:pt x="0" y="0"/>
                </a:moveTo>
                <a:lnTo>
                  <a:pt x="58357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g object 223"/>
          <p:cNvSpPr/>
          <p:nvPr/>
        </p:nvSpPr>
        <p:spPr>
          <a:xfrm>
            <a:off x="7164568" y="5278877"/>
            <a:ext cx="537210" cy="0"/>
          </a:xfrm>
          <a:custGeom>
            <a:avLst/>
            <a:gdLst/>
            <a:ahLst/>
            <a:cxnLst/>
            <a:rect l="l" t="t" r="r" b="b"/>
            <a:pathLst>
              <a:path w="537209">
                <a:moveTo>
                  <a:pt x="0" y="0"/>
                </a:moveTo>
                <a:lnTo>
                  <a:pt x="537040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g object 224"/>
          <p:cNvSpPr/>
          <p:nvPr/>
        </p:nvSpPr>
        <p:spPr>
          <a:xfrm>
            <a:off x="7854250" y="5278877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>
                <a:moveTo>
                  <a:pt x="0" y="0"/>
                </a:moveTo>
                <a:lnTo>
                  <a:pt x="597538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g object 225"/>
          <p:cNvSpPr/>
          <p:nvPr/>
        </p:nvSpPr>
        <p:spPr>
          <a:xfrm>
            <a:off x="7157122" y="5301215"/>
            <a:ext cx="552450" cy="0"/>
          </a:xfrm>
          <a:custGeom>
            <a:avLst/>
            <a:gdLst/>
            <a:ahLst/>
            <a:cxnLst/>
            <a:rect l="l" t="t" r="r" b="b"/>
            <a:pathLst>
              <a:path w="552450">
                <a:moveTo>
                  <a:pt x="0" y="0"/>
                </a:moveTo>
                <a:lnTo>
                  <a:pt x="551932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g object 226"/>
          <p:cNvSpPr/>
          <p:nvPr/>
        </p:nvSpPr>
        <p:spPr>
          <a:xfrm>
            <a:off x="7846803" y="5301215"/>
            <a:ext cx="612775" cy="0"/>
          </a:xfrm>
          <a:custGeom>
            <a:avLst/>
            <a:gdLst/>
            <a:ahLst/>
            <a:cxnLst/>
            <a:rect l="l" t="t" r="r" b="b"/>
            <a:pathLst>
              <a:path w="612775">
                <a:moveTo>
                  <a:pt x="0" y="0"/>
                </a:moveTo>
                <a:lnTo>
                  <a:pt x="612430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g object 227"/>
          <p:cNvSpPr/>
          <p:nvPr/>
        </p:nvSpPr>
        <p:spPr>
          <a:xfrm>
            <a:off x="7150606" y="5322622"/>
            <a:ext cx="565150" cy="0"/>
          </a:xfrm>
          <a:custGeom>
            <a:avLst/>
            <a:gdLst/>
            <a:ahLst/>
            <a:cxnLst/>
            <a:rect l="l" t="t" r="r" b="b"/>
            <a:pathLst>
              <a:path w="565150">
                <a:moveTo>
                  <a:pt x="0" y="0"/>
                </a:moveTo>
                <a:lnTo>
                  <a:pt x="564962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g object 228"/>
          <p:cNvSpPr/>
          <p:nvPr/>
        </p:nvSpPr>
        <p:spPr>
          <a:xfrm>
            <a:off x="7839358" y="5322622"/>
            <a:ext cx="627380" cy="0"/>
          </a:xfrm>
          <a:custGeom>
            <a:avLst/>
            <a:gdLst/>
            <a:ahLst/>
            <a:cxnLst/>
            <a:rect l="l" t="t" r="r" b="b"/>
            <a:pathLst>
              <a:path w="627379">
                <a:moveTo>
                  <a:pt x="0" y="0"/>
                </a:moveTo>
                <a:lnTo>
                  <a:pt x="627322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g object 229"/>
          <p:cNvSpPr/>
          <p:nvPr/>
        </p:nvSpPr>
        <p:spPr>
          <a:xfrm>
            <a:off x="8429450" y="5212794"/>
            <a:ext cx="200660" cy="0"/>
          </a:xfrm>
          <a:custGeom>
            <a:avLst/>
            <a:gdLst/>
            <a:ahLst/>
            <a:cxnLst/>
            <a:rect l="l" t="t" r="r" b="b"/>
            <a:pathLst>
              <a:path w="200659">
                <a:moveTo>
                  <a:pt x="20011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g object 230"/>
          <p:cNvSpPr/>
          <p:nvPr/>
        </p:nvSpPr>
        <p:spPr>
          <a:xfrm>
            <a:off x="1532059" y="4758129"/>
            <a:ext cx="276860" cy="64769"/>
          </a:xfrm>
          <a:custGeom>
            <a:avLst/>
            <a:gdLst/>
            <a:ahLst/>
            <a:cxnLst/>
            <a:rect l="l" t="t" r="r" b="b"/>
            <a:pathLst>
              <a:path w="276860" h="64770">
                <a:moveTo>
                  <a:pt x="276387" y="0"/>
                </a:moveTo>
                <a:lnTo>
                  <a:pt x="229344" y="6078"/>
                </a:lnTo>
                <a:lnTo>
                  <a:pt x="182620" y="14024"/>
                </a:lnTo>
                <a:lnTo>
                  <a:pt x="136267" y="23825"/>
                </a:lnTo>
                <a:lnTo>
                  <a:pt x="90343" y="35467"/>
                </a:lnTo>
                <a:lnTo>
                  <a:pt x="44902" y="48938"/>
                </a:lnTo>
                <a:lnTo>
                  <a:pt x="0" y="6422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g object 231"/>
          <p:cNvSpPr/>
          <p:nvPr/>
        </p:nvSpPr>
        <p:spPr>
          <a:xfrm>
            <a:off x="3017166" y="5080628"/>
            <a:ext cx="5612765" cy="0"/>
          </a:xfrm>
          <a:custGeom>
            <a:avLst/>
            <a:gdLst/>
            <a:ahLst/>
            <a:cxnLst/>
            <a:rect l="l" t="t" r="r" b="b"/>
            <a:pathLst>
              <a:path w="5612765">
                <a:moveTo>
                  <a:pt x="0" y="0"/>
                </a:moveTo>
                <a:lnTo>
                  <a:pt x="5612394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g object 232"/>
          <p:cNvSpPr/>
          <p:nvPr/>
        </p:nvSpPr>
        <p:spPr>
          <a:xfrm>
            <a:off x="11638660" y="5212794"/>
            <a:ext cx="43815" cy="132715"/>
          </a:xfrm>
          <a:custGeom>
            <a:avLst/>
            <a:gdLst/>
            <a:ahLst/>
            <a:cxnLst/>
            <a:rect l="l" t="t" r="r" b="b"/>
            <a:pathLst>
              <a:path w="43815" h="132714">
                <a:moveTo>
                  <a:pt x="0" y="132165"/>
                </a:moveTo>
                <a:lnTo>
                  <a:pt x="43745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g object 233"/>
          <p:cNvSpPr/>
          <p:nvPr/>
        </p:nvSpPr>
        <p:spPr>
          <a:xfrm>
            <a:off x="12343235" y="5212794"/>
            <a:ext cx="43815" cy="132715"/>
          </a:xfrm>
          <a:custGeom>
            <a:avLst/>
            <a:gdLst/>
            <a:ahLst/>
            <a:cxnLst/>
            <a:rect l="l" t="t" r="r" b="b"/>
            <a:pathLst>
              <a:path w="43815" h="132714">
                <a:moveTo>
                  <a:pt x="43745" y="132165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g object 234"/>
          <p:cNvSpPr/>
          <p:nvPr/>
        </p:nvSpPr>
        <p:spPr>
          <a:xfrm>
            <a:off x="11638660" y="5212794"/>
            <a:ext cx="748665" cy="132715"/>
          </a:xfrm>
          <a:custGeom>
            <a:avLst/>
            <a:gdLst/>
            <a:ahLst/>
            <a:cxnLst/>
            <a:rect l="l" t="t" r="r" b="b"/>
            <a:pathLst>
              <a:path w="748665" h="132714">
                <a:moveTo>
                  <a:pt x="712020" y="22337"/>
                </a:moveTo>
                <a:lnTo>
                  <a:pt x="36299" y="22337"/>
                </a:lnTo>
              </a:path>
              <a:path w="748665" h="132714">
                <a:moveTo>
                  <a:pt x="43745" y="0"/>
                </a:moveTo>
                <a:lnTo>
                  <a:pt x="704574" y="0"/>
                </a:lnTo>
              </a:path>
              <a:path w="748665" h="132714">
                <a:moveTo>
                  <a:pt x="748319" y="132165"/>
                </a:moveTo>
                <a:lnTo>
                  <a:pt x="0" y="132165"/>
                </a:lnTo>
              </a:path>
              <a:path w="748665" h="132714">
                <a:moveTo>
                  <a:pt x="718535" y="43745"/>
                </a:moveTo>
                <a:lnTo>
                  <a:pt x="29783" y="43745"/>
                </a:lnTo>
              </a:path>
              <a:path w="748665" h="132714">
                <a:moveTo>
                  <a:pt x="725981" y="66082"/>
                </a:moveTo>
                <a:lnTo>
                  <a:pt x="22337" y="66082"/>
                </a:lnTo>
              </a:path>
              <a:path w="748665" h="132714">
                <a:moveTo>
                  <a:pt x="733427" y="88420"/>
                </a:moveTo>
                <a:lnTo>
                  <a:pt x="14891" y="88420"/>
                </a:lnTo>
              </a:path>
              <a:path w="748665" h="132714">
                <a:moveTo>
                  <a:pt x="740873" y="109827"/>
                </a:moveTo>
                <a:lnTo>
                  <a:pt x="7445" y="109827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g object 235"/>
          <p:cNvSpPr/>
          <p:nvPr/>
        </p:nvSpPr>
        <p:spPr>
          <a:xfrm>
            <a:off x="8865970" y="7569441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g object 236"/>
          <p:cNvSpPr/>
          <p:nvPr/>
        </p:nvSpPr>
        <p:spPr>
          <a:xfrm>
            <a:off x="10756314" y="7569441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g object 237"/>
          <p:cNvSpPr/>
          <p:nvPr/>
        </p:nvSpPr>
        <p:spPr>
          <a:xfrm>
            <a:off x="8865970" y="7587126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g object 238"/>
          <p:cNvSpPr/>
          <p:nvPr/>
        </p:nvSpPr>
        <p:spPr>
          <a:xfrm>
            <a:off x="10756314" y="7587126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g object 239"/>
          <p:cNvSpPr/>
          <p:nvPr/>
        </p:nvSpPr>
        <p:spPr>
          <a:xfrm>
            <a:off x="8865970" y="7603879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g object 240"/>
          <p:cNvSpPr/>
          <p:nvPr/>
        </p:nvSpPr>
        <p:spPr>
          <a:xfrm>
            <a:off x="10756314" y="7603879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g object 241"/>
          <p:cNvSpPr/>
          <p:nvPr/>
        </p:nvSpPr>
        <p:spPr>
          <a:xfrm>
            <a:off x="8865970" y="7621563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g object 242"/>
          <p:cNvSpPr/>
          <p:nvPr/>
        </p:nvSpPr>
        <p:spPr>
          <a:xfrm>
            <a:off x="10756314" y="7621563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g object 243"/>
          <p:cNvSpPr/>
          <p:nvPr/>
        </p:nvSpPr>
        <p:spPr>
          <a:xfrm>
            <a:off x="8865970" y="7639247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g object 244"/>
          <p:cNvSpPr/>
          <p:nvPr/>
        </p:nvSpPr>
        <p:spPr>
          <a:xfrm>
            <a:off x="10756314" y="7639247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g object 245"/>
          <p:cNvSpPr/>
          <p:nvPr/>
        </p:nvSpPr>
        <p:spPr>
          <a:xfrm>
            <a:off x="8865970" y="7656931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g object 246"/>
          <p:cNvSpPr/>
          <p:nvPr/>
        </p:nvSpPr>
        <p:spPr>
          <a:xfrm>
            <a:off x="10756314" y="7656931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g object 247"/>
          <p:cNvSpPr/>
          <p:nvPr/>
        </p:nvSpPr>
        <p:spPr>
          <a:xfrm>
            <a:off x="8865970" y="7674616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g object 248"/>
          <p:cNvSpPr/>
          <p:nvPr/>
        </p:nvSpPr>
        <p:spPr>
          <a:xfrm>
            <a:off x="10756314" y="7674616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g object 249"/>
          <p:cNvSpPr/>
          <p:nvPr/>
        </p:nvSpPr>
        <p:spPr>
          <a:xfrm>
            <a:off x="8865970" y="7692300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g object 250"/>
          <p:cNvSpPr/>
          <p:nvPr/>
        </p:nvSpPr>
        <p:spPr>
          <a:xfrm>
            <a:off x="10756314" y="7692300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g object 251"/>
          <p:cNvSpPr/>
          <p:nvPr/>
        </p:nvSpPr>
        <p:spPr>
          <a:xfrm>
            <a:off x="8865970" y="7709984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g object 252"/>
          <p:cNvSpPr/>
          <p:nvPr/>
        </p:nvSpPr>
        <p:spPr>
          <a:xfrm>
            <a:off x="10756314" y="7709984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g object 253"/>
          <p:cNvSpPr/>
          <p:nvPr/>
        </p:nvSpPr>
        <p:spPr>
          <a:xfrm>
            <a:off x="8865970" y="7727668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g object 254"/>
          <p:cNvSpPr/>
          <p:nvPr/>
        </p:nvSpPr>
        <p:spPr>
          <a:xfrm>
            <a:off x="10756314" y="7727668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g object 255"/>
          <p:cNvSpPr/>
          <p:nvPr/>
        </p:nvSpPr>
        <p:spPr>
          <a:xfrm>
            <a:off x="8865970" y="7745352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g object 256"/>
          <p:cNvSpPr/>
          <p:nvPr/>
        </p:nvSpPr>
        <p:spPr>
          <a:xfrm>
            <a:off x="10756314" y="7745352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g object 257"/>
          <p:cNvSpPr/>
          <p:nvPr/>
        </p:nvSpPr>
        <p:spPr>
          <a:xfrm>
            <a:off x="8865970" y="7763037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g object 258"/>
          <p:cNvSpPr/>
          <p:nvPr/>
        </p:nvSpPr>
        <p:spPr>
          <a:xfrm>
            <a:off x="10756314" y="7763037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g object 259"/>
          <p:cNvSpPr/>
          <p:nvPr/>
        </p:nvSpPr>
        <p:spPr>
          <a:xfrm>
            <a:off x="8865970" y="7779790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g object 260"/>
          <p:cNvSpPr/>
          <p:nvPr/>
        </p:nvSpPr>
        <p:spPr>
          <a:xfrm>
            <a:off x="10756314" y="7779790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g object 261"/>
          <p:cNvSpPr/>
          <p:nvPr/>
        </p:nvSpPr>
        <p:spPr>
          <a:xfrm>
            <a:off x="8865970" y="7797474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g object 262"/>
          <p:cNvSpPr/>
          <p:nvPr/>
        </p:nvSpPr>
        <p:spPr>
          <a:xfrm>
            <a:off x="10756314" y="7797474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g object 263"/>
          <p:cNvSpPr/>
          <p:nvPr/>
        </p:nvSpPr>
        <p:spPr>
          <a:xfrm>
            <a:off x="8865970" y="7815158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g object 264"/>
          <p:cNvSpPr/>
          <p:nvPr/>
        </p:nvSpPr>
        <p:spPr>
          <a:xfrm>
            <a:off x="10756314" y="7815158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g object 265"/>
          <p:cNvSpPr/>
          <p:nvPr/>
        </p:nvSpPr>
        <p:spPr>
          <a:xfrm>
            <a:off x="8865970" y="7832842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g object 266"/>
          <p:cNvSpPr/>
          <p:nvPr/>
        </p:nvSpPr>
        <p:spPr>
          <a:xfrm>
            <a:off x="10756314" y="7832842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g object 267"/>
          <p:cNvSpPr/>
          <p:nvPr/>
        </p:nvSpPr>
        <p:spPr>
          <a:xfrm>
            <a:off x="8865970" y="7850527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g object 268"/>
          <p:cNvSpPr/>
          <p:nvPr/>
        </p:nvSpPr>
        <p:spPr>
          <a:xfrm>
            <a:off x="10756314" y="7850527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g object 269"/>
          <p:cNvSpPr/>
          <p:nvPr/>
        </p:nvSpPr>
        <p:spPr>
          <a:xfrm>
            <a:off x="8865970" y="7868211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g object 270"/>
          <p:cNvSpPr/>
          <p:nvPr/>
        </p:nvSpPr>
        <p:spPr>
          <a:xfrm>
            <a:off x="10756314" y="7868211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g object 271"/>
          <p:cNvSpPr/>
          <p:nvPr/>
        </p:nvSpPr>
        <p:spPr>
          <a:xfrm>
            <a:off x="8865970" y="7885895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g object 272"/>
          <p:cNvSpPr/>
          <p:nvPr/>
        </p:nvSpPr>
        <p:spPr>
          <a:xfrm>
            <a:off x="10756314" y="7885895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g object 273"/>
          <p:cNvSpPr/>
          <p:nvPr/>
        </p:nvSpPr>
        <p:spPr>
          <a:xfrm>
            <a:off x="8865970" y="7903579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g object 274"/>
          <p:cNvSpPr/>
          <p:nvPr/>
        </p:nvSpPr>
        <p:spPr>
          <a:xfrm>
            <a:off x="10756314" y="7903579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g object 275"/>
          <p:cNvSpPr/>
          <p:nvPr/>
        </p:nvSpPr>
        <p:spPr>
          <a:xfrm>
            <a:off x="8865970" y="7921263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g object 276"/>
          <p:cNvSpPr/>
          <p:nvPr/>
        </p:nvSpPr>
        <p:spPr>
          <a:xfrm>
            <a:off x="10756314" y="7921263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g object 277"/>
          <p:cNvSpPr/>
          <p:nvPr/>
        </p:nvSpPr>
        <p:spPr>
          <a:xfrm>
            <a:off x="8865970" y="7938947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g object 278"/>
          <p:cNvSpPr/>
          <p:nvPr/>
        </p:nvSpPr>
        <p:spPr>
          <a:xfrm>
            <a:off x="10756314" y="7938947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g object 279"/>
          <p:cNvSpPr/>
          <p:nvPr/>
        </p:nvSpPr>
        <p:spPr>
          <a:xfrm>
            <a:off x="8865970" y="7955701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g object 280"/>
          <p:cNvSpPr/>
          <p:nvPr/>
        </p:nvSpPr>
        <p:spPr>
          <a:xfrm>
            <a:off x="10756314" y="7955701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g object 281"/>
          <p:cNvSpPr/>
          <p:nvPr/>
        </p:nvSpPr>
        <p:spPr>
          <a:xfrm>
            <a:off x="8865970" y="7973385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g object 282"/>
          <p:cNvSpPr/>
          <p:nvPr/>
        </p:nvSpPr>
        <p:spPr>
          <a:xfrm>
            <a:off x="10756314" y="7973385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g object 283"/>
          <p:cNvSpPr/>
          <p:nvPr/>
        </p:nvSpPr>
        <p:spPr>
          <a:xfrm>
            <a:off x="8865970" y="8008753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g object 284"/>
          <p:cNvSpPr/>
          <p:nvPr/>
        </p:nvSpPr>
        <p:spPr>
          <a:xfrm>
            <a:off x="10756314" y="8008753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g object 285"/>
          <p:cNvSpPr/>
          <p:nvPr/>
        </p:nvSpPr>
        <p:spPr>
          <a:xfrm>
            <a:off x="8865970" y="8026437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g object 286"/>
          <p:cNvSpPr/>
          <p:nvPr/>
        </p:nvSpPr>
        <p:spPr>
          <a:xfrm>
            <a:off x="10756314" y="8026437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g object 287"/>
          <p:cNvSpPr/>
          <p:nvPr/>
        </p:nvSpPr>
        <p:spPr>
          <a:xfrm>
            <a:off x="8865970" y="8044121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g object 288"/>
          <p:cNvSpPr/>
          <p:nvPr/>
        </p:nvSpPr>
        <p:spPr>
          <a:xfrm>
            <a:off x="10756314" y="8044121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g object 289"/>
          <p:cNvSpPr/>
          <p:nvPr/>
        </p:nvSpPr>
        <p:spPr>
          <a:xfrm>
            <a:off x="8865970" y="8061805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g object 290"/>
          <p:cNvSpPr/>
          <p:nvPr/>
        </p:nvSpPr>
        <p:spPr>
          <a:xfrm>
            <a:off x="10756314" y="8061805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g object 291"/>
          <p:cNvSpPr/>
          <p:nvPr/>
        </p:nvSpPr>
        <p:spPr>
          <a:xfrm>
            <a:off x="8865970" y="8079489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g object 292"/>
          <p:cNvSpPr/>
          <p:nvPr/>
        </p:nvSpPr>
        <p:spPr>
          <a:xfrm>
            <a:off x="10756314" y="8079489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g object 293"/>
          <p:cNvSpPr/>
          <p:nvPr/>
        </p:nvSpPr>
        <p:spPr>
          <a:xfrm>
            <a:off x="8865970" y="8097173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g object 294"/>
          <p:cNvSpPr/>
          <p:nvPr/>
        </p:nvSpPr>
        <p:spPr>
          <a:xfrm>
            <a:off x="10756314" y="8097173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g object 295"/>
          <p:cNvSpPr/>
          <p:nvPr/>
        </p:nvSpPr>
        <p:spPr>
          <a:xfrm>
            <a:off x="8865970" y="8113927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g object 296"/>
          <p:cNvSpPr/>
          <p:nvPr/>
        </p:nvSpPr>
        <p:spPr>
          <a:xfrm>
            <a:off x="10756314" y="8113927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g object 297"/>
          <p:cNvSpPr/>
          <p:nvPr/>
        </p:nvSpPr>
        <p:spPr>
          <a:xfrm>
            <a:off x="8865970" y="8131612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g object 298"/>
          <p:cNvSpPr/>
          <p:nvPr/>
        </p:nvSpPr>
        <p:spPr>
          <a:xfrm>
            <a:off x="10756314" y="8131612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g object 299"/>
          <p:cNvSpPr/>
          <p:nvPr/>
        </p:nvSpPr>
        <p:spPr>
          <a:xfrm>
            <a:off x="8865970" y="8149296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g object 300"/>
          <p:cNvSpPr/>
          <p:nvPr/>
        </p:nvSpPr>
        <p:spPr>
          <a:xfrm>
            <a:off x="10756314" y="8149296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g object 301"/>
          <p:cNvSpPr/>
          <p:nvPr/>
        </p:nvSpPr>
        <p:spPr>
          <a:xfrm>
            <a:off x="8865970" y="8166979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g object 302"/>
          <p:cNvSpPr/>
          <p:nvPr/>
        </p:nvSpPr>
        <p:spPr>
          <a:xfrm>
            <a:off x="10756314" y="8166979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g object 303"/>
          <p:cNvSpPr/>
          <p:nvPr/>
        </p:nvSpPr>
        <p:spPr>
          <a:xfrm>
            <a:off x="8865970" y="8184663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g object 304"/>
          <p:cNvSpPr/>
          <p:nvPr/>
        </p:nvSpPr>
        <p:spPr>
          <a:xfrm>
            <a:off x="10756314" y="8184663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g object 305"/>
          <p:cNvSpPr/>
          <p:nvPr/>
        </p:nvSpPr>
        <p:spPr>
          <a:xfrm>
            <a:off x="8865970" y="8202348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g object 306"/>
          <p:cNvSpPr/>
          <p:nvPr/>
        </p:nvSpPr>
        <p:spPr>
          <a:xfrm>
            <a:off x="10756314" y="8202348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g object 307"/>
          <p:cNvSpPr/>
          <p:nvPr/>
        </p:nvSpPr>
        <p:spPr>
          <a:xfrm>
            <a:off x="8865970" y="8220032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g object 308"/>
          <p:cNvSpPr/>
          <p:nvPr/>
        </p:nvSpPr>
        <p:spPr>
          <a:xfrm>
            <a:off x="10756314" y="8220032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g object 309"/>
          <p:cNvSpPr/>
          <p:nvPr/>
        </p:nvSpPr>
        <p:spPr>
          <a:xfrm>
            <a:off x="8865970" y="8237716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g object 310"/>
          <p:cNvSpPr/>
          <p:nvPr/>
        </p:nvSpPr>
        <p:spPr>
          <a:xfrm>
            <a:off x="10756314" y="8237716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g object 311"/>
          <p:cNvSpPr/>
          <p:nvPr/>
        </p:nvSpPr>
        <p:spPr>
          <a:xfrm>
            <a:off x="8865970" y="8255400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g object 312"/>
          <p:cNvSpPr/>
          <p:nvPr/>
        </p:nvSpPr>
        <p:spPr>
          <a:xfrm>
            <a:off x="10756314" y="8255400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g object 313"/>
          <p:cNvSpPr/>
          <p:nvPr/>
        </p:nvSpPr>
        <p:spPr>
          <a:xfrm>
            <a:off x="8865970" y="8273084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g object 314"/>
          <p:cNvSpPr/>
          <p:nvPr/>
        </p:nvSpPr>
        <p:spPr>
          <a:xfrm>
            <a:off x="10756314" y="8273084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g object 315"/>
          <p:cNvSpPr/>
          <p:nvPr/>
        </p:nvSpPr>
        <p:spPr>
          <a:xfrm>
            <a:off x="8865970" y="8289838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g object 316"/>
          <p:cNvSpPr/>
          <p:nvPr/>
        </p:nvSpPr>
        <p:spPr>
          <a:xfrm>
            <a:off x="10756314" y="8289838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g object 317"/>
          <p:cNvSpPr/>
          <p:nvPr/>
        </p:nvSpPr>
        <p:spPr>
          <a:xfrm>
            <a:off x="8865970" y="8307522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g object 318"/>
          <p:cNvSpPr/>
          <p:nvPr/>
        </p:nvSpPr>
        <p:spPr>
          <a:xfrm>
            <a:off x="10756314" y="8307522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g object 319"/>
          <p:cNvSpPr/>
          <p:nvPr/>
        </p:nvSpPr>
        <p:spPr>
          <a:xfrm>
            <a:off x="8865970" y="8325206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g object 320"/>
          <p:cNvSpPr/>
          <p:nvPr/>
        </p:nvSpPr>
        <p:spPr>
          <a:xfrm>
            <a:off x="10756314" y="8325206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g object 321"/>
          <p:cNvSpPr/>
          <p:nvPr/>
        </p:nvSpPr>
        <p:spPr>
          <a:xfrm>
            <a:off x="8865970" y="8342890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g object 322"/>
          <p:cNvSpPr/>
          <p:nvPr/>
        </p:nvSpPr>
        <p:spPr>
          <a:xfrm>
            <a:off x="10756314" y="8342890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g object 323"/>
          <p:cNvSpPr/>
          <p:nvPr/>
        </p:nvSpPr>
        <p:spPr>
          <a:xfrm>
            <a:off x="8865970" y="8360574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g object 324"/>
          <p:cNvSpPr/>
          <p:nvPr/>
        </p:nvSpPr>
        <p:spPr>
          <a:xfrm>
            <a:off x="10756314" y="8360574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g object 325"/>
          <p:cNvSpPr/>
          <p:nvPr/>
        </p:nvSpPr>
        <p:spPr>
          <a:xfrm>
            <a:off x="8865970" y="8378259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g object 326"/>
          <p:cNvSpPr/>
          <p:nvPr/>
        </p:nvSpPr>
        <p:spPr>
          <a:xfrm>
            <a:off x="10756314" y="8378259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g object 327"/>
          <p:cNvSpPr/>
          <p:nvPr/>
        </p:nvSpPr>
        <p:spPr>
          <a:xfrm>
            <a:off x="8865970" y="8395943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g object 328"/>
          <p:cNvSpPr/>
          <p:nvPr/>
        </p:nvSpPr>
        <p:spPr>
          <a:xfrm>
            <a:off x="10756314" y="8395943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g object 329"/>
          <p:cNvSpPr/>
          <p:nvPr/>
        </p:nvSpPr>
        <p:spPr>
          <a:xfrm>
            <a:off x="8865970" y="8413627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bg object 330"/>
          <p:cNvSpPr/>
          <p:nvPr/>
        </p:nvSpPr>
        <p:spPr>
          <a:xfrm>
            <a:off x="10756314" y="8413627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bg object 331"/>
          <p:cNvSpPr/>
          <p:nvPr/>
        </p:nvSpPr>
        <p:spPr>
          <a:xfrm>
            <a:off x="8865970" y="8448995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bg object 332"/>
          <p:cNvSpPr/>
          <p:nvPr/>
        </p:nvSpPr>
        <p:spPr>
          <a:xfrm>
            <a:off x="10756314" y="8448995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bg object 333"/>
          <p:cNvSpPr/>
          <p:nvPr/>
        </p:nvSpPr>
        <p:spPr>
          <a:xfrm>
            <a:off x="8865970" y="8465749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bg object 334"/>
          <p:cNvSpPr/>
          <p:nvPr/>
        </p:nvSpPr>
        <p:spPr>
          <a:xfrm>
            <a:off x="10756314" y="8465749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bg object 335"/>
          <p:cNvSpPr/>
          <p:nvPr/>
        </p:nvSpPr>
        <p:spPr>
          <a:xfrm>
            <a:off x="8865970" y="8483433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bg object 336"/>
          <p:cNvSpPr/>
          <p:nvPr/>
        </p:nvSpPr>
        <p:spPr>
          <a:xfrm>
            <a:off x="10756314" y="8483433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bg object 337"/>
          <p:cNvSpPr/>
          <p:nvPr/>
        </p:nvSpPr>
        <p:spPr>
          <a:xfrm>
            <a:off x="8865970" y="8501117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bg object 338"/>
          <p:cNvSpPr/>
          <p:nvPr/>
        </p:nvSpPr>
        <p:spPr>
          <a:xfrm>
            <a:off x="10756314" y="8501117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bg object 339"/>
          <p:cNvSpPr/>
          <p:nvPr/>
        </p:nvSpPr>
        <p:spPr>
          <a:xfrm>
            <a:off x="8865970" y="8518801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bg object 340"/>
          <p:cNvSpPr/>
          <p:nvPr/>
        </p:nvSpPr>
        <p:spPr>
          <a:xfrm>
            <a:off x="10756314" y="8518801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bg object 341"/>
          <p:cNvSpPr/>
          <p:nvPr/>
        </p:nvSpPr>
        <p:spPr>
          <a:xfrm>
            <a:off x="8865970" y="8536485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bg object 342"/>
          <p:cNvSpPr/>
          <p:nvPr/>
        </p:nvSpPr>
        <p:spPr>
          <a:xfrm>
            <a:off x="10756314" y="8536485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bg object 343"/>
          <p:cNvSpPr/>
          <p:nvPr/>
        </p:nvSpPr>
        <p:spPr>
          <a:xfrm>
            <a:off x="8865970" y="8554170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bg object 344"/>
          <p:cNvSpPr/>
          <p:nvPr/>
        </p:nvSpPr>
        <p:spPr>
          <a:xfrm>
            <a:off x="10756314" y="8554170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bg object 345"/>
          <p:cNvSpPr/>
          <p:nvPr/>
        </p:nvSpPr>
        <p:spPr>
          <a:xfrm>
            <a:off x="8865970" y="8571854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bg object 346"/>
          <p:cNvSpPr/>
          <p:nvPr/>
        </p:nvSpPr>
        <p:spPr>
          <a:xfrm>
            <a:off x="10756314" y="8571854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bg object 347"/>
          <p:cNvSpPr/>
          <p:nvPr/>
        </p:nvSpPr>
        <p:spPr>
          <a:xfrm>
            <a:off x="8865970" y="8589538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bg object 348"/>
          <p:cNvSpPr/>
          <p:nvPr/>
        </p:nvSpPr>
        <p:spPr>
          <a:xfrm>
            <a:off x="10756314" y="8589538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bg object 349"/>
          <p:cNvSpPr/>
          <p:nvPr/>
        </p:nvSpPr>
        <p:spPr>
          <a:xfrm>
            <a:off x="8865970" y="8607222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bg object 350"/>
          <p:cNvSpPr/>
          <p:nvPr/>
        </p:nvSpPr>
        <p:spPr>
          <a:xfrm>
            <a:off x="10756314" y="8607222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bg object 351"/>
          <p:cNvSpPr/>
          <p:nvPr/>
        </p:nvSpPr>
        <p:spPr>
          <a:xfrm>
            <a:off x="8865970" y="8624906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bg object 352"/>
          <p:cNvSpPr/>
          <p:nvPr/>
        </p:nvSpPr>
        <p:spPr>
          <a:xfrm>
            <a:off x="10756314" y="8624906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bg object 353"/>
          <p:cNvSpPr/>
          <p:nvPr/>
        </p:nvSpPr>
        <p:spPr>
          <a:xfrm>
            <a:off x="8865970" y="8641660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bg object 354"/>
          <p:cNvSpPr/>
          <p:nvPr/>
        </p:nvSpPr>
        <p:spPr>
          <a:xfrm>
            <a:off x="10756314" y="8641660"/>
            <a:ext cx="484505" cy="0"/>
          </a:xfrm>
          <a:custGeom>
            <a:avLst/>
            <a:gdLst/>
            <a:ahLst/>
            <a:cxnLst/>
            <a:rect l="l" t="t" r="r" b="b"/>
            <a:pathLst>
              <a:path w="484504">
                <a:moveTo>
                  <a:pt x="0" y="0"/>
                </a:moveTo>
                <a:lnTo>
                  <a:pt x="48398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bg object 355"/>
          <p:cNvSpPr/>
          <p:nvPr/>
        </p:nvSpPr>
        <p:spPr>
          <a:xfrm>
            <a:off x="8883654" y="8431311"/>
            <a:ext cx="0" cy="219710"/>
          </a:xfrm>
          <a:custGeom>
            <a:avLst/>
            <a:gdLst/>
            <a:ahLst/>
            <a:cxnLst/>
            <a:rect l="l" t="t" r="r" b="b"/>
            <a:pathLst>
              <a:path h="219709">
                <a:moveTo>
                  <a:pt x="0" y="219655"/>
                </a:moveTo>
                <a:lnTo>
                  <a:pt x="0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bg object 356"/>
          <p:cNvSpPr/>
          <p:nvPr/>
        </p:nvSpPr>
        <p:spPr>
          <a:xfrm>
            <a:off x="8883654" y="7551757"/>
            <a:ext cx="0" cy="219710"/>
          </a:xfrm>
          <a:custGeom>
            <a:avLst/>
            <a:gdLst/>
            <a:ahLst/>
            <a:cxnLst/>
            <a:rect l="l" t="t" r="r" b="b"/>
            <a:pathLst>
              <a:path h="219709">
                <a:moveTo>
                  <a:pt x="0" y="219655"/>
                </a:moveTo>
                <a:lnTo>
                  <a:pt x="0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bg object 357"/>
          <p:cNvSpPr/>
          <p:nvPr/>
        </p:nvSpPr>
        <p:spPr>
          <a:xfrm>
            <a:off x="8883654" y="7551757"/>
            <a:ext cx="457200" cy="1099820"/>
          </a:xfrm>
          <a:custGeom>
            <a:avLst/>
            <a:gdLst/>
            <a:ahLst/>
            <a:cxnLst/>
            <a:rect l="l" t="t" r="r" b="b"/>
            <a:pathLst>
              <a:path w="457200" h="1099820">
                <a:moveTo>
                  <a:pt x="0" y="879554"/>
                </a:moveTo>
                <a:lnTo>
                  <a:pt x="0" y="658967"/>
                </a:lnTo>
              </a:path>
              <a:path w="457200" h="1099820">
                <a:moveTo>
                  <a:pt x="0" y="219655"/>
                </a:moveTo>
                <a:lnTo>
                  <a:pt x="0" y="439311"/>
                </a:lnTo>
                <a:lnTo>
                  <a:pt x="0" y="658967"/>
                </a:lnTo>
              </a:path>
              <a:path w="457200" h="1099820">
                <a:moveTo>
                  <a:pt x="16753" y="1099210"/>
                </a:moveTo>
                <a:lnTo>
                  <a:pt x="16753" y="879554"/>
                </a:lnTo>
              </a:path>
              <a:path w="457200" h="1099820">
                <a:moveTo>
                  <a:pt x="16753" y="219655"/>
                </a:moveTo>
                <a:lnTo>
                  <a:pt x="16753" y="0"/>
                </a:lnTo>
              </a:path>
              <a:path w="457200" h="1099820">
                <a:moveTo>
                  <a:pt x="16753" y="879554"/>
                </a:moveTo>
                <a:lnTo>
                  <a:pt x="16753" y="658967"/>
                </a:lnTo>
              </a:path>
              <a:path w="457200" h="1099820">
                <a:moveTo>
                  <a:pt x="16753" y="219655"/>
                </a:moveTo>
                <a:lnTo>
                  <a:pt x="16753" y="439311"/>
                </a:lnTo>
                <a:lnTo>
                  <a:pt x="16753" y="658967"/>
                </a:lnTo>
              </a:path>
              <a:path w="457200" h="1099820">
                <a:moveTo>
                  <a:pt x="34437" y="1099210"/>
                </a:moveTo>
                <a:lnTo>
                  <a:pt x="34437" y="879554"/>
                </a:lnTo>
              </a:path>
              <a:path w="457200" h="1099820">
                <a:moveTo>
                  <a:pt x="34437" y="219655"/>
                </a:moveTo>
                <a:lnTo>
                  <a:pt x="34437" y="0"/>
                </a:lnTo>
              </a:path>
              <a:path w="457200" h="1099820">
                <a:moveTo>
                  <a:pt x="34437" y="879554"/>
                </a:moveTo>
                <a:lnTo>
                  <a:pt x="34437" y="658967"/>
                </a:lnTo>
              </a:path>
              <a:path w="457200" h="1099820">
                <a:moveTo>
                  <a:pt x="34437" y="219655"/>
                </a:moveTo>
                <a:lnTo>
                  <a:pt x="34437" y="439311"/>
                </a:lnTo>
                <a:lnTo>
                  <a:pt x="34437" y="658967"/>
                </a:lnTo>
              </a:path>
              <a:path w="457200" h="1099820">
                <a:moveTo>
                  <a:pt x="52121" y="1099210"/>
                </a:moveTo>
                <a:lnTo>
                  <a:pt x="52121" y="879554"/>
                </a:lnTo>
              </a:path>
              <a:path w="457200" h="1099820">
                <a:moveTo>
                  <a:pt x="52121" y="219655"/>
                </a:moveTo>
                <a:lnTo>
                  <a:pt x="52121" y="0"/>
                </a:lnTo>
              </a:path>
              <a:path w="457200" h="1099820">
                <a:moveTo>
                  <a:pt x="52121" y="879554"/>
                </a:moveTo>
                <a:lnTo>
                  <a:pt x="52121" y="658967"/>
                </a:lnTo>
              </a:path>
              <a:path w="457200" h="1099820">
                <a:moveTo>
                  <a:pt x="52121" y="219655"/>
                </a:moveTo>
                <a:lnTo>
                  <a:pt x="52121" y="439311"/>
                </a:lnTo>
                <a:lnTo>
                  <a:pt x="52121" y="658967"/>
                </a:lnTo>
              </a:path>
              <a:path w="457200" h="1099820">
                <a:moveTo>
                  <a:pt x="69805" y="1099210"/>
                </a:moveTo>
                <a:lnTo>
                  <a:pt x="69805" y="879554"/>
                </a:lnTo>
              </a:path>
              <a:path w="457200" h="1099820">
                <a:moveTo>
                  <a:pt x="69805" y="219655"/>
                </a:moveTo>
                <a:lnTo>
                  <a:pt x="69805" y="0"/>
                </a:lnTo>
              </a:path>
              <a:path w="457200" h="1099820">
                <a:moveTo>
                  <a:pt x="69805" y="879554"/>
                </a:moveTo>
                <a:lnTo>
                  <a:pt x="69805" y="658967"/>
                </a:lnTo>
              </a:path>
              <a:path w="457200" h="1099820">
                <a:moveTo>
                  <a:pt x="69805" y="219655"/>
                </a:moveTo>
                <a:lnTo>
                  <a:pt x="69805" y="439311"/>
                </a:lnTo>
                <a:lnTo>
                  <a:pt x="69805" y="658967"/>
                </a:lnTo>
              </a:path>
              <a:path w="457200" h="1099820">
                <a:moveTo>
                  <a:pt x="87490" y="1099210"/>
                </a:moveTo>
                <a:lnTo>
                  <a:pt x="87490" y="879554"/>
                </a:lnTo>
              </a:path>
              <a:path w="457200" h="1099820">
                <a:moveTo>
                  <a:pt x="87490" y="219655"/>
                </a:moveTo>
                <a:lnTo>
                  <a:pt x="87490" y="0"/>
                </a:lnTo>
              </a:path>
              <a:path w="457200" h="1099820">
                <a:moveTo>
                  <a:pt x="87490" y="879554"/>
                </a:moveTo>
                <a:lnTo>
                  <a:pt x="87490" y="658967"/>
                </a:lnTo>
              </a:path>
              <a:path w="457200" h="1099820">
                <a:moveTo>
                  <a:pt x="87490" y="219655"/>
                </a:moveTo>
                <a:lnTo>
                  <a:pt x="87490" y="439311"/>
                </a:lnTo>
                <a:lnTo>
                  <a:pt x="87490" y="658967"/>
                </a:lnTo>
              </a:path>
              <a:path w="457200" h="1099820">
                <a:moveTo>
                  <a:pt x="105174" y="1099210"/>
                </a:moveTo>
                <a:lnTo>
                  <a:pt x="105174" y="879554"/>
                </a:lnTo>
              </a:path>
              <a:path w="457200" h="1099820">
                <a:moveTo>
                  <a:pt x="105174" y="219655"/>
                </a:moveTo>
                <a:lnTo>
                  <a:pt x="105174" y="0"/>
                </a:lnTo>
              </a:path>
              <a:path w="457200" h="1099820">
                <a:moveTo>
                  <a:pt x="105174" y="879554"/>
                </a:moveTo>
                <a:lnTo>
                  <a:pt x="105174" y="658967"/>
                </a:lnTo>
              </a:path>
              <a:path w="457200" h="1099820">
                <a:moveTo>
                  <a:pt x="105174" y="219655"/>
                </a:moveTo>
                <a:lnTo>
                  <a:pt x="105174" y="439311"/>
                </a:lnTo>
                <a:lnTo>
                  <a:pt x="105174" y="658967"/>
                </a:lnTo>
              </a:path>
              <a:path w="457200" h="1099820">
                <a:moveTo>
                  <a:pt x="122858" y="1099210"/>
                </a:moveTo>
                <a:lnTo>
                  <a:pt x="122858" y="879554"/>
                </a:lnTo>
              </a:path>
              <a:path w="457200" h="1099820">
                <a:moveTo>
                  <a:pt x="122858" y="219655"/>
                </a:moveTo>
                <a:lnTo>
                  <a:pt x="122858" y="0"/>
                </a:lnTo>
              </a:path>
              <a:path w="457200" h="1099820">
                <a:moveTo>
                  <a:pt x="122858" y="879554"/>
                </a:moveTo>
                <a:lnTo>
                  <a:pt x="122858" y="658967"/>
                </a:lnTo>
              </a:path>
              <a:path w="457200" h="1099820">
                <a:moveTo>
                  <a:pt x="122858" y="219655"/>
                </a:moveTo>
                <a:lnTo>
                  <a:pt x="122858" y="439311"/>
                </a:lnTo>
                <a:lnTo>
                  <a:pt x="122858" y="658967"/>
                </a:lnTo>
              </a:path>
              <a:path w="457200" h="1099820">
                <a:moveTo>
                  <a:pt x="140542" y="1099210"/>
                </a:moveTo>
                <a:lnTo>
                  <a:pt x="140542" y="879554"/>
                </a:lnTo>
              </a:path>
              <a:path w="457200" h="1099820">
                <a:moveTo>
                  <a:pt x="140542" y="219655"/>
                </a:moveTo>
                <a:lnTo>
                  <a:pt x="140542" y="0"/>
                </a:lnTo>
              </a:path>
              <a:path w="457200" h="1099820">
                <a:moveTo>
                  <a:pt x="140542" y="879554"/>
                </a:moveTo>
                <a:lnTo>
                  <a:pt x="140542" y="658967"/>
                </a:lnTo>
              </a:path>
              <a:path w="457200" h="1099820">
                <a:moveTo>
                  <a:pt x="140542" y="219655"/>
                </a:moveTo>
                <a:lnTo>
                  <a:pt x="140542" y="439311"/>
                </a:lnTo>
                <a:lnTo>
                  <a:pt x="140542" y="658967"/>
                </a:lnTo>
              </a:path>
              <a:path w="457200" h="1099820">
                <a:moveTo>
                  <a:pt x="158226" y="1099210"/>
                </a:moveTo>
                <a:lnTo>
                  <a:pt x="158226" y="879554"/>
                </a:lnTo>
              </a:path>
              <a:path w="457200" h="1099820">
                <a:moveTo>
                  <a:pt x="158226" y="219655"/>
                </a:moveTo>
                <a:lnTo>
                  <a:pt x="158226" y="0"/>
                </a:lnTo>
              </a:path>
              <a:path w="457200" h="1099820">
                <a:moveTo>
                  <a:pt x="158226" y="879554"/>
                </a:moveTo>
                <a:lnTo>
                  <a:pt x="158226" y="658967"/>
                </a:lnTo>
              </a:path>
              <a:path w="457200" h="1099820">
                <a:moveTo>
                  <a:pt x="158226" y="219655"/>
                </a:moveTo>
                <a:lnTo>
                  <a:pt x="158226" y="439311"/>
                </a:lnTo>
                <a:lnTo>
                  <a:pt x="158226" y="658967"/>
                </a:lnTo>
              </a:path>
              <a:path w="457200" h="1099820">
                <a:moveTo>
                  <a:pt x="175910" y="1099210"/>
                </a:moveTo>
                <a:lnTo>
                  <a:pt x="175910" y="879554"/>
                </a:lnTo>
              </a:path>
              <a:path w="457200" h="1099820">
                <a:moveTo>
                  <a:pt x="175910" y="219655"/>
                </a:moveTo>
                <a:lnTo>
                  <a:pt x="175910" y="0"/>
                </a:lnTo>
              </a:path>
              <a:path w="457200" h="1099820">
                <a:moveTo>
                  <a:pt x="175910" y="879554"/>
                </a:moveTo>
                <a:lnTo>
                  <a:pt x="175910" y="658967"/>
                </a:lnTo>
              </a:path>
              <a:path w="457200" h="1099820">
                <a:moveTo>
                  <a:pt x="175910" y="219655"/>
                </a:moveTo>
                <a:lnTo>
                  <a:pt x="175910" y="439311"/>
                </a:lnTo>
                <a:lnTo>
                  <a:pt x="175910" y="658967"/>
                </a:lnTo>
              </a:path>
              <a:path w="457200" h="1099820">
                <a:moveTo>
                  <a:pt x="192664" y="1099210"/>
                </a:moveTo>
                <a:lnTo>
                  <a:pt x="192664" y="879554"/>
                </a:lnTo>
              </a:path>
              <a:path w="457200" h="1099820">
                <a:moveTo>
                  <a:pt x="192664" y="219655"/>
                </a:moveTo>
                <a:lnTo>
                  <a:pt x="192664" y="0"/>
                </a:lnTo>
              </a:path>
              <a:path w="457200" h="1099820">
                <a:moveTo>
                  <a:pt x="192664" y="879554"/>
                </a:moveTo>
                <a:lnTo>
                  <a:pt x="192664" y="658967"/>
                </a:lnTo>
              </a:path>
              <a:path w="457200" h="1099820">
                <a:moveTo>
                  <a:pt x="192664" y="219655"/>
                </a:moveTo>
                <a:lnTo>
                  <a:pt x="192664" y="439311"/>
                </a:lnTo>
                <a:lnTo>
                  <a:pt x="192664" y="658967"/>
                </a:lnTo>
              </a:path>
              <a:path w="457200" h="1099820">
                <a:moveTo>
                  <a:pt x="210348" y="1099210"/>
                </a:moveTo>
                <a:lnTo>
                  <a:pt x="210348" y="879554"/>
                </a:lnTo>
              </a:path>
              <a:path w="457200" h="1099820">
                <a:moveTo>
                  <a:pt x="210348" y="219655"/>
                </a:moveTo>
                <a:lnTo>
                  <a:pt x="210348" y="0"/>
                </a:lnTo>
              </a:path>
              <a:path w="457200" h="1099820">
                <a:moveTo>
                  <a:pt x="210348" y="879554"/>
                </a:moveTo>
                <a:lnTo>
                  <a:pt x="210348" y="658967"/>
                </a:lnTo>
              </a:path>
              <a:path w="457200" h="1099820">
                <a:moveTo>
                  <a:pt x="210348" y="219655"/>
                </a:moveTo>
                <a:lnTo>
                  <a:pt x="210348" y="439311"/>
                </a:lnTo>
                <a:lnTo>
                  <a:pt x="210348" y="658967"/>
                </a:lnTo>
              </a:path>
              <a:path w="457200" h="1099820">
                <a:moveTo>
                  <a:pt x="228032" y="1099210"/>
                </a:moveTo>
                <a:lnTo>
                  <a:pt x="228032" y="879554"/>
                </a:lnTo>
              </a:path>
              <a:path w="457200" h="1099820">
                <a:moveTo>
                  <a:pt x="228032" y="219655"/>
                </a:moveTo>
                <a:lnTo>
                  <a:pt x="228032" y="0"/>
                </a:lnTo>
              </a:path>
              <a:path w="457200" h="1099820">
                <a:moveTo>
                  <a:pt x="228032" y="879554"/>
                </a:moveTo>
                <a:lnTo>
                  <a:pt x="228032" y="658967"/>
                </a:lnTo>
              </a:path>
              <a:path w="457200" h="1099820">
                <a:moveTo>
                  <a:pt x="228032" y="219655"/>
                </a:moveTo>
                <a:lnTo>
                  <a:pt x="228032" y="439311"/>
                </a:lnTo>
                <a:lnTo>
                  <a:pt x="228032" y="658967"/>
                </a:lnTo>
              </a:path>
              <a:path w="457200" h="1099820">
                <a:moveTo>
                  <a:pt x="245716" y="1099210"/>
                </a:moveTo>
                <a:lnTo>
                  <a:pt x="245716" y="879554"/>
                </a:lnTo>
              </a:path>
              <a:path w="457200" h="1099820">
                <a:moveTo>
                  <a:pt x="245716" y="219655"/>
                </a:moveTo>
                <a:lnTo>
                  <a:pt x="245716" y="0"/>
                </a:lnTo>
              </a:path>
              <a:path w="457200" h="1099820">
                <a:moveTo>
                  <a:pt x="245716" y="879554"/>
                </a:moveTo>
                <a:lnTo>
                  <a:pt x="245716" y="658967"/>
                </a:lnTo>
              </a:path>
              <a:path w="457200" h="1099820">
                <a:moveTo>
                  <a:pt x="245716" y="219655"/>
                </a:moveTo>
                <a:lnTo>
                  <a:pt x="245716" y="439311"/>
                </a:lnTo>
                <a:lnTo>
                  <a:pt x="245716" y="658967"/>
                </a:lnTo>
              </a:path>
              <a:path w="457200" h="1099820">
                <a:moveTo>
                  <a:pt x="263400" y="1099210"/>
                </a:moveTo>
                <a:lnTo>
                  <a:pt x="263400" y="879554"/>
                </a:lnTo>
              </a:path>
              <a:path w="457200" h="1099820">
                <a:moveTo>
                  <a:pt x="263400" y="219655"/>
                </a:moveTo>
                <a:lnTo>
                  <a:pt x="263400" y="0"/>
                </a:lnTo>
              </a:path>
              <a:path w="457200" h="1099820">
                <a:moveTo>
                  <a:pt x="263400" y="879554"/>
                </a:moveTo>
                <a:lnTo>
                  <a:pt x="263400" y="658967"/>
                </a:lnTo>
              </a:path>
              <a:path w="457200" h="1099820">
                <a:moveTo>
                  <a:pt x="263400" y="219655"/>
                </a:moveTo>
                <a:lnTo>
                  <a:pt x="263400" y="439311"/>
                </a:lnTo>
                <a:lnTo>
                  <a:pt x="263400" y="658967"/>
                </a:lnTo>
              </a:path>
              <a:path w="457200" h="1099820">
                <a:moveTo>
                  <a:pt x="281085" y="1099210"/>
                </a:moveTo>
                <a:lnTo>
                  <a:pt x="281085" y="879554"/>
                </a:lnTo>
              </a:path>
              <a:path w="457200" h="1099820">
                <a:moveTo>
                  <a:pt x="281085" y="219655"/>
                </a:moveTo>
                <a:lnTo>
                  <a:pt x="281085" y="0"/>
                </a:lnTo>
              </a:path>
              <a:path w="457200" h="1099820">
                <a:moveTo>
                  <a:pt x="281085" y="879554"/>
                </a:moveTo>
                <a:lnTo>
                  <a:pt x="281085" y="658967"/>
                </a:lnTo>
              </a:path>
              <a:path w="457200" h="1099820">
                <a:moveTo>
                  <a:pt x="281085" y="219655"/>
                </a:moveTo>
                <a:lnTo>
                  <a:pt x="281085" y="439311"/>
                </a:lnTo>
                <a:lnTo>
                  <a:pt x="281085" y="658967"/>
                </a:lnTo>
              </a:path>
              <a:path w="457200" h="1099820">
                <a:moveTo>
                  <a:pt x="298769" y="1099210"/>
                </a:moveTo>
                <a:lnTo>
                  <a:pt x="298769" y="879554"/>
                </a:lnTo>
              </a:path>
              <a:path w="457200" h="1099820">
                <a:moveTo>
                  <a:pt x="298769" y="219655"/>
                </a:moveTo>
                <a:lnTo>
                  <a:pt x="298769" y="0"/>
                </a:lnTo>
              </a:path>
              <a:path w="457200" h="1099820">
                <a:moveTo>
                  <a:pt x="298769" y="879554"/>
                </a:moveTo>
                <a:lnTo>
                  <a:pt x="298769" y="658967"/>
                </a:lnTo>
              </a:path>
              <a:path w="457200" h="1099820">
                <a:moveTo>
                  <a:pt x="298769" y="219655"/>
                </a:moveTo>
                <a:lnTo>
                  <a:pt x="298769" y="439311"/>
                </a:lnTo>
                <a:lnTo>
                  <a:pt x="298769" y="658967"/>
                </a:lnTo>
              </a:path>
              <a:path w="457200" h="1099820">
                <a:moveTo>
                  <a:pt x="316453" y="1099210"/>
                </a:moveTo>
                <a:lnTo>
                  <a:pt x="316453" y="879554"/>
                </a:lnTo>
              </a:path>
              <a:path w="457200" h="1099820">
                <a:moveTo>
                  <a:pt x="316453" y="219655"/>
                </a:moveTo>
                <a:lnTo>
                  <a:pt x="316453" y="0"/>
                </a:lnTo>
              </a:path>
              <a:path w="457200" h="1099820">
                <a:moveTo>
                  <a:pt x="316453" y="879554"/>
                </a:moveTo>
                <a:lnTo>
                  <a:pt x="316453" y="658967"/>
                </a:lnTo>
              </a:path>
              <a:path w="457200" h="1099820">
                <a:moveTo>
                  <a:pt x="316453" y="219655"/>
                </a:moveTo>
                <a:lnTo>
                  <a:pt x="316453" y="439311"/>
                </a:lnTo>
                <a:lnTo>
                  <a:pt x="316453" y="658967"/>
                </a:lnTo>
              </a:path>
              <a:path w="457200" h="1099820">
                <a:moveTo>
                  <a:pt x="334137" y="1099210"/>
                </a:moveTo>
                <a:lnTo>
                  <a:pt x="334137" y="879554"/>
                </a:lnTo>
              </a:path>
              <a:path w="457200" h="1099820">
                <a:moveTo>
                  <a:pt x="334137" y="219655"/>
                </a:moveTo>
                <a:lnTo>
                  <a:pt x="334137" y="0"/>
                </a:lnTo>
              </a:path>
              <a:path w="457200" h="1099820">
                <a:moveTo>
                  <a:pt x="334137" y="879554"/>
                </a:moveTo>
                <a:lnTo>
                  <a:pt x="334137" y="658967"/>
                </a:lnTo>
              </a:path>
              <a:path w="457200" h="1099820">
                <a:moveTo>
                  <a:pt x="334137" y="219655"/>
                </a:moveTo>
                <a:lnTo>
                  <a:pt x="334137" y="439311"/>
                </a:lnTo>
                <a:lnTo>
                  <a:pt x="334137" y="658967"/>
                </a:lnTo>
              </a:path>
              <a:path w="457200" h="1099820">
                <a:moveTo>
                  <a:pt x="350891" y="1099210"/>
                </a:moveTo>
                <a:lnTo>
                  <a:pt x="350891" y="879554"/>
                </a:lnTo>
              </a:path>
              <a:path w="457200" h="1099820">
                <a:moveTo>
                  <a:pt x="350891" y="219655"/>
                </a:moveTo>
                <a:lnTo>
                  <a:pt x="350891" y="0"/>
                </a:lnTo>
              </a:path>
              <a:path w="457200" h="1099820">
                <a:moveTo>
                  <a:pt x="350891" y="879554"/>
                </a:moveTo>
                <a:lnTo>
                  <a:pt x="350891" y="658967"/>
                </a:lnTo>
              </a:path>
              <a:path w="457200" h="1099820">
                <a:moveTo>
                  <a:pt x="350891" y="219655"/>
                </a:moveTo>
                <a:lnTo>
                  <a:pt x="350891" y="439311"/>
                </a:lnTo>
                <a:lnTo>
                  <a:pt x="350891" y="658967"/>
                </a:lnTo>
              </a:path>
              <a:path w="457200" h="1099820">
                <a:moveTo>
                  <a:pt x="368575" y="1099210"/>
                </a:moveTo>
                <a:lnTo>
                  <a:pt x="368575" y="879554"/>
                </a:lnTo>
              </a:path>
              <a:path w="457200" h="1099820">
                <a:moveTo>
                  <a:pt x="368575" y="219655"/>
                </a:moveTo>
                <a:lnTo>
                  <a:pt x="368575" y="0"/>
                </a:lnTo>
              </a:path>
              <a:path w="457200" h="1099820">
                <a:moveTo>
                  <a:pt x="368575" y="879554"/>
                </a:moveTo>
                <a:lnTo>
                  <a:pt x="368575" y="658967"/>
                </a:lnTo>
              </a:path>
              <a:path w="457200" h="1099820">
                <a:moveTo>
                  <a:pt x="368575" y="219655"/>
                </a:moveTo>
                <a:lnTo>
                  <a:pt x="368575" y="439311"/>
                </a:lnTo>
                <a:lnTo>
                  <a:pt x="368575" y="658967"/>
                </a:lnTo>
              </a:path>
              <a:path w="457200" h="1099820">
                <a:moveTo>
                  <a:pt x="386259" y="1099210"/>
                </a:moveTo>
                <a:lnTo>
                  <a:pt x="386259" y="879554"/>
                </a:lnTo>
              </a:path>
              <a:path w="457200" h="1099820">
                <a:moveTo>
                  <a:pt x="386259" y="219655"/>
                </a:moveTo>
                <a:lnTo>
                  <a:pt x="386259" y="0"/>
                </a:lnTo>
              </a:path>
              <a:path w="457200" h="1099820">
                <a:moveTo>
                  <a:pt x="386259" y="879554"/>
                </a:moveTo>
                <a:lnTo>
                  <a:pt x="386259" y="658967"/>
                </a:lnTo>
              </a:path>
              <a:path w="457200" h="1099820">
                <a:moveTo>
                  <a:pt x="386259" y="219655"/>
                </a:moveTo>
                <a:lnTo>
                  <a:pt x="386259" y="439311"/>
                </a:lnTo>
                <a:lnTo>
                  <a:pt x="386259" y="658967"/>
                </a:lnTo>
              </a:path>
              <a:path w="457200" h="1099820">
                <a:moveTo>
                  <a:pt x="403943" y="1099210"/>
                </a:moveTo>
                <a:lnTo>
                  <a:pt x="403943" y="879554"/>
                </a:lnTo>
              </a:path>
              <a:path w="457200" h="1099820">
                <a:moveTo>
                  <a:pt x="403943" y="219655"/>
                </a:moveTo>
                <a:lnTo>
                  <a:pt x="403943" y="0"/>
                </a:lnTo>
              </a:path>
              <a:path w="457200" h="1099820">
                <a:moveTo>
                  <a:pt x="403943" y="879554"/>
                </a:moveTo>
                <a:lnTo>
                  <a:pt x="403943" y="658967"/>
                </a:lnTo>
              </a:path>
              <a:path w="457200" h="1099820">
                <a:moveTo>
                  <a:pt x="403943" y="219655"/>
                </a:moveTo>
                <a:lnTo>
                  <a:pt x="403943" y="439311"/>
                </a:lnTo>
                <a:lnTo>
                  <a:pt x="403943" y="658967"/>
                </a:lnTo>
              </a:path>
              <a:path w="457200" h="1099820">
                <a:moveTo>
                  <a:pt x="421627" y="1099210"/>
                </a:moveTo>
                <a:lnTo>
                  <a:pt x="421627" y="879554"/>
                </a:lnTo>
              </a:path>
              <a:path w="457200" h="1099820">
                <a:moveTo>
                  <a:pt x="421627" y="219655"/>
                </a:moveTo>
                <a:lnTo>
                  <a:pt x="421627" y="0"/>
                </a:lnTo>
              </a:path>
              <a:path w="457200" h="1099820">
                <a:moveTo>
                  <a:pt x="421627" y="879554"/>
                </a:moveTo>
                <a:lnTo>
                  <a:pt x="421627" y="658967"/>
                </a:lnTo>
              </a:path>
              <a:path w="457200" h="1099820">
                <a:moveTo>
                  <a:pt x="421627" y="219655"/>
                </a:moveTo>
                <a:lnTo>
                  <a:pt x="421627" y="439311"/>
                </a:lnTo>
                <a:lnTo>
                  <a:pt x="421627" y="658967"/>
                </a:lnTo>
              </a:path>
              <a:path w="457200" h="1099820">
                <a:moveTo>
                  <a:pt x="439311" y="1099210"/>
                </a:moveTo>
                <a:lnTo>
                  <a:pt x="439311" y="879554"/>
                </a:lnTo>
              </a:path>
              <a:path w="457200" h="1099820">
                <a:moveTo>
                  <a:pt x="439311" y="219655"/>
                </a:moveTo>
                <a:lnTo>
                  <a:pt x="439311" y="0"/>
                </a:lnTo>
              </a:path>
              <a:path w="457200" h="1099820">
                <a:moveTo>
                  <a:pt x="439311" y="879554"/>
                </a:moveTo>
                <a:lnTo>
                  <a:pt x="439311" y="658967"/>
                </a:lnTo>
              </a:path>
              <a:path w="457200" h="1099820">
                <a:moveTo>
                  <a:pt x="439311" y="219655"/>
                </a:moveTo>
                <a:lnTo>
                  <a:pt x="439311" y="439311"/>
                </a:lnTo>
                <a:lnTo>
                  <a:pt x="439311" y="658967"/>
                </a:lnTo>
              </a:path>
              <a:path w="457200" h="1099820">
                <a:moveTo>
                  <a:pt x="456995" y="1099210"/>
                </a:moveTo>
                <a:lnTo>
                  <a:pt x="456995" y="879554"/>
                </a:lnTo>
              </a:path>
              <a:path w="457200" h="1099820">
                <a:moveTo>
                  <a:pt x="456995" y="219655"/>
                </a:moveTo>
                <a:lnTo>
                  <a:pt x="456995" y="0"/>
                </a:lnTo>
              </a:path>
              <a:path w="457200" h="1099820">
                <a:moveTo>
                  <a:pt x="456995" y="879554"/>
                </a:moveTo>
                <a:lnTo>
                  <a:pt x="456995" y="658967"/>
                </a:lnTo>
              </a:path>
              <a:path w="457200" h="1099820">
                <a:moveTo>
                  <a:pt x="456995" y="219655"/>
                </a:moveTo>
                <a:lnTo>
                  <a:pt x="456995" y="439311"/>
                </a:lnTo>
                <a:lnTo>
                  <a:pt x="456995" y="658967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bg object 358"/>
          <p:cNvSpPr/>
          <p:nvPr/>
        </p:nvSpPr>
        <p:spPr>
          <a:xfrm>
            <a:off x="10765621" y="8431311"/>
            <a:ext cx="0" cy="219710"/>
          </a:xfrm>
          <a:custGeom>
            <a:avLst/>
            <a:gdLst/>
            <a:ahLst/>
            <a:cxnLst/>
            <a:rect l="l" t="t" r="r" b="b"/>
            <a:pathLst>
              <a:path h="219709">
                <a:moveTo>
                  <a:pt x="0" y="219655"/>
                </a:moveTo>
                <a:lnTo>
                  <a:pt x="0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bg object 359"/>
          <p:cNvSpPr/>
          <p:nvPr/>
        </p:nvSpPr>
        <p:spPr>
          <a:xfrm>
            <a:off x="10765621" y="7551757"/>
            <a:ext cx="0" cy="219710"/>
          </a:xfrm>
          <a:custGeom>
            <a:avLst/>
            <a:gdLst/>
            <a:ahLst/>
            <a:cxnLst/>
            <a:rect l="l" t="t" r="r" b="b"/>
            <a:pathLst>
              <a:path h="219709">
                <a:moveTo>
                  <a:pt x="0" y="219655"/>
                </a:moveTo>
                <a:lnTo>
                  <a:pt x="0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bg object 360"/>
          <p:cNvSpPr/>
          <p:nvPr/>
        </p:nvSpPr>
        <p:spPr>
          <a:xfrm>
            <a:off x="10765621" y="7551757"/>
            <a:ext cx="457200" cy="1099820"/>
          </a:xfrm>
          <a:custGeom>
            <a:avLst/>
            <a:gdLst/>
            <a:ahLst/>
            <a:cxnLst/>
            <a:rect l="l" t="t" r="r" b="b"/>
            <a:pathLst>
              <a:path w="457200" h="1099820">
                <a:moveTo>
                  <a:pt x="0" y="879554"/>
                </a:moveTo>
                <a:lnTo>
                  <a:pt x="0" y="658967"/>
                </a:lnTo>
              </a:path>
              <a:path w="457200" h="1099820">
                <a:moveTo>
                  <a:pt x="0" y="219655"/>
                </a:moveTo>
                <a:lnTo>
                  <a:pt x="0" y="439311"/>
                </a:lnTo>
                <a:lnTo>
                  <a:pt x="0" y="658967"/>
                </a:lnTo>
              </a:path>
              <a:path w="457200" h="1099820">
                <a:moveTo>
                  <a:pt x="16753" y="1099210"/>
                </a:moveTo>
                <a:lnTo>
                  <a:pt x="16753" y="879554"/>
                </a:lnTo>
              </a:path>
              <a:path w="457200" h="1099820">
                <a:moveTo>
                  <a:pt x="16753" y="219655"/>
                </a:moveTo>
                <a:lnTo>
                  <a:pt x="16753" y="0"/>
                </a:lnTo>
              </a:path>
              <a:path w="457200" h="1099820">
                <a:moveTo>
                  <a:pt x="16753" y="879554"/>
                </a:moveTo>
                <a:lnTo>
                  <a:pt x="16753" y="658967"/>
                </a:lnTo>
              </a:path>
              <a:path w="457200" h="1099820">
                <a:moveTo>
                  <a:pt x="16753" y="219655"/>
                </a:moveTo>
                <a:lnTo>
                  <a:pt x="16753" y="439311"/>
                </a:lnTo>
                <a:lnTo>
                  <a:pt x="16753" y="658967"/>
                </a:lnTo>
              </a:path>
              <a:path w="457200" h="1099820">
                <a:moveTo>
                  <a:pt x="34437" y="1099210"/>
                </a:moveTo>
                <a:lnTo>
                  <a:pt x="34437" y="879554"/>
                </a:lnTo>
              </a:path>
              <a:path w="457200" h="1099820">
                <a:moveTo>
                  <a:pt x="34437" y="219655"/>
                </a:moveTo>
                <a:lnTo>
                  <a:pt x="34437" y="0"/>
                </a:lnTo>
              </a:path>
              <a:path w="457200" h="1099820">
                <a:moveTo>
                  <a:pt x="34437" y="879554"/>
                </a:moveTo>
                <a:lnTo>
                  <a:pt x="34437" y="658967"/>
                </a:lnTo>
              </a:path>
              <a:path w="457200" h="1099820">
                <a:moveTo>
                  <a:pt x="34437" y="219655"/>
                </a:moveTo>
                <a:lnTo>
                  <a:pt x="34437" y="439311"/>
                </a:lnTo>
                <a:lnTo>
                  <a:pt x="34437" y="658967"/>
                </a:lnTo>
              </a:path>
              <a:path w="457200" h="1099820">
                <a:moveTo>
                  <a:pt x="52121" y="1099210"/>
                </a:moveTo>
                <a:lnTo>
                  <a:pt x="52121" y="879554"/>
                </a:lnTo>
              </a:path>
              <a:path w="457200" h="1099820">
                <a:moveTo>
                  <a:pt x="52121" y="219655"/>
                </a:moveTo>
                <a:lnTo>
                  <a:pt x="52121" y="0"/>
                </a:lnTo>
              </a:path>
              <a:path w="457200" h="1099820">
                <a:moveTo>
                  <a:pt x="52121" y="879554"/>
                </a:moveTo>
                <a:lnTo>
                  <a:pt x="52121" y="658967"/>
                </a:lnTo>
              </a:path>
              <a:path w="457200" h="1099820">
                <a:moveTo>
                  <a:pt x="52121" y="219655"/>
                </a:moveTo>
                <a:lnTo>
                  <a:pt x="52121" y="439311"/>
                </a:lnTo>
                <a:lnTo>
                  <a:pt x="52121" y="658967"/>
                </a:lnTo>
              </a:path>
              <a:path w="457200" h="1099820">
                <a:moveTo>
                  <a:pt x="69805" y="1099210"/>
                </a:moveTo>
                <a:lnTo>
                  <a:pt x="69805" y="879554"/>
                </a:lnTo>
              </a:path>
              <a:path w="457200" h="1099820">
                <a:moveTo>
                  <a:pt x="69805" y="219655"/>
                </a:moveTo>
                <a:lnTo>
                  <a:pt x="69805" y="0"/>
                </a:lnTo>
              </a:path>
              <a:path w="457200" h="1099820">
                <a:moveTo>
                  <a:pt x="69805" y="879554"/>
                </a:moveTo>
                <a:lnTo>
                  <a:pt x="69805" y="658967"/>
                </a:lnTo>
              </a:path>
              <a:path w="457200" h="1099820">
                <a:moveTo>
                  <a:pt x="69805" y="219655"/>
                </a:moveTo>
                <a:lnTo>
                  <a:pt x="69805" y="439311"/>
                </a:lnTo>
                <a:lnTo>
                  <a:pt x="69805" y="658967"/>
                </a:lnTo>
              </a:path>
              <a:path w="457200" h="1099820">
                <a:moveTo>
                  <a:pt x="87490" y="1099210"/>
                </a:moveTo>
                <a:lnTo>
                  <a:pt x="87490" y="879554"/>
                </a:lnTo>
              </a:path>
              <a:path w="457200" h="1099820">
                <a:moveTo>
                  <a:pt x="87490" y="219655"/>
                </a:moveTo>
                <a:lnTo>
                  <a:pt x="87490" y="0"/>
                </a:lnTo>
              </a:path>
              <a:path w="457200" h="1099820">
                <a:moveTo>
                  <a:pt x="87490" y="879554"/>
                </a:moveTo>
                <a:lnTo>
                  <a:pt x="87490" y="658967"/>
                </a:lnTo>
              </a:path>
              <a:path w="457200" h="1099820">
                <a:moveTo>
                  <a:pt x="87490" y="219655"/>
                </a:moveTo>
                <a:lnTo>
                  <a:pt x="87490" y="439311"/>
                </a:lnTo>
                <a:lnTo>
                  <a:pt x="87490" y="658967"/>
                </a:lnTo>
              </a:path>
              <a:path w="457200" h="1099820">
                <a:moveTo>
                  <a:pt x="105174" y="1099210"/>
                </a:moveTo>
                <a:lnTo>
                  <a:pt x="105174" y="879554"/>
                </a:lnTo>
              </a:path>
              <a:path w="457200" h="1099820">
                <a:moveTo>
                  <a:pt x="105174" y="219655"/>
                </a:moveTo>
                <a:lnTo>
                  <a:pt x="105174" y="0"/>
                </a:lnTo>
              </a:path>
              <a:path w="457200" h="1099820">
                <a:moveTo>
                  <a:pt x="105174" y="879554"/>
                </a:moveTo>
                <a:lnTo>
                  <a:pt x="105174" y="658967"/>
                </a:lnTo>
              </a:path>
              <a:path w="457200" h="1099820">
                <a:moveTo>
                  <a:pt x="105174" y="219655"/>
                </a:moveTo>
                <a:lnTo>
                  <a:pt x="105174" y="439311"/>
                </a:lnTo>
                <a:lnTo>
                  <a:pt x="105174" y="658967"/>
                </a:lnTo>
              </a:path>
              <a:path w="457200" h="1099820">
                <a:moveTo>
                  <a:pt x="122858" y="1099210"/>
                </a:moveTo>
                <a:lnTo>
                  <a:pt x="122858" y="879554"/>
                </a:lnTo>
              </a:path>
              <a:path w="457200" h="1099820">
                <a:moveTo>
                  <a:pt x="122858" y="219655"/>
                </a:moveTo>
                <a:lnTo>
                  <a:pt x="122858" y="0"/>
                </a:lnTo>
              </a:path>
              <a:path w="457200" h="1099820">
                <a:moveTo>
                  <a:pt x="122858" y="879554"/>
                </a:moveTo>
                <a:lnTo>
                  <a:pt x="122858" y="658967"/>
                </a:lnTo>
              </a:path>
              <a:path w="457200" h="1099820">
                <a:moveTo>
                  <a:pt x="122858" y="219655"/>
                </a:moveTo>
                <a:lnTo>
                  <a:pt x="122858" y="439311"/>
                </a:lnTo>
                <a:lnTo>
                  <a:pt x="122858" y="658967"/>
                </a:lnTo>
              </a:path>
              <a:path w="457200" h="1099820">
                <a:moveTo>
                  <a:pt x="140542" y="1099210"/>
                </a:moveTo>
                <a:lnTo>
                  <a:pt x="140542" y="879554"/>
                </a:lnTo>
              </a:path>
              <a:path w="457200" h="1099820">
                <a:moveTo>
                  <a:pt x="140542" y="219655"/>
                </a:moveTo>
                <a:lnTo>
                  <a:pt x="140542" y="0"/>
                </a:lnTo>
              </a:path>
              <a:path w="457200" h="1099820">
                <a:moveTo>
                  <a:pt x="140542" y="879554"/>
                </a:moveTo>
                <a:lnTo>
                  <a:pt x="140542" y="658967"/>
                </a:lnTo>
              </a:path>
              <a:path w="457200" h="1099820">
                <a:moveTo>
                  <a:pt x="140542" y="219655"/>
                </a:moveTo>
                <a:lnTo>
                  <a:pt x="140542" y="439311"/>
                </a:lnTo>
                <a:lnTo>
                  <a:pt x="140542" y="658967"/>
                </a:lnTo>
              </a:path>
              <a:path w="457200" h="1099820">
                <a:moveTo>
                  <a:pt x="158226" y="1099210"/>
                </a:moveTo>
                <a:lnTo>
                  <a:pt x="158226" y="879554"/>
                </a:lnTo>
              </a:path>
              <a:path w="457200" h="1099820">
                <a:moveTo>
                  <a:pt x="158226" y="219655"/>
                </a:moveTo>
                <a:lnTo>
                  <a:pt x="158226" y="0"/>
                </a:lnTo>
              </a:path>
              <a:path w="457200" h="1099820">
                <a:moveTo>
                  <a:pt x="158226" y="879554"/>
                </a:moveTo>
                <a:lnTo>
                  <a:pt x="158226" y="658967"/>
                </a:lnTo>
              </a:path>
              <a:path w="457200" h="1099820">
                <a:moveTo>
                  <a:pt x="158226" y="219655"/>
                </a:moveTo>
                <a:lnTo>
                  <a:pt x="158226" y="439311"/>
                </a:lnTo>
                <a:lnTo>
                  <a:pt x="158226" y="658967"/>
                </a:lnTo>
              </a:path>
              <a:path w="457200" h="1099820">
                <a:moveTo>
                  <a:pt x="175910" y="1099210"/>
                </a:moveTo>
                <a:lnTo>
                  <a:pt x="175910" y="879554"/>
                </a:lnTo>
              </a:path>
              <a:path w="457200" h="1099820">
                <a:moveTo>
                  <a:pt x="175910" y="219655"/>
                </a:moveTo>
                <a:lnTo>
                  <a:pt x="175910" y="0"/>
                </a:lnTo>
              </a:path>
              <a:path w="457200" h="1099820">
                <a:moveTo>
                  <a:pt x="175910" y="879554"/>
                </a:moveTo>
                <a:lnTo>
                  <a:pt x="175910" y="658967"/>
                </a:lnTo>
              </a:path>
              <a:path w="457200" h="1099820">
                <a:moveTo>
                  <a:pt x="175910" y="219655"/>
                </a:moveTo>
                <a:lnTo>
                  <a:pt x="175910" y="439311"/>
                </a:lnTo>
                <a:lnTo>
                  <a:pt x="175910" y="658967"/>
                </a:lnTo>
              </a:path>
              <a:path w="457200" h="1099820">
                <a:moveTo>
                  <a:pt x="192664" y="1099210"/>
                </a:moveTo>
                <a:lnTo>
                  <a:pt x="192664" y="879554"/>
                </a:lnTo>
              </a:path>
              <a:path w="457200" h="1099820">
                <a:moveTo>
                  <a:pt x="192664" y="219655"/>
                </a:moveTo>
                <a:lnTo>
                  <a:pt x="192664" y="0"/>
                </a:lnTo>
              </a:path>
              <a:path w="457200" h="1099820">
                <a:moveTo>
                  <a:pt x="192664" y="879554"/>
                </a:moveTo>
                <a:lnTo>
                  <a:pt x="192664" y="658967"/>
                </a:lnTo>
              </a:path>
              <a:path w="457200" h="1099820">
                <a:moveTo>
                  <a:pt x="192664" y="219655"/>
                </a:moveTo>
                <a:lnTo>
                  <a:pt x="192664" y="439311"/>
                </a:lnTo>
                <a:lnTo>
                  <a:pt x="192664" y="658967"/>
                </a:lnTo>
              </a:path>
              <a:path w="457200" h="1099820">
                <a:moveTo>
                  <a:pt x="210348" y="1099210"/>
                </a:moveTo>
                <a:lnTo>
                  <a:pt x="210348" y="879554"/>
                </a:lnTo>
              </a:path>
              <a:path w="457200" h="1099820">
                <a:moveTo>
                  <a:pt x="210348" y="219655"/>
                </a:moveTo>
                <a:lnTo>
                  <a:pt x="210348" y="0"/>
                </a:lnTo>
              </a:path>
              <a:path w="457200" h="1099820">
                <a:moveTo>
                  <a:pt x="210348" y="879554"/>
                </a:moveTo>
                <a:lnTo>
                  <a:pt x="210348" y="658967"/>
                </a:lnTo>
              </a:path>
              <a:path w="457200" h="1099820">
                <a:moveTo>
                  <a:pt x="210348" y="219655"/>
                </a:moveTo>
                <a:lnTo>
                  <a:pt x="210348" y="439311"/>
                </a:lnTo>
                <a:lnTo>
                  <a:pt x="210348" y="658967"/>
                </a:lnTo>
              </a:path>
              <a:path w="457200" h="1099820">
                <a:moveTo>
                  <a:pt x="228032" y="1099210"/>
                </a:moveTo>
                <a:lnTo>
                  <a:pt x="228032" y="879554"/>
                </a:lnTo>
              </a:path>
              <a:path w="457200" h="1099820">
                <a:moveTo>
                  <a:pt x="228032" y="219655"/>
                </a:moveTo>
                <a:lnTo>
                  <a:pt x="228032" y="0"/>
                </a:lnTo>
              </a:path>
              <a:path w="457200" h="1099820">
                <a:moveTo>
                  <a:pt x="228032" y="879554"/>
                </a:moveTo>
                <a:lnTo>
                  <a:pt x="228032" y="658967"/>
                </a:lnTo>
              </a:path>
              <a:path w="457200" h="1099820">
                <a:moveTo>
                  <a:pt x="228032" y="219655"/>
                </a:moveTo>
                <a:lnTo>
                  <a:pt x="228032" y="439311"/>
                </a:lnTo>
                <a:lnTo>
                  <a:pt x="228032" y="658967"/>
                </a:lnTo>
              </a:path>
              <a:path w="457200" h="1099820">
                <a:moveTo>
                  <a:pt x="245716" y="1099210"/>
                </a:moveTo>
                <a:lnTo>
                  <a:pt x="245716" y="879554"/>
                </a:lnTo>
              </a:path>
              <a:path w="457200" h="1099820">
                <a:moveTo>
                  <a:pt x="245716" y="219655"/>
                </a:moveTo>
                <a:lnTo>
                  <a:pt x="245716" y="0"/>
                </a:lnTo>
              </a:path>
              <a:path w="457200" h="1099820">
                <a:moveTo>
                  <a:pt x="245716" y="879554"/>
                </a:moveTo>
                <a:lnTo>
                  <a:pt x="245716" y="658967"/>
                </a:lnTo>
              </a:path>
              <a:path w="457200" h="1099820">
                <a:moveTo>
                  <a:pt x="245716" y="219655"/>
                </a:moveTo>
                <a:lnTo>
                  <a:pt x="245716" y="439311"/>
                </a:lnTo>
                <a:lnTo>
                  <a:pt x="245716" y="658967"/>
                </a:lnTo>
              </a:path>
              <a:path w="457200" h="1099820">
                <a:moveTo>
                  <a:pt x="263400" y="1099210"/>
                </a:moveTo>
                <a:lnTo>
                  <a:pt x="263400" y="879554"/>
                </a:lnTo>
              </a:path>
              <a:path w="457200" h="1099820">
                <a:moveTo>
                  <a:pt x="263400" y="219655"/>
                </a:moveTo>
                <a:lnTo>
                  <a:pt x="263400" y="0"/>
                </a:lnTo>
              </a:path>
              <a:path w="457200" h="1099820">
                <a:moveTo>
                  <a:pt x="263400" y="879554"/>
                </a:moveTo>
                <a:lnTo>
                  <a:pt x="263400" y="658967"/>
                </a:lnTo>
              </a:path>
              <a:path w="457200" h="1099820">
                <a:moveTo>
                  <a:pt x="263400" y="219655"/>
                </a:moveTo>
                <a:lnTo>
                  <a:pt x="263400" y="439311"/>
                </a:lnTo>
                <a:lnTo>
                  <a:pt x="263400" y="658967"/>
                </a:lnTo>
              </a:path>
              <a:path w="457200" h="1099820">
                <a:moveTo>
                  <a:pt x="281085" y="1099210"/>
                </a:moveTo>
                <a:lnTo>
                  <a:pt x="281085" y="879554"/>
                </a:lnTo>
              </a:path>
              <a:path w="457200" h="1099820">
                <a:moveTo>
                  <a:pt x="281085" y="219655"/>
                </a:moveTo>
                <a:lnTo>
                  <a:pt x="281085" y="0"/>
                </a:lnTo>
              </a:path>
              <a:path w="457200" h="1099820">
                <a:moveTo>
                  <a:pt x="281085" y="879554"/>
                </a:moveTo>
                <a:lnTo>
                  <a:pt x="281085" y="658967"/>
                </a:lnTo>
              </a:path>
              <a:path w="457200" h="1099820">
                <a:moveTo>
                  <a:pt x="281085" y="219655"/>
                </a:moveTo>
                <a:lnTo>
                  <a:pt x="281085" y="439311"/>
                </a:lnTo>
                <a:lnTo>
                  <a:pt x="281085" y="658967"/>
                </a:lnTo>
              </a:path>
              <a:path w="457200" h="1099820">
                <a:moveTo>
                  <a:pt x="298769" y="1099210"/>
                </a:moveTo>
                <a:lnTo>
                  <a:pt x="298769" y="879554"/>
                </a:lnTo>
              </a:path>
              <a:path w="457200" h="1099820">
                <a:moveTo>
                  <a:pt x="298769" y="219655"/>
                </a:moveTo>
                <a:lnTo>
                  <a:pt x="298769" y="0"/>
                </a:lnTo>
              </a:path>
              <a:path w="457200" h="1099820">
                <a:moveTo>
                  <a:pt x="298769" y="879554"/>
                </a:moveTo>
                <a:lnTo>
                  <a:pt x="298769" y="658967"/>
                </a:lnTo>
              </a:path>
              <a:path w="457200" h="1099820">
                <a:moveTo>
                  <a:pt x="298769" y="219655"/>
                </a:moveTo>
                <a:lnTo>
                  <a:pt x="298769" y="439311"/>
                </a:lnTo>
                <a:lnTo>
                  <a:pt x="298769" y="658967"/>
                </a:lnTo>
              </a:path>
              <a:path w="457200" h="1099820">
                <a:moveTo>
                  <a:pt x="316453" y="1099210"/>
                </a:moveTo>
                <a:lnTo>
                  <a:pt x="316453" y="879554"/>
                </a:lnTo>
              </a:path>
              <a:path w="457200" h="1099820">
                <a:moveTo>
                  <a:pt x="316453" y="219655"/>
                </a:moveTo>
                <a:lnTo>
                  <a:pt x="316453" y="0"/>
                </a:lnTo>
              </a:path>
              <a:path w="457200" h="1099820">
                <a:moveTo>
                  <a:pt x="316453" y="879554"/>
                </a:moveTo>
                <a:lnTo>
                  <a:pt x="316453" y="658967"/>
                </a:lnTo>
              </a:path>
              <a:path w="457200" h="1099820">
                <a:moveTo>
                  <a:pt x="316453" y="219655"/>
                </a:moveTo>
                <a:lnTo>
                  <a:pt x="316453" y="439311"/>
                </a:lnTo>
                <a:lnTo>
                  <a:pt x="316453" y="658967"/>
                </a:lnTo>
              </a:path>
              <a:path w="457200" h="1099820">
                <a:moveTo>
                  <a:pt x="334137" y="1099210"/>
                </a:moveTo>
                <a:lnTo>
                  <a:pt x="334137" y="879554"/>
                </a:lnTo>
              </a:path>
              <a:path w="457200" h="1099820">
                <a:moveTo>
                  <a:pt x="334137" y="219655"/>
                </a:moveTo>
                <a:lnTo>
                  <a:pt x="334137" y="0"/>
                </a:lnTo>
              </a:path>
              <a:path w="457200" h="1099820">
                <a:moveTo>
                  <a:pt x="334137" y="879554"/>
                </a:moveTo>
                <a:lnTo>
                  <a:pt x="334137" y="658967"/>
                </a:lnTo>
              </a:path>
              <a:path w="457200" h="1099820">
                <a:moveTo>
                  <a:pt x="334137" y="219655"/>
                </a:moveTo>
                <a:lnTo>
                  <a:pt x="334137" y="439311"/>
                </a:lnTo>
                <a:lnTo>
                  <a:pt x="334137" y="658967"/>
                </a:lnTo>
              </a:path>
              <a:path w="457200" h="1099820">
                <a:moveTo>
                  <a:pt x="351821" y="1099210"/>
                </a:moveTo>
                <a:lnTo>
                  <a:pt x="351821" y="879554"/>
                </a:lnTo>
              </a:path>
              <a:path w="457200" h="1099820">
                <a:moveTo>
                  <a:pt x="351821" y="219655"/>
                </a:moveTo>
                <a:lnTo>
                  <a:pt x="351821" y="0"/>
                </a:lnTo>
              </a:path>
              <a:path w="457200" h="1099820">
                <a:moveTo>
                  <a:pt x="351821" y="879554"/>
                </a:moveTo>
                <a:lnTo>
                  <a:pt x="351821" y="658967"/>
                </a:lnTo>
              </a:path>
              <a:path w="457200" h="1099820">
                <a:moveTo>
                  <a:pt x="351821" y="219655"/>
                </a:moveTo>
                <a:lnTo>
                  <a:pt x="351821" y="439311"/>
                </a:lnTo>
                <a:lnTo>
                  <a:pt x="351821" y="658967"/>
                </a:lnTo>
              </a:path>
              <a:path w="457200" h="1099820">
                <a:moveTo>
                  <a:pt x="368575" y="1099210"/>
                </a:moveTo>
                <a:lnTo>
                  <a:pt x="368575" y="879554"/>
                </a:lnTo>
              </a:path>
              <a:path w="457200" h="1099820">
                <a:moveTo>
                  <a:pt x="368575" y="219655"/>
                </a:moveTo>
                <a:lnTo>
                  <a:pt x="368575" y="0"/>
                </a:lnTo>
              </a:path>
              <a:path w="457200" h="1099820">
                <a:moveTo>
                  <a:pt x="368575" y="879554"/>
                </a:moveTo>
                <a:lnTo>
                  <a:pt x="368575" y="658967"/>
                </a:lnTo>
              </a:path>
              <a:path w="457200" h="1099820">
                <a:moveTo>
                  <a:pt x="368575" y="219655"/>
                </a:moveTo>
                <a:lnTo>
                  <a:pt x="368575" y="439311"/>
                </a:lnTo>
                <a:lnTo>
                  <a:pt x="368575" y="658967"/>
                </a:lnTo>
              </a:path>
              <a:path w="457200" h="1099820">
                <a:moveTo>
                  <a:pt x="386259" y="1099210"/>
                </a:moveTo>
                <a:lnTo>
                  <a:pt x="386259" y="879554"/>
                </a:lnTo>
              </a:path>
              <a:path w="457200" h="1099820">
                <a:moveTo>
                  <a:pt x="386259" y="219655"/>
                </a:moveTo>
                <a:lnTo>
                  <a:pt x="386259" y="0"/>
                </a:lnTo>
              </a:path>
              <a:path w="457200" h="1099820">
                <a:moveTo>
                  <a:pt x="386259" y="879554"/>
                </a:moveTo>
                <a:lnTo>
                  <a:pt x="386259" y="658967"/>
                </a:lnTo>
              </a:path>
              <a:path w="457200" h="1099820">
                <a:moveTo>
                  <a:pt x="386259" y="219655"/>
                </a:moveTo>
                <a:lnTo>
                  <a:pt x="386259" y="439311"/>
                </a:lnTo>
                <a:lnTo>
                  <a:pt x="386259" y="658967"/>
                </a:lnTo>
              </a:path>
              <a:path w="457200" h="1099820">
                <a:moveTo>
                  <a:pt x="403943" y="1099210"/>
                </a:moveTo>
                <a:lnTo>
                  <a:pt x="403943" y="879554"/>
                </a:lnTo>
              </a:path>
              <a:path w="457200" h="1099820">
                <a:moveTo>
                  <a:pt x="403943" y="219655"/>
                </a:moveTo>
                <a:lnTo>
                  <a:pt x="403943" y="0"/>
                </a:lnTo>
              </a:path>
              <a:path w="457200" h="1099820">
                <a:moveTo>
                  <a:pt x="403943" y="879554"/>
                </a:moveTo>
                <a:lnTo>
                  <a:pt x="403943" y="658967"/>
                </a:lnTo>
              </a:path>
              <a:path w="457200" h="1099820">
                <a:moveTo>
                  <a:pt x="403943" y="219655"/>
                </a:moveTo>
                <a:lnTo>
                  <a:pt x="403943" y="439311"/>
                </a:lnTo>
                <a:lnTo>
                  <a:pt x="403943" y="658967"/>
                </a:lnTo>
              </a:path>
              <a:path w="457200" h="1099820">
                <a:moveTo>
                  <a:pt x="421627" y="1099210"/>
                </a:moveTo>
                <a:lnTo>
                  <a:pt x="421627" y="879554"/>
                </a:lnTo>
              </a:path>
              <a:path w="457200" h="1099820">
                <a:moveTo>
                  <a:pt x="421627" y="219655"/>
                </a:moveTo>
                <a:lnTo>
                  <a:pt x="421627" y="0"/>
                </a:lnTo>
              </a:path>
              <a:path w="457200" h="1099820">
                <a:moveTo>
                  <a:pt x="421627" y="879554"/>
                </a:moveTo>
                <a:lnTo>
                  <a:pt x="421627" y="658967"/>
                </a:lnTo>
              </a:path>
              <a:path w="457200" h="1099820">
                <a:moveTo>
                  <a:pt x="421627" y="219655"/>
                </a:moveTo>
                <a:lnTo>
                  <a:pt x="421627" y="439311"/>
                </a:lnTo>
                <a:lnTo>
                  <a:pt x="421627" y="658967"/>
                </a:lnTo>
              </a:path>
              <a:path w="457200" h="1099820">
                <a:moveTo>
                  <a:pt x="439311" y="1099210"/>
                </a:moveTo>
                <a:lnTo>
                  <a:pt x="439311" y="879554"/>
                </a:lnTo>
              </a:path>
              <a:path w="457200" h="1099820">
                <a:moveTo>
                  <a:pt x="439311" y="219655"/>
                </a:moveTo>
                <a:lnTo>
                  <a:pt x="439311" y="0"/>
                </a:lnTo>
              </a:path>
              <a:path w="457200" h="1099820">
                <a:moveTo>
                  <a:pt x="439311" y="879554"/>
                </a:moveTo>
                <a:lnTo>
                  <a:pt x="439311" y="658967"/>
                </a:lnTo>
              </a:path>
              <a:path w="457200" h="1099820">
                <a:moveTo>
                  <a:pt x="439311" y="219655"/>
                </a:moveTo>
                <a:lnTo>
                  <a:pt x="439311" y="439311"/>
                </a:lnTo>
                <a:lnTo>
                  <a:pt x="439311" y="658967"/>
                </a:lnTo>
              </a:path>
              <a:path w="457200" h="1099820">
                <a:moveTo>
                  <a:pt x="456995" y="1099210"/>
                </a:moveTo>
                <a:lnTo>
                  <a:pt x="456995" y="879554"/>
                </a:lnTo>
              </a:path>
              <a:path w="457200" h="1099820">
                <a:moveTo>
                  <a:pt x="456995" y="219655"/>
                </a:moveTo>
                <a:lnTo>
                  <a:pt x="456995" y="0"/>
                </a:lnTo>
              </a:path>
              <a:path w="457200" h="1099820">
                <a:moveTo>
                  <a:pt x="456995" y="879554"/>
                </a:moveTo>
                <a:lnTo>
                  <a:pt x="456995" y="658967"/>
                </a:lnTo>
              </a:path>
              <a:path w="457200" h="1099820">
                <a:moveTo>
                  <a:pt x="456995" y="219655"/>
                </a:moveTo>
                <a:lnTo>
                  <a:pt x="456995" y="439311"/>
                </a:lnTo>
                <a:lnTo>
                  <a:pt x="456995" y="658967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bg object 361"/>
          <p:cNvSpPr/>
          <p:nvPr/>
        </p:nvSpPr>
        <p:spPr>
          <a:xfrm>
            <a:off x="10756314" y="7551757"/>
            <a:ext cx="484505" cy="1099820"/>
          </a:xfrm>
          <a:custGeom>
            <a:avLst/>
            <a:gdLst/>
            <a:ahLst/>
            <a:cxnLst/>
            <a:rect l="l" t="t" r="r" b="b"/>
            <a:pathLst>
              <a:path w="484504" h="1099820">
                <a:moveTo>
                  <a:pt x="0" y="219655"/>
                </a:moveTo>
                <a:lnTo>
                  <a:pt x="483987" y="219655"/>
                </a:lnTo>
              </a:path>
              <a:path w="484504" h="1099820">
                <a:moveTo>
                  <a:pt x="483987" y="658967"/>
                </a:moveTo>
                <a:lnTo>
                  <a:pt x="0" y="658967"/>
                </a:lnTo>
                <a:lnTo>
                  <a:pt x="483987" y="658967"/>
                </a:lnTo>
              </a:path>
              <a:path w="484504" h="1099820">
                <a:moveTo>
                  <a:pt x="0" y="439311"/>
                </a:moveTo>
                <a:lnTo>
                  <a:pt x="483987" y="439311"/>
                </a:lnTo>
              </a:path>
              <a:path w="484504" h="1099820">
                <a:moveTo>
                  <a:pt x="0" y="0"/>
                </a:moveTo>
                <a:lnTo>
                  <a:pt x="483987" y="0"/>
                </a:lnTo>
              </a:path>
              <a:path w="484504" h="1099820">
                <a:moveTo>
                  <a:pt x="0" y="879554"/>
                </a:moveTo>
                <a:lnTo>
                  <a:pt x="483987" y="879554"/>
                </a:lnTo>
              </a:path>
              <a:path w="484504" h="1099820">
                <a:moveTo>
                  <a:pt x="483987" y="0"/>
                </a:moveTo>
                <a:lnTo>
                  <a:pt x="483987" y="1099210"/>
                </a:lnTo>
                <a:lnTo>
                  <a:pt x="0" y="109921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bg object 362"/>
          <p:cNvSpPr/>
          <p:nvPr/>
        </p:nvSpPr>
        <p:spPr>
          <a:xfrm>
            <a:off x="8865970" y="7771413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4830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bg object 363"/>
          <p:cNvSpPr/>
          <p:nvPr/>
        </p:nvSpPr>
        <p:spPr>
          <a:xfrm>
            <a:off x="8865970" y="8210725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056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bg object 364"/>
          <p:cNvSpPr/>
          <p:nvPr/>
        </p:nvSpPr>
        <p:spPr>
          <a:xfrm>
            <a:off x="8865970" y="7991069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4830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bg object 365"/>
          <p:cNvSpPr/>
          <p:nvPr/>
        </p:nvSpPr>
        <p:spPr>
          <a:xfrm>
            <a:off x="8865970" y="7551757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4830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bg object 366"/>
          <p:cNvSpPr/>
          <p:nvPr/>
        </p:nvSpPr>
        <p:spPr>
          <a:xfrm>
            <a:off x="8865970" y="7551757"/>
            <a:ext cx="483234" cy="1099820"/>
          </a:xfrm>
          <a:custGeom>
            <a:avLst/>
            <a:gdLst/>
            <a:ahLst/>
            <a:cxnLst/>
            <a:rect l="l" t="t" r="r" b="b"/>
            <a:pathLst>
              <a:path w="483234" h="1099820">
                <a:moveTo>
                  <a:pt x="483056" y="879554"/>
                </a:moveTo>
                <a:lnTo>
                  <a:pt x="0" y="879554"/>
                </a:lnTo>
              </a:path>
              <a:path w="483234" h="1099820">
                <a:moveTo>
                  <a:pt x="0" y="0"/>
                </a:moveTo>
                <a:lnTo>
                  <a:pt x="0" y="1099210"/>
                </a:lnTo>
                <a:lnTo>
                  <a:pt x="483056" y="109921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bg object 367"/>
          <p:cNvSpPr/>
          <p:nvPr/>
        </p:nvSpPr>
        <p:spPr>
          <a:xfrm>
            <a:off x="7679270" y="5212794"/>
            <a:ext cx="196850" cy="132715"/>
          </a:xfrm>
          <a:custGeom>
            <a:avLst/>
            <a:gdLst/>
            <a:ahLst/>
            <a:cxnLst/>
            <a:rect l="l" t="t" r="r" b="b"/>
            <a:pathLst>
              <a:path w="196850" h="132714">
                <a:moveTo>
                  <a:pt x="43745" y="132165"/>
                </a:moveTo>
                <a:lnTo>
                  <a:pt x="0" y="0"/>
                </a:lnTo>
              </a:path>
              <a:path w="196850" h="132714">
                <a:moveTo>
                  <a:pt x="43745" y="132165"/>
                </a:moveTo>
                <a:lnTo>
                  <a:pt x="152642" y="132165"/>
                </a:lnTo>
                <a:lnTo>
                  <a:pt x="196387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bg object 368"/>
          <p:cNvSpPr/>
          <p:nvPr/>
        </p:nvSpPr>
        <p:spPr>
          <a:xfrm>
            <a:off x="8518337" y="6531660"/>
            <a:ext cx="81915" cy="10160"/>
          </a:xfrm>
          <a:custGeom>
            <a:avLst/>
            <a:gdLst/>
            <a:ahLst/>
            <a:cxnLst/>
            <a:rect l="l" t="t" r="r" b="b"/>
            <a:pathLst>
              <a:path w="81915" h="10159">
                <a:moveTo>
                  <a:pt x="81576" y="9601"/>
                </a:moveTo>
                <a:lnTo>
                  <a:pt x="61420" y="5410"/>
                </a:lnTo>
                <a:lnTo>
                  <a:pt x="41070" y="2408"/>
                </a:lnTo>
                <a:lnTo>
                  <a:pt x="20579" y="603"/>
                </a:lnTo>
                <a:lnTo>
                  <a:pt x="0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bg object 369"/>
          <p:cNvSpPr/>
          <p:nvPr/>
        </p:nvSpPr>
        <p:spPr>
          <a:xfrm>
            <a:off x="17215809" y="4619135"/>
            <a:ext cx="2273300" cy="2638425"/>
          </a:xfrm>
          <a:custGeom>
            <a:avLst/>
            <a:gdLst/>
            <a:ahLst/>
            <a:cxnLst/>
            <a:rect l="l" t="t" r="r" b="b"/>
            <a:pathLst>
              <a:path w="2273300" h="2638425">
                <a:moveTo>
                  <a:pt x="0" y="2231103"/>
                </a:moveTo>
                <a:lnTo>
                  <a:pt x="34408" y="2265777"/>
                </a:lnTo>
                <a:lnTo>
                  <a:pt x="69871" y="2298977"/>
                </a:lnTo>
                <a:lnTo>
                  <a:pt x="106342" y="2330694"/>
                </a:lnTo>
                <a:lnTo>
                  <a:pt x="143775" y="2360917"/>
                </a:lnTo>
                <a:lnTo>
                  <a:pt x="182127" y="2389636"/>
                </a:lnTo>
                <a:lnTo>
                  <a:pt x="221351" y="2416842"/>
                </a:lnTo>
                <a:lnTo>
                  <a:pt x="261403" y="2442525"/>
                </a:lnTo>
                <a:lnTo>
                  <a:pt x="302236" y="2466675"/>
                </a:lnTo>
                <a:lnTo>
                  <a:pt x="343806" y="2489283"/>
                </a:lnTo>
                <a:lnTo>
                  <a:pt x="386067" y="2510338"/>
                </a:lnTo>
                <a:lnTo>
                  <a:pt x="428974" y="2529832"/>
                </a:lnTo>
                <a:lnTo>
                  <a:pt x="472482" y="2547753"/>
                </a:lnTo>
                <a:lnTo>
                  <a:pt x="516545" y="2564092"/>
                </a:lnTo>
                <a:lnTo>
                  <a:pt x="561119" y="2578840"/>
                </a:lnTo>
                <a:lnTo>
                  <a:pt x="606158" y="2591986"/>
                </a:lnTo>
                <a:lnTo>
                  <a:pt x="651616" y="2603521"/>
                </a:lnTo>
                <a:lnTo>
                  <a:pt x="697448" y="2613435"/>
                </a:lnTo>
                <a:lnTo>
                  <a:pt x="743610" y="2621719"/>
                </a:lnTo>
                <a:lnTo>
                  <a:pt x="790055" y="2628362"/>
                </a:lnTo>
                <a:lnTo>
                  <a:pt x="836739" y="2633354"/>
                </a:lnTo>
                <a:lnTo>
                  <a:pt x="883616" y="2636687"/>
                </a:lnTo>
                <a:lnTo>
                  <a:pt x="930641" y="2638349"/>
                </a:lnTo>
                <a:lnTo>
                  <a:pt x="977769" y="2638332"/>
                </a:lnTo>
                <a:lnTo>
                  <a:pt x="1024954" y="2636625"/>
                </a:lnTo>
                <a:lnTo>
                  <a:pt x="1072150" y="2633219"/>
                </a:lnTo>
                <a:lnTo>
                  <a:pt x="1119314" y="2628103"/>
                </a:lnTo>
                <a:lnTo>
                  <a:pt x="1166399" y="2621269"/>
                </a:lnTo>
                <a:lnTo>
                  <a:pt x="1213361" y="2612706"/>
                </a:lnTo>
                <a:lnTo>
                  <a:pt x="1260153" y="2602404"/>
                </a:lnTo>
                <a:lnTo>
                  <a:pt x="1306731" y="2590355"/>
                </a:lnTo>
                <a:lnTo>
                  <a:pt x="1353049" y="2576547"/>
                </a:lnTo>
                <a:lnTo>
                  <a:pt x="1399062" y="2560971"/>
                </a:lnTo>
                <a:lnTo>
                  <a:pt x="1444725" y="2543617"/>
                </a:lnTo>
                <a:lnTo>
                  <a:pt x="1489719" y="2524595"/>
                </a:lnTo>
                <a:lnTo>
                  <a:pt x="1533737" y="2504047"/>
                </a:lnTo>
                <a:lnTo>
                  <a:pt x="1576754" y="2482010"/>
                </a:lnTo>
                <a:lnTo>
                  <a:pt x="1618743" y="2458523"/>
                </a:lnTo>
                <a:lnTo>
                  <a:pt x="1659678" y="2433624"/>
                </a:lnTo>
                <a:lnTo>
                  <a:pt x="1699534" y="2407352"/>
                </a:lnTo>
                <a:lnTo>
                  <a:pt x="1738285" y="2379746"/>
                </a:lnTo>
                <a:lnTo>
                  <a:pt x="1775904" y="2350842"/>
                </a:lnTo>
                <a:lnTo>
                  <a:pt x="1812365" y="2320681"/>
                </a:lnTo>
                <a:lnTo>
                  <a:pt x="1847644" y="2289300"/>
                </a:lnTo>
                <a:lnTo>
                  <a:pt x="1881713" y="2256738"/>
                </a:lnTo>
                <a:lnTo>
                  <a:pt x="1914547" y="2223033"/>
                </a:lnTo>
                <a:lnTo>
                  <a:pt x="1946120" y="2188223"/>
                </a:lnTo>
                <a:lnTo>
                  <a:pt x="1976405" y="2152347"/>
                </a:lnTo>
                <a:lnTo>
                  <a:pt x="2005378" y="2115443"/>
                </a:lnTo>
                <a:lnTo>
                  <a:pt x="2033011" y="2077550"/>
                </a:lnTo>
                <a:lnTo>
                  <a:pt x="2059280" y="2038706"/>
                </a:lnTo>
                <a:lnTo>
                  <a:pt x="2084157" y="1998949"/>
                </a:lnTo>
                <a:lnTo>
                  <a:pt x="2107618" y="1958318"/>
                </a:lnTo>
                <a:lnTo>
                  <a:pt x="2129636" y="1916850"/>
                </a:lnTo>
                <a:lnTo>
                  <a:pt x="2150185" y="1874586"/>
                </a:lnTo>
                <a:lnTo>
                  <a:pt x="2169239" y="1831562"/>
                </a:lnTo>
                <a:lnTo>
                  <a:pt x="2186773" y="1787817"/>
                </a:lnTo>
                <a:lnTo>
                  <a:pt x="2202759" y="1743391"/>
                </a:lnTo>
                <a:lnTo>
                  <a:pt x="2217174" y="1698320"/>
                </a:lnTo>
                <a:lnTo>
                  <a:pt x="2229989" y="1652643"/>
                </a:lnTo>
                <a:lnTo>
                  <a:pt x="2241180" y="1606399"/>
                </a:lnTo>
                <a:lnTo>
                  <a:pt x="2250721" y="1559627"/>
                </a:lnTo>
                <a:lnTo>
                  <a:pt x="2258585" y="1512364"/>
                </a:lnTo>
                <a:lnTo>
                  <a:pt x="2264747" y="1464649"/>
                </a:lnTo>
                <a:lnTo>
                  <a:pt x="2269180" y="1416520"/>
                </a:lnTo>
                <a:lnTo>
                  <a:pt x="2271859" y="1368015"/>
                </a:lnTo>
                <a:lnTo>
                  <a:pt x="2272758" y="1319174"/>
                </a:lnTo>
                <a:lnTo>
                  <a:pt x="2271859" y="1270333"/>
                </a:lnTo>
                <a:lnTo>
                  <a:pt x="2269180" y="1221829"/>
                </a:lnTo>
                <a:lnTo>
                  <a:pt x="2264747" y="1173700"/>
                </a:lnTo>
                <a:lnTo>
                  <a:pt x="2258585" y="1125985"/>
                </a:lnTo>
                <a:lnTo>
                  <a:pt x="2250721" y="1078722"/>
                </a:lnTo>
                <a:lnTo>
                  <a:pt x="2241180" y="1031949"/>
                </a:lnTo>
                <a:lnTo>
                  <a:pt x="2229989" y="985706"/>
                </a:lnTo>
                <a:lnTo>
                  <a:pt x="2217174" y="940029"/>
                </a:lnTo>
                <a:lnTo>
                  <a:pt x="2202759" y="894958"/>
                </a:lnTo>
                <a:lnTo>
                  <a:pt x="2186773" y="850531"/>
                </a:lnTo>
                <a:lnTo>
                  <a:pt x="2169239" y="806787"/>
                </a:lnTo>
                <a:lnTo>
                  <a:pt x="2150185" y="763763"/>
                </a:lnTo>
                <a:lnTo>
                  <a:pt x="2129636" y="721498"/>
                </a:lnTo>
                <a:lnTo>
                  <a:pt x="2107618" y="680031"/>
                </a:lnTo>
                <a:lnTo>
                  <a:pt x="2084157" y="639400"/>
                </a:lnTo>
                <a:lnTo>
                  <a:pt x="2059280" y="599643"/>
                </a:lnTo>
                <a:lnTo>
                  <a:pt x="2033011" y="560799"/>
                </a:lnTo>
                <a:lnTo>
                  <a:pt x="2005378" y="522906"/>
                </a:lnTo>
                <a:lnTo>
                  <a:pt x="1976405" y="486002"/>
                </a:lnTo>
                <a:lnTo>
                  <a:pt x="1946120" y="450126"/>
                </a:lnTo>
                <a:lnTo>
                  <a:pt x="1914547" y="415316"/>
                </a:lnTo>
                <a:lnTo>
                  <a:pt x="1881713" y="381611"/>
                </a:lnTo>
                <a:lnTo>
                  <a:pt x="1847644" y="349049"/>
                </a:lnTo>
                <a:lnTo>
                  <a:pt x="1812365" y="317668"/>
                </a:lnTo>
                <a:lnTo>
                  <a:pt x="1775904" y="287506"/>
                </a:lnTo>
                <a:lnTo>
                  <a:pt x="1738285" y="258603"/>
                </a:lnTo>
                <a:lnTo>
                  <a:pt x="1699534" y="230996"/>
                </a:lnTo>
                <a:lnTo>
                  <a:pt x="1659678" y="204725"/>
                </a:lnTo>
                <a:lnTo>
                  <a:pt x="1618743" y="179826"/>
                </a:lnTo>
                <a:lnTo>
                  <a:pt x="1576754" y="156339"/>
                </a:lnTo>
                <a:lnTo>
                  <a:pt x="1533737" y="134302"/>
                </a:lnTo>
                <a:lnTo>
                  <a:pt x="1489719" y="113753"/>
                </a:lnTo>
                <a:lnTo>
                  <a:pt x="1444725" y="94731"/>
                </a:lnTo>
                <a:lnTo>
                  <a:pt x="1399062" y="77378"/>
                </a:lnTo>
                <a:lnTo>
                  <a:pt x="1353049" y="61802"/>
                </a:lnTo>
                <a:lnTo>
                  <a:pt x="1306731" y="47994"/>
                </a:lnTo>
                <a:lnTo>
                  <a:pt x="1260153" y="35944"/>
                </a:lnTo>
                <a:lnTo>
                  <a:pt x="1213361" y="25643"/>
                </a:lnTo>
                <a:lnTo>
                  <a:pt x="1166399" y="17080"/>
                </a:lnTo>
                <a:lnTo>
                  <a:pt x="1119314" y="10245"/>
                </a:lnTo>
                <a:lnTo>
                  <a:pt x="1072150" y="5130"/>
                </a:lnTo>
                <a:lnTo>
                  <a:pt x="1024954" y="1724"/>
                </a:lnTo>
                <a:lnTo>
                  <a:pt x="977769" y="17"/>
                </a:lnTo>
                <a:lnTo>
                  <a:pt x="930641" y="0"/>
                </a:lnTo>
                <a:lnTo>
                  <a:pt x="883616" y="1662"/>
                </a:lnTo>
                <a:lnTo>
                  <a:pt x="836739" y="4994"/>
                </a:lnTo>
                <a:lnTo>
                  <a:pt x="790055" y="9987"/>
                </a:lnTo>
                <a:lnTo>
                  <a:pt x="743610" y="16630"/>
                </a:lnTo>
                <a:lnTo>
                  <a:pt x="697448" y="24913"/>
                </a:lnTo>
                <a:lnTo>
                  <a:pt x="651616" y="34827"/>
                </a:lnTo>
                <a:lnTo>
                  <a:pt x="606158" y="46363"/>
                </a:lnTo>
                <a:lnTo>
                  <a:pt x="561119" y="59509"/>
                </a:lnTo>
                <a:lnTo>
                  <a:pt x="516545" y="74257"/>
                </a:lnTo>
                <a:lnTo>
                  <a:pt x="472482" y="90596"/>
                </a:lnTo>
                <a:lnTo>
                  <a:pt x="428974" y="108517"/>
                </a:lnTo>
                <a:lnTo>
                  <a:pt x="386067" y="128010"/>
                </a:lnTo>
                <a:lnTo>
                  <a:pt x="343806" y="149065"/>
                </a:lnTo>
                <a:lnTo>
                  <a:pt x="302236" y="171673"/>
                </a:lnTo>
                <a:lnTo>
                  <a:pt x="261403" y="195823"/>
                </a:lnTo>
                <a:lnTo>
                  <a:pt x="221351" y="221507"/>
                </a:lnTo>
                <a:lnTo>
                  <a:pt x="182127" y="248713"/>
                </a:lnTo>
                <a:lnTo>
                  <a:pt x="143775" y="277432"/>
                </a:lnTo>
                <a:lnTo>
                  <a:pt x="106342" y="307655"/>
                </a:lnTo>
                <a:lnTo>
                  <a:pt x="69871" y="339371"/>
                </a:lnTo>
                <a:lnTo>
                  <a:pt x="34408" y="372571"/>
                </a:lnTo>
                <a:lnTo>
                  <a:pt x="0" y="407246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bg object 370"/>
          <p:cNvSpPr/>
          <p:nvPr/>
        </p:nvSpPr>
        <p:spPr>
          <a:xfrm>
            <a:off x="1577145" y="4889517"/>
            <a:ext cx="245745" cy="57150"/>
          </a:xfrm>
          <a:custGeom>
            <a:avLst/>
            <a:gdLst/>
            <a:ahLst/>
            <a:cxnLst/>
            <a:rect l="l" t="t" r="r" b="b"/>
            <a:pathLst>
              <a:path w="245744" h="57150">
                <a:moveTo>
                  <a:pt x="245617" y="0"/>
                </a:moveTo>
                <a:lnTo>
                  <a:pt x="195483" y="6682"/>
                </a:lnTo>
                <a:lnTo>
                  <a:pt x="145770" y="15750"/>
                </a:lnTo>
                <a:lnTo>
                  <a:pt x="96561" y="27185"/>
                </a:lnTo>
                <a:lnTo>
                  <a:pt x="47943" y="40966"/>
                </a:lnTo>
                <a:lnTo>
                  <a:pt x="0" y="5707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bg object 371"/>
          <p:cNvSpPr/>
          <p:nvPr/>
        </p:nvSpPr>
        <p:spPr>
          <a:xfrm>
            <a:off x="573028" y="5424073"/>
            <a:ext cx="149225" cy="0"/>
          </a:xfrm>
          <a:custGeom>
            <a:avLst/>
            <a:gdLst/>
            <a:ahLst/>
            <a:cxnLst/>
            <a:rect l="l" t="t" r="r" b="b"/>
            <a:pathLst>
              <a:path w="149225">
                <a:moveTo>
                  <a:pt x="1489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bg object 372"/>
          <p:cNvSpPr/>
          <p:nvPr/>
        </p:nvSpPr>
        <p:spPr>
          <a:xfrm>
            <a:off x="18652759" y="1602432"/>
            <a:ext cx="0" cy="3108960"/>
          </a:xfrm>
          <a:custGeom>
            <a:avLst/>
            <a:gdLst/>
            <a:ahLst/>
            <a:cxnLst/>
            <a:rect l="l" t="t" r="r" b="b"/>
            <a:pathLst>
              <a:path h="3108960">
                <a:moveTo>
                  <a:pt x="0" y="0"/>
                </a:moveTo>
                <a:lnTo>
                  <a:pt x="0" y="3108689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bg object 373"/>
          <p:cNvSpPr/>
          <p:nvPr/>
        </p:nvSpPr>
        <p:spPr>
          <a:xfrm>
            <a:off x="2890462" y="6663913"/>
            <a:ext cx="148590" cy="186690"/>
          </a:xfrm>
          <a:custGeom>
            <a:avLst/>
            <a:gdLst/>
            <a:ahLst/>
            <a:cxnLst/>
            <a:rect l="l" t="t" r="r" b="b"/>
            <a:pathLst>
              <a:path w="148589" h="186690">
                <a:moveTo>
                  <a:pt x="0" y="186325"/>
                </a:moveTo>
                <a:lnTo>
                  <a:pt x="32358" y="151246"/>
                </a:lnTo>
                <a:lnTo>
                  <a:pt x="63412" y="115037"/>
                </a:lnTo>
                <a:lnTo>
                  <a:pt x="93131" y="77735"/>
                </a:lnTo>
                <a:lnTo>
                  <a:pt x="121488" y="39377"/>
                </a:lnTo>
                <a:lnTo>
                  <a:pt x="148452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bg object 374"/>
          <p:cNvSpPr/>
          <p:nvPr/>
        </p:nvSpPr>
        <p:spPr>
          <a:xfrm>
            <a:off x="573028" y="1602432"/>
            <a:ext cx="0" cy="8672195"/>
          </a:xfrm>
          <a:custGeom>
            <a:avLst/>
            <a:gdLst/>
            <a:ahLst/>
            <a:cxnLst/>
            <a:rect l="l" t="t" r="r" b="b"/>
            <a:pathLst>
              <a:path h="8672195">
                <a:moveTo>
                  <a:pt x="0" y="8671754"/>
                </a:moveTo>
                <a:lnTo>
                  <a:pt x="0" y="0"/>
                </a:lnTo>
              </a:path>
            </a:pathLst>
          </a:custGeom>
          <a:ln w="3175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bg object 375"/>
          <p:cNvSpPr/>
          <p:nvPr/>
        </p:nvSpPr>
        <p:spPr>
          <a:xfrm>
            <a:off x="3300112" y="6795992"/>
            <a:ext cx="0" cy="3478529"/>
          </a:xfrm>
          <a:custGeom>
            <a:avLst/>
            <a:gdLst/>
            <a:ahLst/>
            <a:cxnLst/>
            <a:rect l="l" t="t" r="r" b="b"/>
            <a:pathLst>
              <a:path h="3478529">
                <a:moveTo>
                  <a:pt x="0" y="0"/>
                </a:moveTo>
                <a:lnTo>
                  <a:pt x="0" y="347819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bg object 376"/>
          <p:cNvSpPr/>
          <p:nvPr/>
        </p:nvSpPr>
        <p:spPr>
          <a:xfrm>
            <a:off x="8576509" y="6795992"/>
            <a:ext cx="0" cy="3215005"/>
          </a:xfrm>
          <a:custGeom>
            <a:avLst/>
            <a:gdLst/>
            <a:ahLst/>
            <a:cxnLst/>
            <a:rect l="l" t="t" r="r" b="b"/>
            <a:pathLst>
              <a:path h="3215004">
                <a:moveTo>
                  <a:pt x="0" y="0"/>
                </a:moveTo>
                <a:lnTo>
                  <a:pt x="0" y="3214794"/>
                </a:lnTo>
              </a:path>
            </a:pathLst>
          </a:custGeom>
          <a:ln w="3175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bg object 377"/>
          <p:cNvSpPr/>
          <p:nvPr/>
        </p:nvSpPr>
        <p:spPr>
          <a:xfrm>
            <a:off x="6817400" y="6795992"/>
            <a:ext cx="0" cy="3478529"/>
          </a:xfrm>
          <a:custGeom>
            <a:avLst/>
            <a:gdLst/>
            <a:ahLst/>
            <a:cxnLst/>
            <a:rect l="l" t="t" r="r" b="b"/>
            <a:pathLst>
              <a:path h="3478529">
                <a:moveTo>
                  <a:pt x="0" y="0"/>
                </a:moveTo>
                <a:lnTo>
                  <a:pt x="0" y="347819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bg object 378"/>
          <p:cNvSpPr/>
          <p:nvPr/>
        </p:nvSpPr>
        <p:spPr>
          <a:xfrm>
            <a:off x="5937845" y="6795992"/>
            <a:ext cx="0" cy="3478529"/>
          </a:xfrm>
          <a:custGeom>
            <a:avLst/>
            <a:gdLst/>
            <a:ahLst/>
            <a:cxnLst/>
            <a:rect l="l" t="t" r="r" b="b"/>
            <a:pathLst>
              <a:path h="3478529">
                <a:moveTo>
                  <a:pt x="0" y="0"/>
                </a:moveTo>
                <a:lnTo>
                  <a:pt x="0" y="347819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bg object 379"/>
          <p:cNvSpPr/>
          <p:nvPr/>
        </p:nvSpPr>
        <p:spPr>
          <a:xfrm>
            <a:off x="5058290" y="6795992"/>
            <a:ext cx="0" cy="3478529"/>
          </a:xfrm>
          <a:custGeom>
            <a:avLst/>
            <a:gdLst/>
            <a:ahLst/>
            <a:cxnLst/>
            <a:rect l="l" t="t" r="r" b="b"/>
            <a:pathLst>
              <a:path h="3478529">
                <a:moveTo>
                  <a:pt x="0" y="0"/>
                </a:moveTo>
                <a:lnTo>
                  <a:pt x="0" y="347819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bg object 380"/>
          <p:cNvSpPr/>
          <p:nvPr/>
        </p:nvSpPr>
        <p:spPr>
          <a:xfrm>
            <a:off x="4178736" y="6795992"/>
            <a:ext cx="0" cy="3478529"/>
          </a:xfrm>
          <a:custGeom>
            <a:avLst/>
            <a:gdLst/>
            <a:ahLst/>
            <a:cxnLst/>
            <a:rect l="l" t="t" r="r" b="b"/>
            <a:pathLst>
              <a:path h="3478529">
                <a:moveTo>
                  <a:pt x="0" y="0"/>
                </a:moveTo>
                <a:lnTo>
                  <a:pt x="0" y="347819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bg object 381"/>
          <p:cNvSpPr/>
          <p:nvPr/>
        </p:nvSpPr>
        <p:spPr>
          <a:xfrm>
            <a:off x="19383393" y="6452547"/>
            <a:ext cx="149225" cy="0"/>
          </a:xfrm>
          <a:custGeom>
            <a:avLst/>
            <a:gdLst/>
            <a:ahLst/>
            <a:cxnLst/>
            <a:rect l="l" t="t" r="r" b="b"/>
            <a:pathLst>
              <a:path w="149225">
                <a:moveTo>
                  <a:pt x="1489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bg object 382"/>
          <p:cNvSpPr/>
          <p:nvPr/>
        </p:nvSpPr>
        <p:spPr>
          <a:xfrm>
            <a:off x="19532313" y="1602432"/>
            <a:ext cx="0" cy="3822065"/>
          </a:xfrm>
          <a:custGeom>
            <a:avLst/>
            <a:gdLst/>
            <a:ahLst/>
            <a:cxnLst/>
            <a:rect l="l" t="t" r="r" b="b"/>
            <a:pathLst>
              <a:path h="3822065">
                <a:moveTo>
                  <a:pt x="0" y="3821640"/>
                </a:moveTo>
                <a:lnTo>
                  <a:pt x="0" y="0"/>
                </a:lnTo>
              </a:path>
            </a:pathLst>
          </a:custGeom>
          <a:ln w="3175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bg object 383"/>
          <p:cNvSpPr/>
          <p:nvPr/>
        </p:nvSpPr>
        <p:spPr>
          <a:xfrm>
            <a:off x="17685714" y="1602432"/>
            <a:ext cx="0" cy="3108960"/>
          </a:xfrm>
          <a:custGeom>
            <a:avLst/>
            <a:gdLst/>
            <a:ahLst/>
            <a:cxnLst/>
            <a:rect l="l" t="t" r="r" b="b"/>
            <a:pathLst>
              <a:path h="3108960">
                <a:moveTo>
                  <a:pt x="0" y="0"/>
                </a:moveTo>
                <a:lnTo>
                  <a:pt x="0" y="3108689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bg object 384"/>
          <p:cNvSpPr/>
          <p:nvPr/>
        </p:nvSpPr>
        <p:spPr>
          <a:xfrm>
            <a:off x="11529763" y="7728598"/>
            <a:ext cx="17780" cy="2277745"/>
          </a:xfrm>
          <a:custGeom>
            <a:avLst/>
            <a:gdLst/>
            <a:ahLst/>
            <a:cxnLst/>
            <a:rect l="l" t="t" r="r" b="b"/>
            <a:pathLst>
              <a:path w="17779" h="2277745">
                <a:moveTo>
                  <a:pt x="0" y="0"/>
                </a:moveTo>
                <a:lnTo>
                  <a:pt x="0" y="2277534"/>
                </a:lnTo>
              </a:path>
              <a:path w="17779" h="2277745">
                <a:moveTo>
                  <a:pt x="17684" y="2277534"/>
                </a:moveTo>
                <a:lnTo>
                  <a:pt x="17684" y="2277534"/>
                </a:lnTo>
                <a:lnTo>
                  <a:pt x="17684" y="2277534"/>
                </a:lnTo>
              </a:path>
            </a:pathLst>
          </a:custGeom>
          <a:ln w="3175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bg object 385"/>
          <p:cNvSpPr/>
          <p:nvPr/>
        </p:nvSpPr>
        <p:spPr>
          <a:xfrm>
            <a:off x="1452583" y="1602432"/>
            <a:ext cx="0" cy="3108960"/>
          </a:xfrm>
          <a:custGeom>
            <a:avLst/>
            <a:gdLst/>
            <a:ahLst/>
            <a:cxnLst/>
            <a:rect l="l" t="t" r="r" b="b"/>
            <a:pathLst>
              <a:path h="3108960">
                <a:moveTo>
                  <a:pt x="0" y="0"/>
                </a:moveTo>
                <a:lnTo>
                  <a:pt x="0" y="3108689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bg object 386"/>
          <p:cNvSpPr/>
          <p:nvPr/>
        </p:nvSpPr>
        <p:spPr>
          <a:xfrm>
            <a:off x="2420558" y="1602432"/>
            <a:ext cx="0" cy="3108960"/>
          </a:xfrm>
          <a:custGeom>
            <a:avLst/>
            <a:gdLst/>
            <a:ahLst/>
            <a:cxnLst/>
            <a:rect l="l" t="t" r="r" b="b"/>
            <a:pathLst>
              <a:path h="3108960">
                <a:moveTo>
                  <a:pt x="0" y="0"/>
                </a:moveTo>
                <a:lnTo>
                  <a:pt x="0" y="3108689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bg object 387"/>
          <p:cNvSpPr/>
          <p:nvPr/>
        </p:nvSpPr>
        <p:spPr>
          <a:xfrm>
            <a:off x="6817400" y="1602432"/>
            <a:ext cx="0" cy="3478529"/>
          </a:xfrm>
          <a:custGeom>
            <a:avLst/>
            <a:gdLst/>
            <a:ahLst/>
            <a:cxnLst/>
            <a:rect l="l" t="t" r="r" b="b"/>
            <a:pathLst>
              <a:path h="3478529">
                <a:moveTo>
                  <a:pt x="0" y="3478195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bg object 388"/>
          <p:cNvSpPr/>
          <p:nvPr/>
        </p:nvSpPr>
        <p:spPr>
          <a:xfrm>
            <a:off x="7696954" y="1602432"/>
            <a:ext cx="0" cy="3478529"/>
          </a:xfrm>
          <a:custGeom>
            <a:avLst/>
            <a:gdLst/>
            <a:ahLst/>
            <a:cxnLst/>
            <a:rect l="l" t="t" r="r" b="b"/>
            <a:pathLst>
              <a:path h="3478529">
                <a:moveTo>
                  <a:pt x="0" y="3478195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bg object 389"/>
          <p:cNvSpPr/>
          <p:nvPr/>
        </p:nvSpPr>
        <p:spPr>
          <a:xfrm>
            <a:off x="5937845" y="1602432"/>
            <a:ext cx="0" cy="3478529"/>
          </a:xfrm>
          <a:custGeom>
            <a:avLst/>
            <a:gdLst/>
            <a:ahLst/>
            <a:cxnLst/>
            <a:rect l="l" t="t" r="r" b="b"/>
            <a:pathLst>
              <a:path h="3478529">
                <a:moveTo>
                  <a:pt x="0" y="3478195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bg object 390"/>
          <p:cNvSpPr/>
          <p:nvPr/>
        </p:nvSpPr>
        <p:spPr>
          <a:xfrm>
            <a:off x="5058290" y="1602432"/>
            <a:ext cx="0" cy="3478529"/>
          </a:xfrm>
          <a:custGeom>
            <a:avLst/>
            <a:gdLst/>
            <a:ahLst/>
            <a:cxnLst/>
            <a:rect l="l" t="t" r="r" b="b"/>
            <a:pathLst>
              <a:path h="3478529">
                <a:moveTo>
                  <a:pt x="0" y="3478195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bg object 391"/>
          <p:cNvSpPr/>
          <p:nvPr/>
        </p:nvSpPr>
        <p:spPr>
          <a:xfrm>
            <a:off x="4178736" y="1602432"/>
            <a:ext cx="0" cy="3478529"/>
          </a:xfrm>
          <a:custGeom>
            <a:avLst/>
            <a:gdLst/>
            <a:ahLst/>
            <a:cxnLst/>
            <a:rect l="l" t="t" r="r" b="b"/>
            <a:pathLst>
              <a:path h="3478529">
                <a:moveTo>
                  <a:pt x="0" y="3478195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bg object 392"/>
          <p:cNvSpPr/>
          <p:nvPr/>
        </p:nvSpPr>
        <p:spPr>
          <a:xfrm>
            <a:off x="3300112" y="1602432"/>
            <a:ext cx="0" cy="3478529"/>
          </a:xfrm>
          <a:custGeom>
            <a:avLst/>
            <a:gdLst/>
            <a:ahLst/>
            <a:cxnLst/>
            <a:rect l="l" t="t" r="r" b="b"/>
            <a:pathLst>
              <a:path h="3478529">
                <a:moveTo>
                  <a:pt x="0" y="3478195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bg object 393"/>
          <p:cNvSpPr/>
          <p:nvPr/>
        </p:nvSpPr>
        <p:spPr>
          <a:xfrm>
            <a:off x="12426071" y="10010786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400"/>
                </a:lnTo>
              </a:path>
            </a:pathLst>
          </a:custGeom>
          <a:ln w="3175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bg object 394"/>
          <p:cNvSpPr/>
          <p:nvPr/>
        </p:nvSpPr>
        <p:spPr>
          <a:xfrm>
            <a:off x="3300112" y="6795992"/>
            <a:ext cx="0" cy="3478529"/>
          </a:xfrm>
          <a:custGeom>
            <a:avLst/>
            <a:gdLst/>
            <a:ahLst/>
            <a:cxnLst/>
            <a:rect l="l" t="t" r="r" b="b"/>
            <a:pathLst>
              <a:path h="3478529">
                <a:moveTo>
                  <a:pt x="0" y="0"/>
                </a:moveTo>
                <a:lnTo>
                  <a:pt x="0" y="347819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bg object 395"/>
          <p:cNvSpPr/>
          <p:nvPr/>
        </p:nvSpPr>
        <p:spPr>
          <a:xfrm>
            <a:off x="573028" y="5424073"/>
            <a:ext cx="149225" cy="0"/>
          </a:xfrm>
          <a:custGeom>
            <a:avLst/>
            <a:gdLst/>
            <a:ahLst/>
            <a:cxnLst/>
            <a:rect l="l" t="t" r="r" b="b"/>
            <a:pathLst>
              <a:path w="149225">
                <a:moveTo>
                  <a:pt x="0" y="0"/>
                </a:moveTo>
                <a:lnTo>
                  <a:pt x="14891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bg object 396"/>
          <p:cNvSpPr/>
          <p:nvPr/>
        </p:nvSpPr>
        <p:spPr>
          <a:xfrm>
            <a:off x="1452583" y="8001307"/>
            <a:ext cx="0" cy="2273300"/>
          </a:xfrm>
          <a:custGeom>
            <a:avLst/>
            <a:gdLst/>
            <a:ahLst/>
            <a:cxnLst/>
            <a:rect l="l" t="t" r="r" b="b"/>
            <a:pathLst>
              <a:path h="2273300">
                <a:moveTo>
                  <a:pt x="0" y="0"/>
                </a:moveTo>
                <a:lnTo>
                  <a:pt x="0" y="227288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bg object 397"/>
          <p:cNvSpPr/>
          <p:nvPr/>
        </p:nvSpPr>
        <p:spPr>
          <a:xfrm>
            <a:off x="1433968" y="1027325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930"/>
                </a:moveTo>
                <a:lnTo>
                  <a:pt x="272" y="272"/>
                </a:lnTo>
                <a:lnTo>
                  <a:pt x="930" y="0"/>
                </a:lnTo>
                <a:lnTo>
                  <a:pt x="1588" y="272"/>
                </a:lnTo>
                <a:lnTo>
                  <a:pt x="1861" y="930"/>
                </a:lnTo>
                <a:lnTo>
                  <a:pt x="1588" y="1588"/>
                </a:lnTo>
                <a:lnTo>
                  <a:pt x="930" y="1861"/>
                </a:lnTo>
                <a:lnTo>
                  <a:pt x="272" y="1588"/>
                </a:lnTo>
                <a:lnTo>
                  <a:pt x="0" y="93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bg object 398"/>
          <p:cNvSpPr/>
          <p:nvPr/>
        </p:nvSpPr>
        <p:spPr>
          <a:xfrm>
            <a:off x="1452583" y="8001307"/>
            <a:ext cx="0" cy="2273300"/>
          </a:xfrm>
          <a:custGeom>
            <a:avLst/>
            <a:gdLst/>
            <a:ahLst/>
            <a:cxnLst/>
            <a:rect l="l" t="t" r="r" b="b"/>
            <a:pathLst>
              <a:path h="2273300">
                <a:moveTo>
                  <a:pt x="0" y="0"/>
                </a:moveTo>
                <a:lnTo>
                  <a:pt x="0" y="227288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bg object 399"/>
          <p:cNvSpPr/>
          <p:nvPr/>
        </p:nvSpPr>
        <p:spPr>
          <a:xfrm>
            <a:off x="749870" y="5195521"/>
            <a:ext cx="367665" cy="1485900"/>
          </a:xfrm>
          <a:custGeom>
            <a:avLst/>
            <a:gdLst/>
            <a:ahLst/>
            <a:cxnLst/>
            <a:rect l="l" t="t" r="r" b="b"/>
            <a:pathLst>
              <a:path w="367665" h="1485900">
                <a:moveTo>
                  <a:pt x="261084" y="0"/>
                </a:moveTo>
                <a:lnTo>
                  <a:pt x="231271" y="38762"/>
                </a:lnTo>
                <a:lnTo>
                  <a:pt x="203266" y="78421"/>
                </a:lnTo>
                <a:lnTo>
                  <a:pt x="177067" y="118920"/>
                </a:lnTo>
                <a:lnTo>
                  <a:pt x="152675" y="160204"/>
                </a:lnTo>
                <a:lnTo>
                  <a:pt x="130090" y="202216"/>
                </a:lnTo>
                <a:lnTo>
                  <a:pt x="109312" y="244901"/>
                </a:lnTo>
                <a:lnTo>
                  <a:pt x="90340" y="288202"/>
                </a:lnTo>
                <a:lnTo>
                  <a:pt x="73175" y="332064"/>
                </a:lnTo>
                <a:lnTo>
                  <a:pt x="57817" y="376429"/>
                </a:lnTo>
                <a:lnTo>
                  <a:pt x="44266" y="421244"/>
                </a:lnTo>
                <a:lnTo>
                  <a:pt x="32522" y="466450"/>
                </a:lnTo>
                <a:lnTo>
                  <a:pt x="22585" y="511993"/>
                </a:lnTo>
                <a:lnTo>
                  <a:pt x="14454" y="557816"/>
                </a:lnTo>
                <a:lnTo>
                  <a:pt x="8130" y="603863"/>
                </a:lnTo>
                <a:lnTo>
                  <a:pt x="3613" y="650078"/>
                </a:lnTo>
                <a:lnTo>
                  <a:pt x="903" y="696405"/>
                </a:lnTo>
                <a:lnTo>
                  <a:pt x="0" y="742788"/>
                </a:lnTo>
                <a:lnTo>
                  <a:pt x="903" y="789171"/>
                </a:lnTo>
                <a:lnTo>
                  <a:pt x="3613" y="835498"/>
                </a:lnTo>
                <a:lnTo>
                  <a:pt x="8130" y="881714"/>
                </a:lnTo>
                <a:lnTo>
                  <a:pt x="14454" y="927760"/>
                </a:lnTo>
                <a:lnTo>
                  <a:pt x="22585" y="973583"/>
                </a:lnTo>
                <a:lnTo>
                  <a:pt x="32522" y="1019126"/>
                </a:lnTo>
                <a:lnTo>
                  <a:pt x="44266" y="1064332"/>
                </a:lnTo>
                <a:lnTo>
                  <a:pt x="57817" y="1109147"/>
                </a:lnTo>
                <a:lnTo>
                  <a:pt x="73175" y="1153513"/>
                </a:lnTo>
                <a:lnTo>
                  <a:pt x="90340" y="1197374"/>
                </a:lnTo>
                <a:lnTo>
                  <a:pt x="109312" y="1240675"/>
                </a:lnTo>
                <a:lnTo>
                  <a:pt x="130090" y="1283360"/>
                </a:lnTo>
                <a:lnTo>
                  <a:pt x="152675" y="1325373"/>
                </a:lnTo>
                <a:lnTo>
                  <a:pt x="177067" y="1366656"/>
                </a:lnTo>
                <a:lnTo>
                  <a:pt x="203266" y="1407156"/>
                </a:lnTo>
                <a:lnTo>
                  <a:pt x="231271" y="1446815"/>
                </a:lnTo>
                <a:lnTo>
                  <a:pt x="261084" y="1485577"/>
                </a:lnTo>
              </a:path>
              <a:path w="367665" h="1485900">
                <a:moveTo>
                  <a:pt x="364183" y="82693"/>
                </a:moveTo>
                <a:lnTo>
                  <a:pt x="334173" y="121939"/>
                </a:lnTo>
                <a:lnTo>
                  <a:pt x="306241" y="162206"/>
                </a:lnTo>
                <a:lnTo>
                  <a:pt x="280387" y="203420"/>
                </a:lnTo>
                <a:lnTo>
                  <a:pt x="256611" y="245507"/>
                </a:lnTo>
                <a:lnTo>
                  <a:pt x="234912" y="288396"/>
                </a:lnTo>
                <a:lnTo>
                  <a:pt x="215292" y="332012"/>
                </a:lnTo>
                <a:lnTo>
                  <a:pt x="197748" y="376283"/>
                </a:lnTo>
                <a:lnTo>
                  <a:pt x="182282" y="421135"/>
                </a:lnTo>
                <a:lnTo>
                  <a:pt x="168893" y="466494"/>
                </a:lnTo>
                <a:lnTo>
                  <a:pt x="157581" y="512288"/>
                </a:lnTo>
                <a:lnTo>
                  <a:pt x="148346" y="558444"/>
                </a:lnTo>
                <a:lnTo>
                  <a:pt x="141187" y="604888"/>
                </a:lnTo>
                <a:lnTo>
                  <a:pt x="136104" y="651546"/>
                </a:lnTo>
                <a:lnTo>
                  <a:pt x="133098" y="698347"/>
                </a:lnTo>
                <a:lnTo>
                  <a:pt x="132168" y="745215"/>
                </a:lnTo>
                <a:lnTo>
                  <a:pt x="133314" y="792080"/>
                </a:lnTo>
                <a:lnTo>
                  <a:pt x="136535" y="838866"/>
                </a:lnTo>
                <a:lnTo>
                  <a:pt x="141832" y="885500"/>
                </a:lnTo>
                <a:lnTo>
                  <a:pt x="149205" y="931911"/>
                </a:lnTo>
                <a:lnTo>
                  <a:pt x="158653" y="978023"/>
                </a:lnTo>
                <a:lnTo>
                  <a:pt x="170175" y="1023765"/>
                </a:lnTo>
                <a:lnTo>
                  <a:pt x="183773" y="1069062"/>
                </a:lnTo>
                <a:lnTo>
                  <a:pt x="199445" y="1113842"/>
                </a:lnTo>
                <a:lnTo>
                  <a:pt x="217192" y="1158032"/>
                </a:lnTo>
                <a:lnTo>
                  <a:pt x="237014" y="1201557"/>
                </a:lnTo>
                <a:lnTo>
                  <a:pt x="258909" y="1244346"/>
                </a:lnTo>
                <a:lnTo>
                  <a:pt x="282879" y="1286324"/>
                </a:lnTo>
                <a:lnTo>
                  <a:pt x="308922" y="1327418"/>
                </a:lnTo>
                <a:lnTo>
                  <a:pt x="337039" y="1367556"/>
                </a:lnTo>
                <a:lnTo>
                  <a:pt x="367230" y="1406663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bg object 400"/>
          <p:cNvSpPr/>
          <p:nvPr/>
        </p:nvSpPr>
        <p:spPr>
          <a:xfrm>
            <a:off x="1010954" y="4822354"/>
            <a:ext cx="566420" cy="455930"/>
          </a:xfrm>
          <a:custGeom>
            <a:avLst/>
            <a:gdLst/>
            <a:ahLst/>
            <a:cxnLst/>
            <a:rect l="l" t="t" r="r" b="b"/>
            <a:pathLst>
              <a:path w="566419" h="455929">
                <a:moveTo>
                  <a:pt x="566190" y="124238"/>
                </a:moveTo>
                <a:lnTo>
                  <a:pt x="517145" y="143434"/>
                </a:lnTo>
                <a:lnTo>
                  <a:pt x="469252" y="164991"/>
                </a:lnTo>
                <a:lnTo>
                  <a:pt x="422590" y="188850"/>
                </a:lnTo>
                <a:lnTo>
                  <a:pt x="377239" y="214957"/>
                </a:lnTo>
                <a:lnTo>
                  <a:pt x="333277" y="243253"/>
                </a:lnTo>
                <a:lnTo>
                  <a:pt x="290783" y="273684"/>
                </a:lnTo>
                <a:lnTo>
                  <a:pt x="249836" y="306191"/>
                </a:lnTo>
                <a:lnTo>
                  <a:pt x="210515" y="340719"/>
                </a:lnTo>
                <a:lnTo>
                  <a:pt x="172900" y="377211"/>
                </a:lnTo>
                <a:lnTo>
                  <a:pt x="137068" y="415610"/>
                </a:lnTo>
                <a:lnTo>
                  <a:pt x="103099" y="455860"/>
                </a:lnTo>
              </a:path>
              <a:path w="566419" h="455929">
                <a:moveTo>
                  <a:pt x="521104" y="0"/>
                </a:moveTo>
                <a:lnTo>
                  <a:pt x="474324" y="18103"/>
                </a:lnTo>
                <a:lnTo>
                  <a:pt x="428461" y="38115"/>
                </a:lnTo>
                <a:lnTo>
                  <a:pt x="383571" y="59997"/>
                </a:lnTo>
                <a:lnTo>
                  <a:pt x="339708" y="83710"/>
                </a:lnTo>
                <a:lnTo>
                  <a:pt x="296924" y="109215"/>
                </a:lnTo>
                <a:lnTo>
                  <a:pt x="255275" y="136475"/>
                </a:lnTo>
                <a:lnTo>
                  <a:pt x="214813" y="165450"/>
                </a:lnTo>
                <a:lnTo>
                  <a:pt x="175593" y="196102"/>
                </a:lnTo>
                <a:lnTo>
                  <a:pt x="137668" y="228392"/>
                </a:lnTo>
                <a:lnTo>
                  <a:pt x="101092" y="262282"/>
                </a:lnTo>
                <a:lnTo>
                  <a:pt x="65920" y="297734"/>
                </a:lnTo>
                <a:lnTo>
                  <a:pt x="32204" y="334708"/>
                </a:lnTo>
                <a:lnTo>
                  <a:pt x="0" y="373167"/>
                </a:lnTo>
              </a:path>
              <a:path w="566419" h="455929">
                <a:moveTo>
                  <a:pt x="528724" y="20122"/>
                </a:moveTo>
                <a:lnTo>
                  <a:pt x="482824" y="37900"/>
                </a:lnTo>
                <a:lnTo>
                  <a:pt x="437825" y="57551"/>
                </a:lnTo>
                <a:lnTo>
                  <a:pt x="393779" y="79038"/>
                </a:lnTo>
                <a:lnTo>
                  <a:pt x="350741" y="102323"/>
                </a:lnTo>
                <a:lnTo>
                  <a:pt x="308763" y="127369"/>
                </a:lnTo>
                <a:lnTo>
                  <a:pt x="267897" y="154137"/>
                </a:lnTo>
                <a:lnTo>
                  <a:pt x="228196" y="182589"/>
                </a:lnTo>
                <a:lnTo>
                  <a:pt x="189714" y="212689"/>
                </a:lnTo>
                <a:lnTo>
                  <a:pt x="152503" y="244397"/>
                </a:lnTo>
                <a:lnTo>
                  <a:pt x="116615" y="277676"/>
                </a:lnTo>
                <a:lnTo>
                  <a:pt x="82105" y="312488"/>
                </a:lnTo>
                <a:lnTo>
                  <a:pt x="49024" y="348796"/>
                </a:lnTo>
                <a:lnTo>
                  <a:pt x="17425" y="386561"/>
                </a:lnTo>
              </a:path>
              <a:path w="566419" h="455929">
                <a:moveTo>
                  <a:pt x="558570" y="103240"/>
                </a:moveTo>
                <a:lnTo>
                  <a:pt x="512616" y="121116"/>
                </a:lnTo>
                <a:lnTo>
                  <a:pt x="467645" y="141022"/>
                </a:lnTo>
                <a:lnTo>
                  <a:pt x="423720" y="162912"/>
                </a:lnTo>
                <a:lnTo>
                  <a:pt x="380902" y="186742"/>
                </a:lnTo>
                <a:lnTo>
                  <a:pt x="339253" y="212468"/>
                </a:lnTo>
                <a:lnTo>
                  <a:pt x="298836" y="240044"/>
                </a:lnTo>
                <a:lnTo>
                  <a:pt x="259712" y="269427"/>
                </a:lnTo>
                <a:lnTo>
                  <a:pt x="221945" y="300572"/>
                </a:lnTo>
                <a:lnTo>
                  <a:pt x="185595" y="333435"/>
                </a:lnTo>
                <a:lnTo>
                  <a:pt x="150725" y="367971"/>
                </a:lnTo>
                <a:lnTo>
                  <a:pt x="117397" y="404135"/>
                </a:lnTo>
                <a:lnTo>
                  <a:pt x="85674" y="441884"/>
                </a:lnTo>
              </a:path>
              <a:path w="566419" h="455929">
                <a:moveTo>
                  <a:pt x="536027" y="41120"/>
                </a:moveTo>
                <a:lnTo>
                  <a:pt x="487255" y="60094"/>
                </a:lnTo>
                <a:lnTo>
                  <a:pt x="439525" y="81221"/>
                </a:lnTo>
                <a:lnTo>
                  <a:pt x="392905" y="104453"/>
                </a:lnTo>
                <a:lnTo>
                  <a:pt x="347461" y="129745"/>
                </a:lnTo>
                <a:lnTo>
                  <a:pt x="303257" y="157049"/>
                </a:lnTo>
                <a:lnTo>
                  <a:pt x="260361" y="186317"/>
                </a:lnTo>
                <a:lnTo>
                  <a:pt x="218838" y="217502"/>
                </a:lnTo>
                <a:lnTo>
                  <a:pt x="178754" y="250558"/>
                </a:lnTo>
                <a:lnTo>
                  <a:pt x="140174" y="285436"/>
                </a:lnTo>
                <a:lnTo>
                  <a:pt x="103165" y="322090"/>
                </a:lnTo>
                <a:lnTo>
                  <a:pt x="67793" y="360473"/>
                </a:lnTo>
                <a:lnTo>
                  <a:pt x="34124" y="400536"/>
                </a:lnTo>
              </a:path>
              <a:path w="566419" h="455929">
                <a:moveTo>
                  <a:pt x="543647" y="62119"/>
                </a:moveTo>
                <a:lnTo>
                  <a:pt x="495827" y="80721"/>
                </a:lnTo>
                <a:lnTo>
                  <a:pt x="449031" y="101435"/>
                </a:lnTo>
                <a:lnTo>
                  <a:pt x="403322" y="124214"/>
                </a:lnTo>
                <a:lnTo>
                  <a:pt x="358765" y="149012"/>
                </a:lnTo>
                <a:lnTo>
                  <a:pt x="315425" y="175782"/>
                </a:lnTo>
                <a:lnTo>
                  <a:pt x="273367" y="204478"/>
                </a:lnTo>
                <a:lnTo>
                  <a:pt x="232655" y="235054"/>
                </a:lnTo>
                <a:lnTo>
                  <a:pt x="193353" y="267464"/>
                </a:lnTo>
                <a:lnTo>
                  <a:pt x="155528" y="301661"/>
                </a:lnTo>
                <a:lnTo>
                  <a:pt x="119242" y="337599"/>
                </a:lnTo>
                <a:lnTo>
                  <a:pt x="84561" y="375232"/>
                </a:lnTo>
                <a:lnTo>
                  <a:pt x="51549" y="414513"/>
                </a:lnTo>
              </a:path>
              <a:path w="566419" h="455929">
                <a:moveTo>
                  <a:pt x="550950" y="82241"/>
                </a:moveTo>
                <a:lnTo>
                  <a:pt x="504043" y="100489"/>
                </a:lnTo>
                <a:lnTo>
                  <a:pt x="458140" y="120807"/>
                </a:lnTo>
                <a:lnTo>
                  <a:pt x="413304" y="143151"/>
                </a:lnTo>
                <a:lnTo>
                  <a:pt x="369598" y="167475"/>
                </a:lnTo>
                <a:lnTo>
                  <a:pt x="327085" y="193734"/>
                </a:lnTo>
                <a:lnTo>
                  <a:pt x="285830" y="221883"/>
                </a:lnTo>
                <a:lnTo>
                  <a:pt x="245896" y="251875"/>
                </a:lnTo>
                <a:lnTo>
                  <a:pt x="207345" y="283666"/>
                </a:lnTo>
                <a:lnTo>
                  <a:pt x="170241" y="317210"/>
                </a:lnTo>
                <a:lnTo>
                  <a:pt x="134648" y="352462"/>
                </a:lnTo>
                <a:lnTo>
                  <a:pt x="100630" y="389376"/>
                </a:lnTo>
                <a:lnTo>
                  <a:pt x="68249" y="427907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bg object 401"/>
          <p:cNvSpPr/>
          <p:nvPr/>
        </p:nvSpPr>
        <p:spPr>
          <a:xfrm>
            <a:off x="573028" y="6452547"/>
            <a:ext cx="149225" cy="0"/>
          </a:xfrm>
          <a:custGeom>
            <a:avLst/>
            <a:gdLst/>
            <a:ahLst/>
            <a:cxnLst/>
            <a:rect l="l" t="t" r="r" b="b"/>
            <a:pathLst>
              <a:path w="149225">
                <a:moveTo>
                  <a:pt x="1489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bg object 402"/>
          <p:cNvSpPr/>
          <p:nvPr/>
        </p:nvSpPr>
        <p:spPr>
          <a:xfrm>
            <a:off x="573028" y="6452547"/>
            <a:ext cx="149225" cy="0"/>
          </a:xfrm>
          <a:custGeom>
            <a:avLst/>
            <a:gdLst/>
            <a:ahLst/>
            <a:cxnLst/>
            <a:rect l="l" t="t" r="r" b="b"/>
            <a:pathLst>
              <a:path w="149225">
                <a:moveTo>
                  <a:pt x="0" y="0"/>
                </a:moveTo>
                <a:lnTo>
                  <a:pt x="148919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bg object 403"/>
          <p:cNvSpPr/>
          <p:nvPr/>
        </p:nvSpPr>
        <p:spPr>
          <a:xfrm>
            <a:off x="19383393" y="5424073"/>
            <a:ext cx="149225" cy="0"/>
          </a:xfrm>
          <a:custGeom>
            <a:avLst/>
            <a:gdLst/>
            <a:ahLst/>
            <a:cxnLst/>
            <a:rect l="l" t="t" r="r" b="b"/>
            <a:pathLst>
              <a:path w="149225">
                <a:moveTo>
                  <a:pt x="1489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4" name="bg object 40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585144" y="5105362"/>
            <a:ext cx="432487" cy="238667"/>
          </a:xfrm>
          <a:prstGeom prst="rect">
            <a:avLst/>
          </a:prstGeom>
        </p:spPr>
      </p:pic>
      <p:sp>
        <p:nvSpPr>
          <p:cNvPr id="405" name="bg object 405"/>
          <p:cNvSpPr/>
          <p:nvPr/>
        </p:nvSpPr>
        <p:spPr>
          <a:xfrm>
            <a:off x="3017166" y="5344959"/>
            <a:ext cx="309245" cy="0"/>
          </a:xfrm>
          <a:custGeom>
            <a:avLst/>
            <a:gdLst/>
            <a:ahLst/>
            <a:cxnLst/>
            <a:rect l="l" t="t" r="r" b="b"/>
            <a:pathLst>
              <a:path w="309245">
                <a:moveTo>
                  <a:pt x="0" y="0"/>
                </a:moveTo>
                <a:lnTo>
                  <a:pt x="30900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6" name="bg object 40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598847" y="5087720"/>
            <a:ext cx="418784" cy="233970"/>
          </a:xfrm>
          <a:prstGeom prst="rect">
            <a:avLst/>
          </a:prstGeom>
        </p:spPr>
      </p:pic>
      <p:sp>
        <p:nvSpPr>
          <p:cNvPr id="407" name="bg object 407"/>
          <p:cNvSpPr/>
          <p:nvPr/>
        </p:nvSpPr>
        <p:spPr>
          <a:xfrm>
            <a:off x="3017166" y="5322622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561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8" name="bg object 40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612060" y="5070877"/>
            <a:ext cx="405570" cy="229406"/>
          </a:xfrm>
          <a:prstGeom prst="rect">
            <a:avLst/>
          </a:prstGeom>
        </p:spPr>
      </p:pic>
      <p:sp>
        <p:nvSpPr>
          <p:cNvPr id="409" name="bg object 409"/>
          <p:cNvSpPr/>
          <p:nvPr/>
        </p:nvSpPr>
        <p:spPr>
          <a:xfrm>
            <a:off x="3017166" y="5301214"/>
            <a:ext cx="294640" cy="0"/>
          </a:xfrm>
          <a:custGeom>
            <a:avLst/>
            <a:gdLst/>
            <a:ahLst/>
            <a:cxnLst/>
            <a:rect l="l" t="t" r="r" b="b"/>
            <a:pathLst>
              <a:path w="294639">
                <a:moveTo>
                  <a:pt x="0" y="0"/>
                </a:moveTo>
                <a:lnTo>
                  <a:pt x="294115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0" name="bg object 41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625764" y="5053237"/>
            <a:ext cx="391866" cy="224708"/>
          </a:xfrm>
          <a:prstGeom prst="rect">
            <a:avLst/>
          </a:prstGeom>
        </p:spPr>
      </p:pic>
      <p:sp>
        <p:nvSpPr>
          <p:cNvPr id="411" name="bg object 411"/>
          <p:cNvSpPr/>
          <p:nvPr/>
        </p:nvSpPr>
        <p:spPr>
          <a:xfrm>
            <a:off x="3017166" y="5278877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669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2" name="bg object 41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638898" y="5036332"/>
            <a:ext cx="378733" cy="219275"/>
          </a:xfrm>
          <a:prstGeom prst="rect">
            <a:avLst/>
          </a:prstGeom>
        </p:spPr>
      </p:pic>
      <p:sp>
        <p:nvSpPr>
          <p:cNvPr id="413" name="bg object 413"/>
          <p:cNvSpPr/>
          <p:nvPr/>
        </p:nvSpPr>
        <p:spPr>
          <a:xfrm>
            <a:off x="3017166" y="5256539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223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4" name="bg object 41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652602" y="5018691"/>
            <a:ext cx="365029" cy="215509"/>
          </a:xfrm>
          <a:prstGeom prst="rect">
            <a:avLst/>
          </a:prstGeom>
        </p:spPr>
      </p:pic>
      <p:sp>
        <p:nvSpPr>
          <p:cNvPr id="415" name="bg object 415"/>
          <p:cNvSpPr/>
          <p:nvPr/>
        </p:nvSpPr>
        <p:spPr>
          <a:xfrm>
            <a:off x="3017166" y="5235131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2708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6" name="bg object 41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666306" y="5001051"/>
            <a:ext cx="351325" cy="210812"/>
          </a:xfrm>
          <a:prstGeom prst="rect">
            <a:avLst/>
          </a:prstGeom>
        </p:spPr>
      </p:pic>
      <p:sp>
        <p:nvSpPr>
          <p:cNvPr id="417" name="bg object 417"/>
          <p:cNvSpPr/>
          <p:nvPr/>
        </p:nvSpPr>
        <p:spPr>
          <a:xfrm>
            <a:off x="3017166" y="5212794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262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bg object 418"/>
          <p:cNvSpPr/>
          <p:nvPr/>
        </p:nvSpPr>
        <p:spPr>
          <a:xfrm>
            <a:off x="1808128" y="4758590"/>
            <a:ext cx="13970" cy="130810"/>
          </a:xfrm>
          <a:custGeom>
            <a:avLst/>
            <a:gdLst/>
            <a:ahLst/>
            <a:cxnLst/>
            <a:rect l="l" t="t" r="r" b="b"/>
            <a:pathLst>
              <a:path w="13969" h="130810">
                <a:moveTo>
                  <a:pt x="0" y="0"/>
                </a:moveTo>
                <a:lnTo>
                  <a:pt x="13961" y="130304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bg object 419"/>
          <p:cNvSpPr/>
          <p:nvPr/>
        </p:nvSpPr>
        <p:spPr>
          <a:xfrm>
            <a:off x="2402874" y="4873072"/>
            <a:ext cx="57785" cy="118745"/>
          </a:xfrm>
          <a:custGeom>
            <a:avLst/>
            <a:gdLst/>
            <a:ahLst/>
            <a:cxnLst/>
            <a:rect l="l" t="t" r="r" b="b"/>
            <a:pathLst>
              <a:path w="57785" h="118745">
                <a:moveTo>
                  <a:pt x="57706" y="0"/>
                </a:moveTo>
                <a:lnTo>
                  <a:pt x="0" y="118204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bg object 420"/>
          <p:cNvSpPr/>
          <p:nvPr/>
        </p:nvSpPr>
        <p:spPr>
          <a:xfrm>
            <a:off x="1531696" y="4822811"/>
            <a:ext cx="45085" cy="123825"/>
          </a:xfrm>
          <a:custGeom>
            <a:avLst/>
            <a:gdLst/>
            <a:ahLst/>
            <a:cxnLst/>
            <a:rect l="l" t="t" r="r" b="b"/>
            <a:pathLst>
              <a:path w="45084" h="123825">
                <a:moveTo>
                  <a:pt x="0" y="0"/>
                </a:moveTo>
                <a:lnTo>
                  <a:pt x="44675" y="123789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bg object 421"/>
          <p:cNvSpPr/>
          <p:nvPr/>
        </p:nvSpPr>
        <p:spPr>
          <a:xfrm>
            <a:off x="2585300" y="5001514"/>
            <a:ext cx="81280" cy="104775"/>
          </a:xfrm>
          <a:custGeom>
            <a:avLst/>
            <a:gdLst/>
            <a:ahLst/>
            <a:cxnLst/>
            <a:rect l="l" t="t" r="r" b="b"/>
            <a:pathLst>
              <a:path w="81280" h="104775">
                <a:moveTo>
                  <a:pt x="80974" y="0"/>
                </a:moveTo>
                <a:lnTo>
                  <a:pt x="0" y="104243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bg object 422"/>
          <p:cNvSpPr/>
          <p:nvPr/>
        </p:nvSpPr>
        <p:spPr>
          <a:xfrm>
            <a:off x="4161983" y="5212794"/>
            <a:ext cx="43815" cy="132715"/>
          </a:xfrm>
          <a:custGeom>
            <a:avLst/>
            <a:gdLst/>
            <a:ahLst/>
            <a:cxnLst/>
            <a:rect l="l" t="t" r="r" b="b"/>
            <a:pathLst>
              <a:path w="43814" h="132714">
                <a:moveTo>
                  <a:pt x="0" y="0"/>
                </a:moveTo>
                <a:lnTo>
                  <a:pt x="43745" y="13216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bg object 423"/>
          <p:cNvSpPr/>
          <p:nvPr/>
        </p:nvSpPr>
        <p:spPr>
          <a:xfrm>
            <a:off x="3282428" y="6531660"/>
            <a:ext cx="43815" cy="132715"/>
          </a:xfrm>
          <a:custGeom>
            <a:avLst/>
            <a:gdLst/>
            <a:ahLst/>
            <a:cxnLst/>
            <a:rect l="l" t="t" r="r" b="b"/>
            <a:pathLst>
              <a:path w="43814" h="132715">
                <a:moveTo>
                  <a:pt x="43745" y="0"/>
                </a:moveTo>
                <a:lnTo>
                  <a:pt x="0" y="13216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bg object 424"/>
          <p:cNvSpPr/>
          <p:nvPr/>
        </p:nvSpPr>
        <p:spPr>
          <a:xfrm>
            <a:off x="3624943" y="6531660"/>
            <a:ext cx="43815" cy="132715"/>
          </a:xfrm>
          <a:custGeom>
            <a:avLst/>
            <a:gdLst/>
            <a:ahLst/>
            <a:cxnLst/>
            <a:rect l="l" t="t" r="r" b="b"/>
            <a:pathLst>
              <a:path w="43814" h="132715">
                <a:moveTo>
                  <a:pt x="0" y="0"/>
                </a:moveTo>
                <a:lnTo>
                  <a:pt x="43745" y="13216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bg object 425"/>
          <p:cNvSpPr/>
          <p:nvPr/>
        </p:nvSpPr>
        <p:spPr>
          <a:xfrm>
            <a:off x="2461323" y="6875047"/>
            <a:ext cx="205104" cy="128905"/>
          </a:xfrm>
          <a:custGeom>
            <a:avLst/>
            <a:gdLst/>
            <a:ahLst/>
            <a:cxnLst/>
            <a:rect l="l" t="t" r="r" b="b"/>
            <a:pathLst>
              <a:path w="205105" h="128904">
                <a:moveTo>
                  <a:pt x="0" y="128384"/>
                </a:moveTo>
                <a:lnTo>
                  <a:pt x="43050" y="106090"/>
                </a:lnTo>
                <a:lnTo>
                  <a:pt x="85128" y="82072"/>
                </a:lnTo>
                <a:lnTo>
                  <a:pt x="126183" y="56363"/>
                </a:lnTo>
                <a:lnTo>
                  <a:pt x="166163" y="28995"/>
                </a:lnTo>
                <a:lnTo>
                  <a:pt x="205017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bg object 426"/>
          <p:cNvSpPr/>
          <p:nvPr/>
        </p:nvSpPr>
        <p:spPr>
          <a:xfrm>
            <a:off x="1808446" y="6884853"/>
            <a:ext cx="653415" cy="240665"/>
          </a:xfrm>
          <a:custGeom>
            <a:avLst/>
            <a:gdLst/>
            <a:ahLst/>
            <a:cxnLst/>
            <a:rect l="l" t="t" r="r" b="b"/>
            <a:pathLst>
              <a:path w="653414" h="240665">
                <a:moveTo>
                  <a:pt x="0" y="233637"/>
                </a:moveTo>
                <a:lnTo>
                  <a:pt x="51752" y="238133"/>
                </a:lnTo>
                <a:lnTo>
                  <a:pt x="103515" y="240358"/>
                </a:lnTo>
                <a:lnTo>
                  <a:pt x="155216" y="240324"/>
                </a:lnTo>
                <a:lnTo>
                  <a:pt x="206782" y="238044"/>
                </a:lnTo>
                <a:lnTo>
                  <a:pt x="258140" y="233532"/>
                </a:lnTo>
                <a:lnTo>
                  <a:pt x="309220" y="226800"/>
                </a:lnTo>
                <a:lnTo>
                  <a:pt x="359948" y="217860"/>
                </a:lnTo>
                <a:lnTo>
                  <a:pt x="410251" y="206725"/>
                </a:lnTo>
                <a:lnTo>
                  <a:pt x="460058" y="193409"/>
                </a:lnTo>
                <a:lnTo>
                  <a:pt x="509297" y="177923"/>
                </a:lnTo>
                <a:lnTo>
                  <a:pt x="557894" y="160281"/>
                </a:lnTo>
                <a:lnTo>
                  <a:pt x="605778" y="140495"/>
                </a:lnTo>
                <a:lnTo>
                  <a:pt x="652876" y="118578"/>
                </a:lnTo>
              </a:path>
              <a:path w="653414" h="240665">
                <a:moveTo>
                  <a:pt x="11896" y="124455"/>
                </a:moveTo>
                <a:lnTo>
                  <a:pt x="62776" y="128782"/>
                </a:lnTo>
                <a:lnTo>
                  <a:pt x="113660" y="130691"/>
                </a:lnTo>
                <a:lnTo>
                  <a:pt x="164465" y="130197"/>
                </a:lnTo>
                <a:lnTo>
                  <a:pt x="215108" y="127315"/>
                </a:lnTo>
                <a:lnTo>
                  <a:pt x="265504" y="122059"/>
                </a:lnTo>
                <a:lnTo>
                  <a:pt x="315571" y="114444"/>
                </a:lnTo>
                <a:lnTo>
                  <a:pt x="365224" y="104484"/>
                </a:lnTo>
                <a:lnTo>
                  <a:pt x="414381" y="92196"/>
                </a:lnTo>
                <a:lnTo>
                  <a:pt x="462958" y="77593"/>
                </a:lnTo>
                <a:lnTo>
                  <a:pt x="510871" y="60689"/>
                </a:lnTo>
                <a:lnTo>
                  <a:pt x="558037" y="41500"/>
                </a:lnTo>
                <a:lnTo>
                  <a:pt x="604373" y="20041"/>
                </a:lnTo>
              </a:path>
              <a:path w="653414" h="240665">
                <a:moveTo>
                  <a:pt x="348377" y="85308"/>
                </a:moveTo>
                <a:lnTo>
                  <a:pt x="349136" y="85146"/>
                </a:lnTo>
                <a:lnTo>
                  <a:pt x="349894" y="84984"/>
                </a:lnTo>
                <a:lnTo>
                  <a:pt x="350652" y="84820"/>
                </a:lnTo>
              </a:path>
              <a:path w="653414" h="240665">
                <a:moveTo>
                  <a:pt x="14315" y="102249"/>
                </a:moveTo>
                <a:lnTo>
                  <a:pt x="64140" y="106486"/>
                </a:lnTo>
                <a:lnTo>
                  <a:pt x="113970" y="108355"/>
                </a:lnTo>
                <a:lnTo>
                  <a:pt x="163721" y="107871"/>
                </a:lnTo>
                <a:lnTo>
                  <a:pt x="213314" y="105049"/>
                </a:lnTo>
                <a:lnTo>
                  <a:pt x="262665" y="99902"/>
                </a:lnTo>
                <a:lnTo>
                  <a:pt x="311694" y="92445"/>
                </a:lnTo>
                <a:lnTo>
                  <a:pt x="360318" y="82692"/>
                </a:lnTo>
                <a:lnTo>
                  <a:pt x="408455" y="70658"/>
                </a:lnTo>
                <a:lnTo>
                  <a:pt x="456025" y="56358"/>
                </a:lnTo>
                <a:lnTo>
                  <a:pt x="502945" y="39805"/>
                </a:lnTo>
                <a:lnTo>
                  <a:pt x="549133" y="21014"/>
                </a:lnTo>
                <a:lnTo>
                  <a:pt x="594508" y="0"/>
                </a:lnTo>
              </a:path>
              <a:path w="653414" h="240665">
                <a:moveTo>
                  <a:pt x="2419" y="212356"/>
                </a:moveTo>
                <a:lnTo>
                  <a:pt x="53198" y="216771"/>
                </a:lnTo>
                <a:lnTo>
                  <a:pt x="103987" y="218955"/>
                </a:lnTo>
                <a:lnTo>
                  <a:pt x="154715" y="218922"/>
                </a:lnTo>
                <a:lnTo>
                  <a:pt x="205310" y="216684"/>
                </a:lnTo>
                <a:lnTo>
                  <a:pt x="255703" y="212253"/>
                </a:lnTo>
                <a:lnTo>
                  <a:pt x="305821" y="205641"/>
                </a:lnTo>
                <a:lnTo>
                  <a:pt x="355594" y="196863"/>
                </a:lnTo>
                <a:lnTo>
                  <a:pt x="404951" y="185929"/>
                </a:lnTo>
                <a:lnTo>
                  <a:pt x="453821" y="172853"/>
                </a:lnTo>
                <a:lnTo>
                  <a:pt x="502133" y="157646"/>
                </a:lnTo>
                <a:lnTo>
                  <a:pt x="549816" y="140322"/>
                </a:lnTo>
                <a:lnTo>
                  <a:pt x="596799" y="120893"/>
                </a:lnTo>
                <a:lnTo>
                  <a:pt x="643011" y="99372"/>
                </a:lnTo>
              </a:path>
              <a:path w="653414" h="240665">
                <a:moveTo>
                  <a:pt x="4738" y="190149"/>
                </a:moveTo>
                <a:lnTo>
                  <a:pt x="54584" y="194479"/>
                </a:lnTo>
                <a:lnTo>
                  <a:pt x="104439" y="196622"/>
                </a:lnTo>
                <a:lnTo>
                  <a:pt x="154235" y="196590"/>
                </a:lnTo>
                <a:lnTo>
                  <a:pt x="203900" y="194394"/>
                </a:lnTo>
                <a:lnTo>
                  <a:pt x="253367" y="190048"/>
                </a:lnTo>
                <a:lnTo>
                  <a:pt x="302564" y="183564"/>
                </a:lnTo>
                <a:lnTo>
                  <a:pt x="351422" y="174953"/>
                </a:lnTo>
                <a:lnTo>
                  <a:pt x="399872" y="164229"/>
                </a:lnTo>
                <a:lnTo>
                  <a:pt x="447844" y="151403"/>
                </a:lnTo>
                <a:lnTo>
                  <a:pt x="495268" y="136488"/>
                </a:lnTo>
                <a:lnTo>
                  <a:pt x="542075" y="119496"/>
                </a:lnTo>
                <a:lnTo>
                  <a:pt x="588194" y="100439"/>
                </a:lnTo>
                <a:lnTo>
                  <a:pt x="633557" y="79330"/>
                </a:lnTo>
              </a:path>
              <a:path w="653414" h="240665">
                <a:moveTo>
                  <a:pt x="7157" y="167943"/>
                </a:moveTo>
                <a:lnTo>
                  <a:pt x="56029" y="172188"/>
                </a:lnTo>
                <a:lnTo>
                  <a:pt x="104911" y="174289"/>
                </a:lnTo>
                <a:lnTo>
                  <a:pt x="153734" y="174257"/>
                </a:lnTo>
                <a:lnTo>
                  <a:pt x="202429" y="172105"/>
                </a:lnTo>
                <a:lnTo>
                  <a:pt x="250929" y="167844"/>
                </a:lnTo>
                <a:lnTo>
                  <a:pt x="299165" y="161486"/>
                </a:lnTo>
                <a:lnTo>
                  <a:pt x="347069" y="153044"/>
                </a:lnTo>
                <a:lnTo>
                  <a:pt x="394573" y="142529"/>
                </a:lnTo>
                <a:lnTo>
                  <a:pt x="441607" y="129954"/>
                </a:lnTo>
                <a:lnTo>
                  <a:pt x="488105" y="115330"/>
                </a:lnTo>
                <a:lnTo>
                  <a:pt x="533997" y="98670"/>
                </a:lnTo>
                <a:lnTo>
                  <a:pt x="579216" y="79985"/>
                </a:lnTo>
                <a:lnTo>
                  <a:pt x="623692" y="59289"/>
                </a:lnTo>
              </a:path>
              <a:path w="653414" h="240665">
                <a:moveTo>
                  <a:pt x="9476" y="146662"/>
                </a:moveTo>
                <a:lnTo>
                  <a:pt x="61411" y="151078"/>
                </a:lnTo>
                <a:lnTo>
                  <a:pt x="113351" y="153027"/>
                </a:lnTo>
                <a:lnTo>
                  <a:pt x="165209" y="152523"/>
                </a:lnTo>
                <a:lnTo>
                  <a:pt x="216902" y="149580"/>
                </a:lnTo>
                <a:lnTo>
                  <a:pt x="268343" y="144215"/>
                </a:lnTo>
                <a:lnTo>
                  <a:pt x="319447" y="136443"/>
                </a:lnTo>
                <a:lnTo>
                  <a:pt x="370131" y="126277"/>
                </a:lnTo>
                <a:lnTo>
                  <a:pt x="420307" y="113734"/>
                </a:lnTo>
                <a:lnTo>
                  <a:pt x="469891" y="98827"/>
                </a:lnTo>
                <a:lnTo>
                  <a:pt x="518797" y="81573"/>
                </a:lnTo>
                <a:lnTo>
                  <a:pt x="566941" y="61987"/>
                </a:lnTo>
                <a:lnTo>
                  <a:pt x="614238" y="40082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bg object 427"/>
          <p:cNvSpPr/>
          <p:nvPr/>
        </p:nvSpPr>
        <p:spPr>
          <a:xfrm>
            <a:off x="2402955" y="6770762"/>
            <a:ext cx="182245" cy="114300"/>
          </a:xfrm>
          <a:custGeom>
            <a:avLst/>
            <a:gdLst/>
            <a:ahLst/>
            <a:cxnLst/>
            <a:rect l="l" t="t" r="r" b="b"/>
            <a:pathLst>
              <a:path w="182244" h="114300">
                <a:moveTo>
                  <a:pt x="0" y="114091"/>
                </a:moveTo>
                <a:lnTo>
                  <a:pt x="47688" y="89086"/>
                </a:lnTo>
                <a:lnTo>
                  <a:pt x="94010" y="61698"/>
                </a:lnTo>
                <a:lnTo>
                  <a:pt x="138874" y="31984"/>
                </a:lnTo>
                <a:lnTo>
                  <a:pt x="182192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bg object 428"/>
          <p:cNvSpPr/>
          <p:nvPr/>
        </p:nvSpPr>
        <p:spPr>
          <a:xfrm>
            <a:off x="3326173" y="6531660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5">
                <a:moveTo>
                  <a:pt x="0" y="0"/>
                </a:moveTo>
                <a:lnTo>
                  <a:pt x="298769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bg object 429"/>
          <p:cNvSpPr/>
          <p:nvPr/>
        </p:nvSpPr>
        <p:spPr>
          <a:xfrm>
            <a:off x="3282428" y="6663826"/>
            <a:ext cx="386715" cy="0"/>
          </a:xfrm>
          <a:custGeom>
            <a:avLst/>
            <a:gdLst/>
            <a:ahLst/>
            <a:cxnLst/>
            <a:rect l="l" t="t" r="r" b="b"/>
            <a:pathLst>
              <a:path w="386714">
                <a:moveTo>
                  <a:pt x="0" y="0"/>
                </a:moveTo>
                <a:lnTo>
                  <a:pt x="386259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bg object 430"/>
          <p:cNvSpPr/>
          <p:nvPr/>
        </p:nvSpPr>
        <p:spPr>
          <a:xfrm>
            <a:off x="1532059" y="7054265"/>
            <a:ext cx="276860" cy="64769"/>
          </a:xfrm>
          <a:custGeom>
            <a:avLst/>
            <a:gdLst/>
            <a:ahLst/>
            <a:cxnLst/>
            <a:rect l="l" t="t" r="r" b="b"/>
            <a:pathLst>
              <a:path w="276860" h="64770">
                <a:moveTo>
                  <a:pt x="0" y="0"/>
                </a:moveTo>
                <a:lnTo>
                  <a:pt x="44902" y="15286"/>
                </a:lnTo>
                <a:lnTo>
                  <a:pt x="90343" y="28757"/>
                </a:lnTo>
                <a:lnTo>
                  <a:pt x="136267" y="40399"/>
                </a:lnTo>
                <a:lnTo>
                  <a:pt x="182620" y="50200"/>
                </a:lnTo>
                <a:lnTo>
                  <a:pt x="229344" y="58146"/>
                </a:lnTo>
                <a:lnTo>
                  <a:pt x="276387" y="6422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bg object 431"/>
          <p:cNvSpPr/>
          <p:nvPr/>
        </p:nvSpPr>
        <p:spPr>
          <a:xfrm>
            <a:off x="1577145" y="6930027"/>
            <a:ext cx="245745" cy="57150"/>
          </a:xfrm>
          <a:custGeom>
            <a:avLst/>
            <a:gdLst/>
            <a:ahLst/>
            <a:cxnLst/>
            <a:rect l="l" t="t" r="r" b="b"/>
            <a:pathLst>
              <a:path w="245744" h="57150">
                <a:moveTo>
                  <a:pt x="0" y="0"/>
                </a:moveTo>
                <a:lnTo>
                  <a:pt x="47943" y="16108"/>
                </a:lnTo>
                <a:lnTo>
                  <a:pt x="96561" y="29890"/>
                </a:lnTo>
                <a:lnTo>
                  <a:pt x="145770" y="41325"/>
                </a:lnTo>
                <a:lnTo>
                  <a:pt x="195483" y="50393"/>
                </a:lnTo>
                <a:lnTo>
                  <a:pt x="245617" y="5707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bg object 432"/>
          <p:cNvSpPr/>
          <p:nvPr/>
        </p:nvSpPr>
        <p:spPr>
          <a:xfrm>
            <a:off x="1010954" y="6598404"/>
            <a:ext cx="566420" cy="455930"/>
          </a:xfrm>
          <a:custGeom>
            <a:avLst/>
            <a:gdLst/>
            <a:ahLst/>
            <a:cxnLst/>
            <a:rect l="l" t="t" r="r" b="b"/>
            <a:pathLst>
              <a:path w="566419" h="455929">
                <a:moveTo>
                  <a:pt x="103099" y="0"/>
                </a:moveTo>
                <a:lnTo>
                  <a:pt x="137068" y="40250"/>
                </a:lnTo>
                <a:lnTo>
                  <a:pt x="172900" y="78649"/>
                </a:lnTo>
                <a:lnTo>
                  <a:pt x="210515" y="115141"/>
                </a:lnTo>
                <a:lnTo>
                  <a:pt x="249836" y="149669"/>
                </a:lnTo>
                <a:lnTo>
                  <a:pt x="290783" y="182176"/>
                </a:lnTo>
                <a:lnTo>
                  <a:pt x="333277" y="212606"/>
                </a:lnTo>
                <a:lnTo>
                  <a:pt x="377239" y="240903"/>
                </a:lnTo>
                <a:lnTo>
                  <a:pt x="422590" y="267009"/>
                </a:lnTo>
                <a:lnTo>
                  <a:pt x="469252" y="290869"/>
                </a:lnTo>
                <a:lnTo>
                  <a:pt x="517145" y="312425"/>
                </a:lnTo>
                <a:lnTo>
                  <a:pt x="566190" y="331622"/>
                </a:lnTo>
              </a:path>
              <a:path w="566419" h="455929">
                <a:moveTo>
                  <a:pt x="0" y="82694"/>
                </a:moveTo>
                <a:lnTo>
                  <a:pt x="32204" y="121152"/>
                </a:lnTo>
                <a:lnTo>
                  <a:pt x="65920" y="158126"/>
                </a:lnTo>
                <a:lnTo>
                  <a:pt x="101092" y="193578"/>
                </a:lnTo>
                <a:lnTo>
                  <a:pt x="137668" y="227468"/>
                </a:lnTo>
                <a:lnTo>
                  <a:pt x="175593" y="259758"/>
                </a:lnTo>
                <a:lnTo>
                  <a:pt x="214813" y="290410"/>
                </a:lnTo>
                <a:lnTo>
                  <a:pt x="255275" y="319385"/>
                </a:lnTo>
                <a:lnTo>
                  <a:pt x="296924" y="346644"/>
                </a:lnTo>
                <a:lnTo>
                  <a:pt x="339708" y="372150"/>
                </a:lnTo>
                <a:lnTo>
                  <a:pt x="383571" y="395863"/>
                </a:lnTo>
                <a:lnTo>
                  <a:pt x="428461" y="417744"/>
                </a:lnTo>
                <a:lnTo>
                  <a:pt x="474324" y="437756"/>
                </a:lnTo>
                <a:lnTo>
                  <a:pt x="521104" y="455860"/>
                </a:lnTo>
              </a:path>
              <a:path w="566419" h="455929">
                <a:moveTo>
                  <a:pt x="17425" y="69300"/>
                </a:moveTo>
                <a:lnTo>
                  <a:pt x="49024" y="107064"/>
                </a:lnTo>
                <a:lnTo>
                  <a:pt x="82105" y="143372"/>
                </a:lnTo>
                <a:lnTo>
                  <a:pt x="116615" y="178184"/>
                </a:lnTo>
                <a:lnTo>
                  <a:pt x="152503" y="211463"/>
                </a:lnTo>
                <a:lnTo>
                  <a:pt x="189714" y="243171"/>
                </a:lnTo>
                <a:lnTo>
                  <a:pt x="228196" y="273270"/>
                </a:lnTo>
                <a:lnTo>
                  <a:pt x="267897" y="301723"/>
                </a:lnTo>
                <a:lnTo>
                  <a:pt x="308763" y="328491"/>
                </a:lnTo>
                <a:lnTo>
                  <a:pt x="350741" y="353536"/>
                </a:lnTo>
                <a:lnTo>
                  <a:pt x="393779" y="376821"/>
                </a:lnTo>
                <a:lnTo>
                  <a:pt x="437825" y="398309"/>
                </a:lnTo>
                <a:lnTo>
                  <a:pt x="482824" y="417960"/>
                </a:lnTo>
                <a:lnTo>
                  <a:pt x="528724" y="435737"/>
                </a:lnTo>
              </a:path>
              <a:path w="566419" h="455929">
                <a:moveTo>
                  <a:pt x="85674" y="13976"/>
                </a:moveTo>
                <a:lnTo>
                  <a:pt x="117397" y="51725"/>
                </a:lnTo>
                <a:lnTo>
                  <a:pt x="150725" y="87889"/>
                </a:lnTo>
                <a:lnTo>
                  <a:pt x="185595" y="122425"/>
                </a:lnTo>
                <a:lnTo>
                  <a:pt x="221945" y="155287"/>
                </a:lnTo>
                <a:lnTo>
                  <a:pt x="259712" y="186432"/>
                </a:lnTo>
                <a:lnTo>
                  <a:pt x="298836" y="215815"/>
                </a:lnTo>
                <a:lnTo>
                  <a:pt x="339253" y="243392"/>
                </a:lnTo>
                <a:lnTo>
                  <a:pt x="380902" y="269117"/>
                </a:lnTo>
                <a:lnTo>
                  <a:pt x="423720" y="292947"/>
                </a:lnTo>
                <a:lnTo>
                  <a:pt x="467645" y="314837"/>
                </a:lnTo>
                <a:lnTo>
                  <a:pt x="512616" y="334743"/>
                </a:lnTo>
                <a:lnTo>
                  <a:pt x="558570" y="352620"/>
                </a:lnTo>
              </a:path>
              <a:path w="566419" h="455929">
                <a:moveTo>
                  <a:pt x="34124" y="55323"/>
                </a:moveTo>
                <a:lnTo>
                  <a:pt x="67793" y="95387"/>
                </a:lnTo>
                <a:lnTo>
                  <a:pt x="103165" y="133770"/>
                </a:lnTo>
                <a:lnTo>
                  <a:pt x="140174" y="170424"/>
                </a:lnTo>
                <a:lnTo>
                  <a:pt x="178754" y="205302"/>
                </a:lnTo>
                <a:lnTo>
                  <a:pt x="218838" y="238358"/>
                </a:lnTo>
                <a:lnTo>
                  <a:pt x="260361" y="269543"/>
                </a:lnTo>
                <a:lnTo>
                  <a:pt x="303257" y="298811"/>
                </a:lnTo>
                <a:lnTo>
                  <a:pt x="347461" y="326115"/>
                </a:lnTo>
                <a:lnTo>
                  <a:pt x="392905" y="351406"/>
                </a:lnTo>
                <a:lnTo>
                  <a:pt x="439525" y="374639"/>
                </a:lnTo>
                <a:lnTo>
                  <a:pt x="487255" y="395766"/>
                </a:lnTo>
                <a:lnTo>
                  <a:pt x="536027" y="414739"/>
                </a:lnTo>
              </a:path>
              <a:path w="566419" h="455929">
                <a:moveTo>
                  <a:pt x="51549" y="41347"/>
                </a:moveTo>
                <a:lnTo>
                  <a:pt x="84561" y="80628"/>
                </a:lnTo>
                <a:lnTo>
                  <a:pt x="119242" y="118261"/>
                </a:lnTo>
                <a:lnTo>
                  <a:pt x="155528" y="154199"/>
                </a:lnTo>
                <a:lnTo>
                  <a:pt x="193353" y="188396"/>
                </a:lnTo>
                <a:lnTo>
                  <a:pt x="232655" y="220806"/>
                </a:lnTo>
                <a:lnTo>
                  <a:pt x="273367" y="251382"/>
                </a:lnTo>
                <a:lnTo>
                  <a:pt x="315425" y="280078"/>
                </a:lnTo>
                <a:lnTo>
                  <a:pt x="358765" y="306848"/>
                </a:lnTo>
                <a:lnTo>
                  <a:pt x="403322" y="331646"/>
                </a:lnTo>
                <a:lnTo>
                  <a:pt x="449031" y="354425"/>
                </a:lnTo>
                <a:lnTo>
                  <a:pt x="495827" y="375139"/>
                </a:lnTo>
                <a:lnTo>
                  <a:pt x="543647" y="393741"/>
                </a:lnTo>
              </a:path>
              <a:path w="566419" h="455929">
                <a:moveTo>
                  <a:pt x="68249" y="27952"/>
                </a:moveTo>
                <a:lnTo>
                  <a:pt x="100630" y="66484"/>
                </a:lnTo>
                <a:lnTo>
                  <a:pt x="134648" y="103398"/>
                </a:lnTo>
                <a:lnTo>
                  <a:pt x="170241" y="138650"/>
                </a:lnTo>
                <a:lnTo>
                  <a:pt x="207345" y="172194"/>
                </a:lnTo>
                <a:lnTo>
                  <a:pt x="245896" y="203985"/>
                </a:lnTo>
                <a:lnTo>
                  <a:pt x="285830" y="233977"/>
                </a:lnTo>
                <a:lnTo>
                  <a:pt x="327085" y="262125"/>
                </a:lnTo>
                <a:lnTo>
                  <a:pt x="369598" y="288384"/>
                </a:lnTo>
                <a:lnTo>
                  <a:pt x="413304" y="312708"/>
                </a:lnTo>
                <a:lnTo>
                  <a:pt x="458140" y="335052"/>
                </a:lnTo>
                <a:lnTo>
                  <a:pt x="504043" y="355371"/>
                </a:lnTo>
                <a:lnTo>
                  <a:pt x="550950" y="373618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3" name="bg object 43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585144" y="6531660"/>
            <a:ext cx="432487" cy="238667"/>
          </a:xfrm>
          <a:prstGeom prst="rect">
            <a:avLst/>
          </a:prstGeom>
        </p:spPr>
      </p:pic>
      <p:sp>
        <p:nvSpPr>
          <p:cNvPr id="434" name="bg object 434"/>
          <p:cNvSpPr/>
          <p:nvPr/>
        </p:nvSpPr>
        <p:spPr>
          <a:xfrm>
            <a:off x="3017166" y="6531660"/>
            <a:ext cx="309245" cy="0"/>
          </a:xfrm>
          <a:custGeom>
            <a:avLst/>
            <a:gdLst/>
            <a:ahLst/>
            <a:cxnLst/>
            <a:rect l="l" t="t" r="r" b="b"/>
            <a:pathLst>
              <a:path w="309245">
                <a:moveTo>
                  <a:pt x="0" y="0"/>
                </a:moveTo>
                <a:lnTo>
                  <a:pt x="309007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5" name="bg object 43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598847" y="6553998"/>
            <a:ext cx="418784" cy="233971"/>
          </a:xfrm>
          <a:prstGeom prst="rect">
            <a:avLst/>
          </a:prstGeom>
        </p:spPr>
      </p:pic>
      <p:sp>
        <p:nvSpPr>
          <p:cNvPr id="436" name="bg object 436"/>
          <p:cNvSpPr/>
          <p:nvPr/>
        </p:nvSpPr>
        <p:spPr>
          <a:xfrm>
            <a:off x="3017166" y="6553998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>
                <a:moveTo>
                  <a:pt x="0" y="0"/>
                </a:moveTo>
                <a:lnTo>
                  <a:pt x="301561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7" name="bg object 43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612060" y="6575405"/>
            <a:ext cx="405570" cy="229406"/>
          </a:xfrm>
          <a:prstGeom prst="rect">
            <a:avLst/>
          </a:prstGeom>
        </p:spPr>
      </p:pic>
      <p:sp>
        <p:nvSpPr>
          <p:cNvPr id="438" name="bg object 438"/>
          <p:cNvSpPr/>
          <p:nvPr/>
        </p:nvSpPr>
        <p:spPr>
          <a:xfrm>
            <a:off x="3017166" y="6576336"/>
            <a:ext cx="294640" cy="0"/>
          </a:xfrm>
          <a:custGeom>
            <a:avLst/>
            <a:gdLst/>
            <a:ahLst/>
            <a:cxnLst/>
            <a:rect l="l" t="t" r="r" b="b"/>
            <a:pathLst>
              <a:path w="294639">
                <a:moveTo>
                  <a:pt x="0" y="0"/>
                </a:moveTo>
                <a:lnTo>
                  <a:pt x="294115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9" name="bg object 43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625764" y="6597743"/>
            <a:ext cx="391866" cy="224708"/>
          </a:xfrm>
          <a:prstGeom prst="rect">
            <a:avLst/>
          </a:prstGeom>
        </p:spPr>
      </p:pic>
      <p:sp>
        <p:nvSpPr>
          <p:cNvPr id="440" name="bg object 440"/>
          <p:cNvSpPr/>
          <p:nvPr/>
        </p:nvSpPr>
        <p:spPr>
          <a:xfrm>
            <a:off x="3017166" y="6597743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669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1" name="bg object 44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638898" y="6620081"/>
            <a:ext cx="378733" cy="219276"/>
          </a:xfrm>
          <a:prstGeom prst="rect">
            <a:avLst/>
          </a:prstGeom>
        </p:spPr>
      </p:pic>
      <p:sp>
        <p:nvSpPr>
          <p:cNvPr id="442" name="bg object 442"/>
          <p:cNvSpPr/>
          <p:nvPr/>
        </p:nvSpPr>
        <p:spPr>
          <a:xfrm>
            <a:off x="3017166" y="6620081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223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3" name="bg object 44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652602" y="6641488"/>
            <a:ext cx="365029" cy="215509"/>
          </a:xfrm>
          <a:prstGeom prst="rect">
            <a:avLst/>
          </a:prstGeom>
        </p:spPr>
      </p:pic>
      <p:sp>
        <p:nvSpPr>
          <p:cNvPr id="444" name="bg object 444"/>
          <p:cNvSpPr/>
          <p:nvPr/>
        </p:nvSpPr>
        <p:spPr>
          <a:xfrm>
            <a:off x="3017166" y="6642418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2708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5" name="bg object 44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666306" y="6663826"/>
            <a:ext cx="351325" cy="210811"/>
          </a:xfrm>
          <a:prstGeom prst="rect">
            <a:avLst/>
          </a:prstGeom>
        </p:spPr>
      </p:pic>
      <p:sp>
        <p:nvSpPr>
          <p:cNvPr id="446" name="bg object 446"/>
          <p:cNvSpPr/>
          <p:nvPr/>
        </p:nvSpPr>
        <p:spPr>
          <a:xfrm>
            <a:off x="3017166" y="6663826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262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bg object 447"/>
          <p:cNvSpPr/>
          <p:nvPr/>
        </p:nvSpPr>
        <p:spPr>
          <a:xfrm>
            <a:off x="1808128" y="6987725"/>
            <a:ext cx="13970" cy="131445"/>
          </a:xfrm>
          <a:custGeom>
            <a:avLst/>
            <a:gdLst/>
            <a:ahLst/>
            <a:cxnLst/>
            <a:rect l="l" t="t" r="r" b="b"/>
            <a:pathLst>
              <a:path w="13969" h="131445">
                <a:moveTo>
                  <a:pt x="0" y="131235"/>
                </a:moveTo>
                <a:lnTo>
                  <a:pt x="13961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bg object 448"/>
          <p:cNvSpPr/>
          <p:nvPr/>
        </p:nvSpPr>
        <p:spPr>
          <a:xfrm>
            <a:off x="2402874" y="6885344"/>
            <a:ext cx="57785" cy="118745"/>
          </a:xfrm>
          <a:custGeom>
            <a:avLst/>
            <a:gdLst/>
            <a:ahLst/>
            <a:cxnLst/>
            <a:rect l="l" t="t" r="r" b="b"/>
            <a:pathLst>
              <a:path w="57785" h="118745">
                <a:moveTo>
                  <a:pt x="57706" y="118204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bg object 449"/>
          <p:cNvSpPr/>
          <p:nvPr/>
        </p:nvSpPr>
        <p:spPr>
          <a:xfrm>
            <a:off x="1531696" y="6930950"/>
            <a:ext cx="45085" cy="123825"/>
          </a:xfrm>
          <a:custGeom>
            <a:avLst/>
            <a:gdLst/>
            <a:ahLst/>
            <a:cxnLst/>
            <a:rect l="l" t="t" r="r" b="b"/>
            <a:pathLst>
              <a:path w="45084" h="123825">
                <a:moveTo>
                  <a:pt x="0" y="123789"/>
                </a:moveTo>
                <a:lnTo>
                  <a:pt x="44675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bg object 450"/>
          <p:cNvSpPr/>
          <p:nvPr/>
        </p:nvSpPr>
        <p:spPr>
          <a:xfrm>
            <a:off x="2585300" y="6770861"/>
            <a:ext cx="81280" cy="104775"/>
          </a:xfrm>
          <a:custGeom>
            <a:avLst/>
            <a:gdLst/>
            <a:ahLst/>
            <a:cxnLst/>
            <a:rect l="l" t="t" r="r" b="b"/>
            <a:pathLst>
              <a:path w="81280" h="104775">
                <a:moveTo>
                  <a:pt x="80974" y="104243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bg object 451"/>
          <p:cNvSpPr/>
          <p:nvPr/>
        </p:nvSpPr>
        <p:spPr>
          <a:xfrm>
            <a:off x="1010479" y="5196040"/>
            <a:ext cx="103505" cy="81915"/>
          </a:xfrm>
          <a:custGeom>
            <a:avLst/>
            <a:gdLst/>
            <a:ahLst/>
            <a:cxnLst/>
            <a:rect l="l" t="t" r="r" b="b"/>
            <a:pathLst>
              <a:path w="103505" h="81914">
                <a:moveTo>
                  <a:pt x="103312" y="81905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bg object 452"/>
          <p:cNvSpPr/>
          <p:nvPr/>
        </p:nvSpPr>
        <p:spPr>
          <a:xfrm>
            <a:off x="1010479" y="6598673"/>
            <a:ext cx="103505" cy="83185"/>
          </a:xfrm>
          <a:custGeom>
            <a:avLst/>
            <a:gdLst/>
            <a:ahLst/>
            <a:cxnLst/>
            <a:rect l="l" t="t" r="r" b="b"/>
            <a:pathLst>
              <a:path w="103505" h="83184">
                <a:moveTo>
                  <a:pt x="103312" y="0"/>
                </a:moveTo>
                <a:lnTo>
                  <a:pt x="0" y="82836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3" name="bg object 45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6982070" y="4750744"/>
            <a:ext cx="2374883" cy="2374729"/>
          </a:xfrm>
          <a:prstGeom prst="rect">
            <a:avLst/>
          </a:prstGeom>
        </p:spPr>
      </p:pic>
      <p:pic>
        <p:nvPicPr>
          <p:cNvPr id="454" name="bg object 454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0778652" y="7098484"/>
            <a:ext cx="225240" cy="211279"/>
          </a:xfrm>
          <a:prstGeom prst="rect">
            <a:avLst/>
          </a:prstGeom>
        </p:spPr>
      </p:pic>
      <p:pic>
        <p:nvPicPr>
          <p:cNvPr id="455" name="bg object 455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9101449" y="7098484"/>
            <a:ext cx="226171" cy="211279"/>
          </a:xfrm>
          <a:prstGeom prst="rect">
            <a:avLst/>
          </a:prstGeom>
        </p:spPr>
      </p:pic>
      <p:sp>
        <p:nvSpPr>
          <p:cNvPr id="456" name="bg object 456"/>
          <p:cNvSpPr/>
          <p:nvPr/>
        </p:nvSpPr>
        <p:spPr>
          <a:xfrm>
            <a:off x="10759106" y="8690989"/>
            <a:ext cx="171450" cy="118745"/>
          </a:xfrm>
          <a:custGeom>
            <a:avLst/>
            <a:gdLst/>
            <a:ahLst/>
            <a:cxnLst/>
            <a:rect l="l" t="t" r="r" b="b"/>
            <a:pathLst>
              <a:path w="171450" h="118745">
                <a:moveTo>
                  <a:pt x="75390" y="66082"/>
                </a:moveTo>
                <a:lnTo>
                  <a:pt x="79113" y="58636"/>
                </a:lnTo>
                <a:lnTo>
                  <a:pt x="80974" y="54913"/>
                </a:lnTo>
                <a:lnTo>
                  <a:pt x="81905" y="50260"/>
                </a:lnTo>
                <a:lnTo>
                  <a:pt x="83767" y="46537"/>
                </a:lnTo>
                <a:lnTo>
                  <a:pt x="83767" y="41883"/>
                </a:lnTo>
                <a:lnTo>
                  <a:pt x="84697" y="38160"/>
                </a:lnTo>
                <a:lnTo>
                  <a:pt x="84697" y="33506"/>
                </a:lnTo>
                <a:lnTo>
                  <a:pt x="83767" y="29783"/>
                </a:lnTo>
                <a:lnTo>
                  <a:pt x="82836" y="26060"/>
                </a:lnTo>
                <a:lnTo>
                  <a:pt x="80974" y="21407"/>
                </a:lnTo>
                <a:lnTo>
                  <a:pt x="79113" y="17684"/>
                </a:lnTo>
                <a:lnTo>
                  <a:pt x="76321" y="14891"/>
                </a:lnTo>
                <a:lnTo>
                  <a:pt x="73528" y="11168"/>
                </a:lnTo>
                <a:lnTo>
                  <a:pt x="50260" y="0"/>
                </a:lnTo>
                <a:lnTo>
                  <a:pt x="46537" y="0"/>
                </a:lnTo>
                <a:lnTo>
                  <a:pt x="41883" y="0"/>
                </a:lnTo>
                <a:lnTo>
                  <a:pt x="38160" y="0"/>
                </a:lnTo>
                <a:lnTo>
                  <a:pt x="34437" y="930"/>
                </a:lnTo>
                <a:lnTo>
                  <a:pt x="26060" y="2792"/>
                </a:lnTo>
                <a:lnTo>
                  <a:pt x="21407" y="2792"/>
                </a:lnTo>
                <a:lnTo>
                  <a:pt x="17684" y="3722"/>
                </a:lnTo>
                <a:lnTo>
                  <a:pt x="15822" y="4653"/>
                </a:lnTo>
                <a:lnTo>
                  <a:pt x="13961" y="5584"/>
                </a:lnTo>
                <a:lnTo>
                  <a:pt x="12099" y="6515"/>
                </a:lnTo>
                <a:lnTo>
                  <a:pt x="10238" y="8376"/>
                </a:lnTo>
                <a:lnTo>
                  <a:pt x="8376" y="11168"/>
                </a:lnTo>
                <a:lnTo>
                  <a:pt x="5584" y="14891"/>
                </a:lnTo>
                <a:lnTo>
                  <a:pt x="3722" y="19545"/>
                </a:lnTo>
                <a:lnTo>
                  <a:pt x="2792" y="23268"/>
                </a:lnTo>
                <a:lnTo>
                  <a:pt x="1861" y="27922"/>
                </a:lnTo>
                <a:lnTo>
                  <a:pt x="930" y="31645"/>
                </a:lnTo>
                <a:lnTo>
                  <a:pt x="930" y="35368"/>
                </a:lnTo>
                <a:lnTo>
                  <a:pt x="0" y="40022"/>
                </a:lnTo>
                <a:lnTo>
                  <a:pt x="0" y="48398"/>
                </a:lnTo>
                <a:lnTo>
                  <a:pt x="930" y="56775"/>
                </a:lnTo>
                <a:lnTo>
                  <a:pt x="1861" y="60498"/>
                </a:lnTo>
                <a:lnTo>
                  <a:pt x="2792" y="62359"/>
                </a:lnTo>
                <a:lnTo>
                  <a:pt x="3722" y="64221"/>
                </a:lnTo>
                <a:lnTo>
                  <a:pt x="6515" y="67944"/>
                </a:lnTo>
                <a:lnTo>
                  <a:pt x="9307" y="70736"/>
                </a:lnTo>
                <a:lnTo>
                  <a:pt x="16753" y="76321"/>
                </a:lnTo>
                <a:lnTo>
                  <a:pt x="19545" y="79113"/>
                </a:lnTo>
                <a:lnTo>
                  <a:pt x="23268" y="80974"/>
                </a:lnTo>
                <a:lnTo>
                  <a:pt x="26991" y="81905"/>
                </a:lnTo>
                <a:lnTo>
                  <a:pt x="31645" y="82836"/>
                </a:lnTo>
                <a:lnTo>
                  <a:pt x="35368" y="82836"/>
                </a:lnTo>
                <a:lnTo>
                  <a:pt x="39091" y="82836"/>
                </a:lnTo>
                <a:lnTo>
                  <a:pt x="48398" y="80974"/>
                </a:lnTo>
                <a:lnTo>
                  <a:pt x="56775" y="80974"/>
                </a:lnTo>
                <a:lnTo>
                  <a:pt x="60498" y="80044"/>
                </a:lnTo>
                <a:lnTo>
                  <a:pt x="62359" y="79113"/>
                </a:lnTo>
                <a:lnTo>
                  <a:pt x="64221" y="79113"/>
                </a:lnTo>
                <a:lnTo>
                  <a:pt x="66082" y="77251"/>
                </a:lnTo>
                <a:lnTo>
                  <a:pt x="67944" y="76321"/>
                </a:lnTo>
                <a:lnTo>
                  <a:pt x="70736" y="73528"/>
                </a:lnTo>
                <a:lnTo>
                  <a:pt x="72598" y="69805"/>
                </a:lnTo>
                <a:lnTo>
                  <a:pt x="75390" y="66082"/>
                </a:lnTo>
              </a:path>
              <a:path w="171450" h="118745">
                <a:moveTo>
                  <a:pt x="105174" y="109827"/>
                </a:moveTo>
                <a:lnTo>
                  <a:pt x="112620" y="113550"/>
                </a:lnTo>
                <a:lnTo>
                  <a:pt x="116343" y="114481"/>
                </a:lnTo>
                <a:lnTo>
                  <a:pt x="120066" y="116343"/>
                </a:lnTo>
                <a:lnTo>
                  <a:pt x="124719" y="117273"/>
                </a:lnTo>
                <a:lnTo>
                  <a:pt x="128442" y="118204"/>
                </a:lnTo>
                <a:lnTo>
                  <a:pt x="133096" y="118204"/>
                </a:lnTo>
                <a:lnTo>
                  <a:pt x="136819" y="118204"/>
                </a:lnTo>
                <a:lnTo>
                  <a:pt x="141473" y="117273"/>
                </a:lnTo>
                <a:lnTo>
                  <a:pt x="145196" y="116343"/>
                </a:lnTo>
                <a:lnTo>
                  <a:pt x="148919" y="114481"/>
                </a:lnTo>
                <a:lnTo>
                  <a:pt x="152642" y="112620"/>
                </a:lnTo>
                <a:lnTo>
                  <a:pt x="156365" y="109827"/>
                </a:lnTo>
                <a:lnTo>
                  <a:pt x="160088" y="107035"/>
                </a:lnTo>
                <a:lnTo>
                  <a:pt x="162880" y="104243"/>
                </a:lnTo>
                <a:lnTo>
                  <a:pt x="164741" y="100520"/>
                </a:lnTo>
                <a:lnTo>
                  <a:pt x="166603" y="96797"/>
                </a:lnTo>
                <a:lnTo>
                  <a:pt x="168464" y="92143"/>
                </a:lnTo>
                <a:lnTo>
                  <a:pt x="170326" y="88420"/>
                </a:lnTo>
                <a:lnTo>
                  <a:pt x="170326" y="83767"/>
                </a:lnTo>
                <a:lnTo>
                  <a:pt x="171257" y="80044"/>
                </a:lnTo>
                <a:lnTo>
                  <a:pt x="171257" y="75390"/>
                </a:lnTo>
                <a:lnTo>
                  <a:pt x="170326" y="71667"/>
                </a:lnTo>
                <a:lnTo>
                  <a:pt x="169395" y="67944"/>
                </a:lnTo>
                <a:lnTo>
                  <a:pt x="168464" y="59567"/>
                </a:lnTo>
                <a:lnTo>
                  <a:pt x="167534" y="54913"/>
                </a:lnTo>
                <a:lnTo>
                  <a:pt x="166603" y="51190"/>
                </a:lnTo>
                <a:lnTo>
                  <a:pt x="166603" y="49329"/>
                </a:lnTo>
                <a:lnTo>
                  <a:pt x="164741" y="47468"/>
                </a:lnTo>
                <a:lnTo>
                  <a:pt x="163811" y="45606"/>
                </a:lnTo>
                <a:lnTo>
                  <a:pt x="162880" y="43745"/>
                </a:lnTo>
                <a:lnTo>
                  <a:pt x="159157" y="41883"/>
                </a:lnTo>
                <a:lnTo>
                  <a:pt x="155434" y="40022"/>
                </a:lnTo>
                <a:lnTo>
                  <a:pt x="147057" y="36299"/>
                </a:lnTo>
                <a:lnTo>
                  <a:pt x="143334" y="34437"/>
                </a:lnTo>
                <a:lnTo>
                  <a:pt x="138681" y="33506"/>
                </a:lnTo>
                <a:lnTo>
                  <a:pt x="134958" y="33506"/>
                </a:lnTo>
                <a:lnTo>
                  <a:pt x="131235" y="33506"/>
                </a:lnTo>
                <a:lnTo>
                  <a:pt x="122858" y="34437"/>
                </a:lnTo>
                <a:lnTo>
                  <a:pt x="113550" y="35368"/>
                </a:lnTo>
                <a:lnTo>
                  <a:pt x="109827" y="36299"/>
                </a:lnTo>
                <a:lnTo>
                  <a:pt x="107966" y="37229"/>
                </a:lnTo>
                <a:lnTo>
                  <a:pt x="106104" y="38160"/>
                </a:lnTo>
                <a:lnTo>
                  <a:pt x="103312" y="40022"/>
                </a:lnTo>
                <a:lnTo>
                  <a:pt x="99589" y="43745"/>
                </a:lnTo>
                <a:lnTo>
                  <a:pt x="94936" y="50260"/>
                </a:lnTo>
                <a:lnTo>
                  <a:pt x="92143" y="53983"/>
                </a:lnTo>
                <a:lnTo>
                  <a:pt x="90282" y="57706"/>
                </a:lnTo>
                <a:lnTo>
                  <a:pt x="88420" y="61429"/>
                </a:lnTo>
                <a:lnTo>
                  <a:pt x="87490" y="65152"/>
                </a:lnTo>
                <a:lnTo>
                  <a:pt x="87490" y="68875"/>
                </a:lnTo>
                <a:lnTo>
                  <a:pt x="88420" y="73528"/>
                </a:lnTo>
                <a:lnTo>
                  <a:pt x="89351" y="81905"/>
                </a:lnTo>
                <a:lnTo>
                  <a:pt x="90282" y="91213"/>
                </a:lnTo>
                <a:lnTo>
                  <a:pt x="91213" y="94936"/>
                </a:lnTo>
                <a:lnTo>
                  <a:pt x="91213" y="96797"/>
                </a:lnTo>
                <a:lnTo>
                  <a:pt x="92143" y="98659"/>
                </a:lnTo>
                <a:lnTo>
                  <a:pt x="93074" y="100520"/>
                </a:lnTo>
                <a:lnTo>
                  <a:pt x="94936" y="101451"/>
                </a:lnTo>
                <a:lnTo>
                  <a:pt x="97728" y="104243"/>
                </a:lnTo>
                <a:lnTo>
                  <a:pt x="101451" y="107035"/>
                </a:lnTo>
                <a:lnTo>
                  <a:pt x="105174" y="109827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bg object 457"/>
          <p:cNvSpPr/>
          <p:nvPr/>
        </p:nvSpPr>
        <p:spPr>
          <a:xfrm>
            <a:off x="10935017" y="8706812"/>
            <a:ext cx="145415" cy="336550"/>
          </a:xfrm>
          <a:custGeom>
            <a:avLst/>
            <a:gdLst/>
            <a:ahLst/>
            <a:cxnLst/>
            <a:rect l="l" t="t" r="r" b="b"/>
            <a:pathLst>
              <a:path w="145415" h="336550">
                <a:moveTo>
                  <a:pt x="59567" y="107966"/>
                </a:moveTo>
                <a:lnTo>
                  <a:pt x="58636" y="116343"/>
                </a:lnTo>
                <a:lnTo>
                  <a:pt x="57706" y="120066"/>
                </a:lnTo>
                <a:lnTo>
                  <a:pt x="57706" y="124719"/>
                </a:lnTo>
                <a:lnTo>
                  <a:pt x="57706" y="129373"/>
                </a:lnTo>
                <a:lnTo>
                  <a:pt x="58636" y="133096"/>
                </a:lnTo>
                <a:lnTo>
                  <a:pt x="59567" y="136819"/>
                </a:lnTo>
                <a:lnTo>
                  <a:pt x="71667" y="154503"/>
                </a:lnTo>
                <a:lnTo>
                  <a:pt x="75390" y="157295"/>
                </a:lnTo>
                <a:lnTo>
                  <a:pt x="79113" y="159157"/>
                </a:lnTo>
                <a:lnTo>
                  <a:pt x="82836" y="161018"/>
                </a:lnTo>
                <a:lnTo>
                  <a:pt x="87490" y="161949"/>
                </a:lnTo>
                <a:lnTo>
                  <a:pt x="91213" y="162880"/>
                </a:lnTo>
                <a:lnTo>
                  <a:pt x="95866" y="162880"/>
                </a:lnTo>
                <a:lnTo>
                  <a:pt x="99589" y="162880"/>
                </a:lnTo>
                <a:lnTo>
                  <a:pt x="104243" y="161949"/>
                </a:lnTo>
                <a:lnTo>
                  <a:pt x="107966" y="161018"/>
                </a:lnTo>
                <a:lnTo>
                  <a:pt x="112620" y="160088"/>
                </a:lnTo>
                <a:lnTo>
                  <a:pt x="116343" y="158226"/>
                </a:lnTo>
                <a:lnTo>
                  <a:pt x="120066" y="156365"/>
                </a:lnTo>
                <a:lnTo>
                  <a:pt x="127512" y="151711"/>
                </a:lnTo>
                <a:lnTo>
                  <a:pt x="131235" y="149850"/>
                </a:lnTo>
                <a:lnTo>
                  <a:pt x="134958" y="147988"/>
                </a:lnTo>
                <a:lnTo>
                  <a:pt x="135888" y="146127"/>
                </a:lnTo>
                <a:lnTo>
                  <a:pt x="137750" y="145196"/>
                </a:lnTo>
                <a:lnTo>
                  <a:pt x="138681" y="143334"/>
                </a:lnTo>
                <a:lnTo>
                  <a:pt x="139611" y="141473"/>
                </a:lnTo>
                <a:lnTo>
                  <a:pt x="140542" y="137750"/>
                </a:lnTo>
                <a:lnTo>
                  <a:pt x="141473" y="133096"/>
                </a:lnTo>
                <a:lnTo>
                  <a:pt x="142404" y="124719"/>
                </a:lnTo>
                <a:lnTo>
                  <a:pt x="142404" y="120066"/>
                </a:lnTo>
                <a:lnTo>
                  <a:pt x="142404" y="116343"/>
                </a:lnTo>
                <a:lnTo>
                  <a:pt x="141473" y="111689"/>
                </a:lnTo>
                <a:lnTo>
                  <a:pt x="139611" y="107966"/>
                </a:lnTo>
                <a:lnTo>
                  <a:pt x="135888" y="100520"/>
                </a:lnTo>
                <a:lnTo>
                  <a:pt x="132165" y="93074"/>
                </a:lnTo>
                <a:lnTo>
                  <a:pt x="130304" y="89351"/>
                </a:lnTo>
                <a:lnTo>
                  <a:pt x="129373" y="87490"/>
                </a:lnTo>
                <a:lnTo>
                  <a:pt x="127512" y="86559"/>
                </a:lnTo>
                <a:lnTo>
                  <a:pt x="103312" y="77251"/>
                </a:lnTo>
                <a:lnTo>
                  <a:pt x="99589" y="77251"/>
                </a:lnTo>
                <a:lnTo>
                  <a:pt x="95866" y="77251"/>
                </a:lnTo>
                <a:lnTo>
                  <a:pt x="92143" y="79113"/>
                </a:lnTo>
                <a:lnTo>
                  <a:pt x="88420" y="80044"/>
                </a:lnTo>
                <a:lnTo>
                  <a:pt x="80044" y="84697"/>
                </a:lnTo>
                <a:lnTo>
                  <a:pt x="72598" y="87490"/>
                </a:lnTo>
                <a:lnTo>
                  <a:pt x="68875" y="89351"/>
                </a:lnTo>
                <a:lnTo>
                  <a:pt x="67013" y="91213"/>
                </a:lnTo>
                <a:lnTo>
                  <a:pt x="65152" y="92143"/>
                </a:lnTo>
                <a:lnTo>
                  <a:pt x="64221" y="94005"/>
                </a:lnTo>
                <a:lnTo>
                  <a:pt x="63290" y="95866"/>
                </a:lnTo>
                <a:lnTo>
                  <a:pt x="61429" y="99589"/>
                </a:lnTo>
                <a:lnTo>
                  <a:pt x="60498" y="103312"/>
                </a:lnTo>
                <a:lnTo>
                  <a:pt x="59567" y="107966"/>
                </a:lnTo>
              </a:path>
              <a:path w="145415" h="336550">
                <a:moveTo>
                  <a:pt x="59567" y="166603"/>
                </a:moveTo>
                <a:lnTo>
                  <a:pt x="52121" y="169395"/>
                </a:lnTo>
                <a:lnTo>
                  <a:pt x="48398" y="170326"/>
                </a:lnTo>
                <a:lnTo>
                  <a:pt x="43745" y="172187"/>
                </a:lnTo>
                <a:lnTo>
                  <a:pt x="40022" y="174980"/>
                </a:lnTo>
                <a:lnTo>
                  <a:pt x="37229" y="176841"/>
                </a:lnTo>
                <a:lnTo>
                  <a:pt x="33506" y="179633"/>
                </a:lnTo>
                <a:lnTo>
                  <a:pt x="30714" y="182426"/>
                </a:lnTo>
                <a:lnTo>
                  <a:pt x="28853" y="186149"/>
                </a:lnTo>
                <a:lnTo>
                  <a:pt x="26060" y="189872"/>
                </a:lnTo>
                <a:lnTo>
                  <a:pt x="25130" y="193595"/>
                </a:lnTo>
                <a:lnTo>
                  <a:pt x="23268" y="198248"/>
                </a:lnTo>
                <a:lnTo>
                  <a:pt x="23268" y="201971"/>
                </a:lnTo>
                <a:lnTo>
                  <a:pt x="23268" y="206625"/>
                </a:lnTo>
                <a:lnTo>
                  <a:pt x="23268" y="211279"/>
                </a:lnTo>
                <a:lnTo>
                  <a:pt x="24199" y="215002"/>
                </a:lnTo>
                <a:lnTo>
                  <a:pt x="25130" y="219655"/>
                </a:lnTo>
                <a:lnTo>
                  <a:pt x="26991" y="223378"/>
                </a:lnTo>
                <a:lnTo>
                  <a:pt x="28853" y="227101"/>
                </a:lnTo>
                <a:lnTo>
                  <a:pt x="31645" y="230824"/>
                </a:lnTo>
                <a:lnTo>
                  <a:pt x="34437" y="234547"/>
                </a:lnTo>
                <a:lnTo>
                  <a:pt x="37229" y="237340"/>
                </a:lnTo>
                <a:lnTo>
                  <a:pt x="40022" y="239201"/>
                </a:lnTo>
                <a:lnTo>
                  <a:pt x="43745" y="241993"/>
                </a:lnTo>
                <a:lnTo>
                  <a:pt x="51190" y="246647"/>
                </a:lnTo>
                <a:lnTo>
                  <a:pt x="53983" y="249439"/>
                </a:lnTo>
                <a:lnTo>
                  <a:pt x="57706" y="251301"/>
                </a:lnTo>
                <a:lnTo>
                  <a:pt x="59567" y="252232"/>
                </a:lnTo>
                <a:lnTo>
                  <a:pt x="61429" y="253162"/>
                </a:lnTo>
                <a:lnTo>
                  <a:pt x="63290" y="253162"/>
                </a:lnTo>
                <a:lnTo>
                  <a:pt x="66082" y="253162"/>
                </a:lnTo>
                <a:lnTo>
                  <a:pt x="69805" y="252232"/>
                </a:lnTo>
                <a:lnTo>
                  <a:pt x="74459" y="251301"/>
                </a:lnTo>
                <a:lnTo>
                  <a:pt x="81905" y="247578"/>
                </a:lnTo>
                <a:lnTo>
                  <a:pt x="85628" y="245716"/>
                </a:lnTo>
                <a:lnTo>
                  <a:pt x="89351" y="243855"/>
                </a:lnTo>
                <a:lnTo>
                  <a:pt x="93074" y="241063"/>
                </a:lnTo>
                <a:lnTo>
                  <a:pt x="95866" y="238270"/>
                </a:lnTo>
                <a:lnTo>
                  <a:pt x="100520" y="231755"/>
                </a:lnTo>
                <a:lnTo>
                  <a:pt x="106104" y="225240"/>
                </a:lnTo>
                <a:lnTo>
                  <a:pt x="107966" y="221517"/>
                </a:lnTo>
                <a:lnTo>
                  <a:pt x="108897" y="219655"/>
                </a:lnTo>
                <a:lnTo>
                  <a:pt x="109827" y="217794"/>
                </a:lnTo>
                <a:lnTo>
                  <a:pt x="109827" y="214071"/>
                </a:lnTo>
                <a:lnTo>
                  <a:pt x="109827" y="209417"/>
                </a:lnTo>
                <a:lnTo>
                  <a:pt x="108897" y="201041"/>
                </a:lnTo>
                <a:lnTo>
                  <a:pt x="107966" y="196387"/>
                </a:lnTo>
                <a:lnTo>
                  <a:pt x="107035" y="192664"/>
                </a:lnTo>
                <a:lnTo>
                  <a:pt x="105174" y="188941"/>
                </a:lnTo>
                <a:lnTo>
                  <a:pt x="103312" y="185218"/>
                </a:lnTo>
                <a:lnTo>
                  <a:pt x="100520" y="182426"/>
                </a:lnTo>
                <a:lnTo>
                  <a:pt x="96797" y="179633"/>
                </a:lnTo>
                <a:lnTo>
                  <a:pt x="90282" y="174980"/>
                </a:lnTo>
                <a:lnTo>
                  <a:pt x="83767" y="169395"/>
                </a:lnTo>
                <a:lnTo>
                  <a:pt x="80044" y="166603"/>
                </a:lnTo>
                <a:lnTo>
                  <a:pt x="78182" y="165672"/>
                </a:lnTo>
                <a:lnTo>
                  <a:pt x="76321" y="164741"/>
                </a:lnTo>
                <a:lnTo>
                  <a:pt x="74459" y="164741"/>
                </a:lnTo>
                <a:lnTo>
                  <a:pt x="72598" y="164741"/>
                </a:lnTo>
                <a:lnTo>
                  <a:pt x="68875" y="164741"/>
                </a:lnTo>
                <a:lnTo>
                  <a:pt x="64221" y="165672"/>
                </a:lnTo>
                <a:lnTo>
                  <a:pt x="59567" y="166603"/>
                </a:lnTo>
              </a:path>
              <a:path w="145415" h="336550">
                <a:moveTo>
                  <a:pt x="72598" y="266193"/>
                </a:moveTo>
                <a:lnTo>
                  <a:pt x="67944" y="273639"/>
                </a:lnTo>
                <a:lnTo>
                  <a:pt x="66082" y="276431"/>
                </a:lnTo>
                <a:lnTo>
                  <a:pt x="64221" y="281085"/>
                </a:lnTo>
                <a:lnTo>
                  <a:pt x="62359" y="284808"/>
                </a:lnTo>
                <a:lnTo>
                  <a:pt x="60498" y="288531"/>
                </a:lnTo>
                <a:lnTo>
                  <a:pt x="60498" y="293184"/>
                </a:lnTo>
                <a:lnTo>
                  <a:pt x="59567" y="296907"/>
                </a:lnTo>
                <a:lnTo>
                  <a:pt x="59567" y="301561"/>
                </a:lnTo>
                <a:lnTo>
                  <a:pt x="60498" y="305284"/>
                </a:lnTo>
                <a:lnTo>
                  <a:pt x="61429" y="309007"/>
                </a:lnTo>
                <a:lnTo>
                  <a:pt x="63290" y="313661"/>
                </a:lnTo>
                <a:lnTo>
                  <a:pt x="65152" y="317384"/>
                </a:lnTo>
                <a:lnTo>
                  <a:pt x="67944" y="320176"/>
                </a:lnTo>
                <a:lnTo>
                  <a:pt x="70736" y="323899"/>
                </a:lnTo>
                <a:lnTo>
                  <a:pt x="74459" y="326691"/>
                </a:lnTo>
                <a:lnTo>
                  <a:pt x="78182" y="329483"/>
                </a:lnTo>
                <a:lnTo>
                  <a:pt x="81905" y="331345"/>
                </a:lnTo>
                <a:lnTo>
                  <a:pt x="85628" y="333206"/>
                </a:lnTo>
                <a:lnTo>
                  <a:pt x="89351" y="334137"/>
                </a:lnTo>
                <a:lnTo>
                  <a:pt x="94005" y="335068"/>
                </a:lnTo>
                <a:lnTo>
                  <a:pt x="97728" y="335999"/>
                </a:lnTo>
                <a:lnTo>
                  <a:pt x="102381" y="335999"/>
                </a:lnTo>
                <a:lnTo>
                  <a:pt x="106104" y="335068"/>
                </a:lnTo>
                <a:lnTo>
                  <a:pt x="114481" y="335068"/>
                </a:lnTo>
                <a:lnTo>
                  <a:pt x="119135" y="335068"/>
                </a:lnTo>
                <a:lnTo>
                  <a:pt x="122858" y="334137"/>
                </a:lnTo>
                <a:lnTo>
                  <a:pt x="125650" y="334137"/>
                </a:lnTo>
                <a:lnTo>
                  <a:pt x="126581" y="333206"/>
                </a:lnTo>
                <a:lnTo>
                  <a:pt x="128442" y="332276"/>
                </a:lnTo>
                <a:lnTo>
                  <a:pt x="130304" y="330414"/>
                </a:lnTo>
                <a:lnTo>
                  <a:pt x="143334" y="309007"/>
                </a:lnTo>
                <a:lnTo>
                  <a:pt x="144265" y="305284"/>
                </a:lnTo>
                <a:lnTo>
                  <a:pt x="145196" y="300630"/>
                </a:lnTo>
                <a:lnTo>
                  <a:pt x="145196" y="292254"/>
                </a:lnTo>
                <a:lnTo>
                  <a:pt x="145196" y="283877"/>
                </a:lnTo>
                <a:lnTo>
                  <a:pt x="144265" y="279223"/>
                </a:lnTo>
                <a:lnTo>
                  <a:pt x="144265" y="277362"/>
                </a:lnTo>
                <a:lnTo>
                  <a:pt x="143334" y="275500"/>
                </a:lnTo>
                <a:lnTo>
                  <a:pt x="141473" y="271777"/>
                </a:lnTo>
                <a:lnTo>
                  <a:pt x="138681" y="268985"/>
                </a:lnTo>
                <a:lnTo>
                  <a:pt x="132165" y="262470"/>
                </a:lnTo>
                <a:lnTo>
                  <a:pt x="129373" y="259677"/>
                </a:lnTo>
                <a:lnTo>
                  <a:pt x="125650" y="256885"/>
                </a:lnTo>
                <a:lnTo>
                  <a:pt x="121927" y="255024"/>
                </a:lnTo>
                <a:lnTo>
                  <a:pt x="118204" y="254093"/>
                </a:lnTo>
                <a:lnTo>
                  <a:pt x="114481" y="254093"/>
                </a:lnTo>
                <a:lnTo>
                  <a:pt x="109827" y="254093"/>
                </a:lnTo>
                <a:lnTo>
                  <a:pt x="101451" y="254093"/>
                </a:lnTo>
                <a:lnTo>
                  <a:pt x="93074" y="253162"/>
                </a:lnTo>
                <a:lnTo>
                  <a:pt x="88420" y="254093"/>
                </a:lnTo>
                <a:lnTo>
                  <a:pt x="86559" y="254093"/>
                </a:lnTo>
                <a:lnTo>
                  <a:pt x="84697" y="255024"/>
                </a:lnTo>
                <a:lnTo>
                  <a:pt x="82836" y="255024"/>
                </a:lnTo>
                <a:lnTo>
                  <a:pt x="80974" y="256885"/>
                </a:lnTo>
                <a:lnTo>
                  <a:pt x="78182" y="259677"/>
                </a:lnTo>
                <a:lnTo>
                  <a:pt x="75390" y="262470"/>
                </a:lnTo>
                <a:lnTo>
                  <a:pt x="72598" y="266193"/>
                </a:lnTo>
              </a:path>
              <a:path w="145415" h="336550">
                <a:moveTo>
                  <a:pt x="37229" y="1861"/>
                </a:moveTo>
                <a:lnTo>
                  <a:pt x="28853" y="4653"/>
                </a:lnTo>
                <a:lnTo>
                  <a:pt x="25130" y="6515"/>
                </a:lnTo>
                <a:lnTo>
                  <a:pt x="21407" y="8376"/>
                </a:lnTo>
                <a:lnTo>
                  <a:pt x="17684" y="10238"/>
                </a:lnTo>
                <a:lnTo>
                  <a:pt x="13961" y="13030"/>
                </a:lnTo>
                <a:lnTo>
                  <a:pt x="11168" y="15822"/>
                </a:lnTo>
                <a:lnTo>
                  <a:pt x="8376" y="18614"/>
                </a:lnTo>
                <a:lnTo>
                  <a:pt x="5584" y="22337"/>
                </a:lnTo>
                <a:lnTo>
                  <a:pt x="3722" y="26060"/>
                </a:lnTo>
                <a:lnTo>
                  <a:pt x="1861" y="29783"/>
                </a:lnTo>
                <a:lnTo>
                  <a:pt x="930" y="33506"/>
                </a:lnTo>
                <a:lnTo>
                  <a:pt x="930" y="38160"/>
                </a:lnTo>
                <a:lnTo>
                  <a:pt x="0" y="41883"/>
                </a:lnTo>
                <a:lnTo>
                  <a:pt x="930" y="46537"/>
                </a:lnTo>
                <a:lnTo>
                  <a:pt x="1861" y="51190"/>
                </a:lnTo>
                <a:lnTo>
                  <a:pt x="2792" y="54913"/>
                </a:lnTo>
                <a:lnTo>
                  <a:pt x="4653" y="59567"/>
                </a:lnTo>
                <a:lnTo>
                  <a:pt x="6515" y="63290"/>
                </a:lnTo>
                <a:lnTo>
                  <a:pt x="9307" y="66082"/>
                </a:lnTo>
                <a:lnTo>
                  <a:pt x="11168" y="69805"/>
                </a:lnTo>
                <a:lnTo>
                  <a:pt x="14891" y="72598"/>
                </a:lnTo>
                <a:lnTo>
                  <a:pt x="17684" y="75390"/>
                </a:lnTo>
                <a:lnTo>
                  <a:pt x="21407" y="77251"/>
                </a:lnTo>
                <a:lnTo>
                  <a:pt x="27922" y="81905"/>
                </a:lnTo>
                <a:lnTo>
                  <a:pt x="31645" y="84697"/>
                </a:lnTo>
                <a:lnTo>
                  <a:pt x="35368" y="87490"/>
                </a:lnTo>
                <a:lnTo>
                  <a:pt x="37229" y="88420"/>
                </a:lnTo>
                <a:lnTo>
                  <a:pt x="39091" y="88420"/>
                </a:lnTo>
                <a:lnTo>
                  <a:pt x="40952" y="88420"/>
                </a:lnTo>
                <a:lnTo>
                  <a:pt x="42814" y="88420"/>
                </a:lnTo>
                <a:lnTo>
                  <a:pt x="47468" y="88420"/>
                </a:lnTo>
                <a:lnTo>
                  <a:pt x="51190" y="86559"/>
                </a:lnTo>
                <a:lnTo>
                  <a:pt x="59567" y="83767"/>
                </a:lnTo>
                <a:lnTo>
                  <a:pt x="63290" y="81905"/>
                </a:lnTo>
                <a:lnTo>
                  <a:pt x="67013" y="80044"/>
                </a:lnTo>
                <a:lnTo>
                  <a:pt x="69805" y="77251"/>
                </a:lnTo>
                <a:lnTo>
                  <a:pt x="72598" y="74459"/>
                </a:lnTo>
                <a:lnTo>
                  <a:pt x="78182" y="67944"/>
                </a:lnTo>
                <a:lnTo>
                  <a:pt x="83767" y="60498"/>
                </a:lnTo>
                <a:lnTo>
                  <a:pt x="85628" y="56775"/>
                </a:lnTo>
                <a:lnTo>
                  <a:pt x="86559" y="54913"/>
                </a:lnTo>
                <a:lnTo>
                  <a:pt x="87490" y="53052"/>
                </a:lnTo>
                <a:lnTo>
                  <a:pt x="87490" y="49329"/>
                </a:lnTo>
                <a:lnTo>
                  <a:pt x="87490" y="44675"/>
                </a:lnTo>
                <a:lnTo>
                  <a:pt x="74459" y="15822"/>
                </a:lnTo>
                <a:lnTo>
                  <a:pt x="67944" y="10238"/>
                </a:lnTo>
                <a:lnTo>
                  <a:pt x="61429" y="4653"/>
                </a:lnTo>
                <a:lnTo>
                  <a:pt x="57706" y="1861"/>
                </a:lnTo>
                <a:lnTo>
                  <a:pt x="55844" y="930"/>
                </a:lnTo>
                <a:lnTo>
                  <a:pt x="53983" y="930"/>
                </a:lnTo>
                <a:lnTo>
                  <a:pt x="52121" y="0"/>
                </a:lnTo>
                <a:lnTo>
                  <a:pt x="50260" y="0"/>
                </a:lnTo>
                <a:lnTo>
                  <a:pt x="45606" y="0"/>
                </a:lnTo>
                <a:lnTo>
                  <a:pt x="41883" y="930"/>
                </a:lnTo>
                <a:lnTo>
                  <a:pt x="37229" y="1861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bg object 458"/>
          <p:cNvSpPr/>
          <p:nvPr/>
        </p:nvSpPr>
        <p:spPr>
          <a:xfrm>
            <a:off x="9013028" y="8664929"/>
            <a:ext cx="331470" cy="379095"/>
          </a:xfrm>
          <a:custGeom>
            <a:avLst/>
            <a:gdLst/>
            <a:ahLst/>
            <a:cxnLst/>
            <a:rect l="l" t="t" r="r" b="b"/>
            <a:pathLst>
              <a:path w="331470" h="379095">
                <a:moveTo>
                  <a:pt x="196387" y="1861"/>
                </a:moveTo>
                <a:lnTo>
                  <a:pt x="188941" y="4653"/>
                </a:lnTo>
                <a:lnTo>
                  <a:pt x="185218" y="6515"/>
                </a:lnTo>
                <a:lnTo>
                  <a:pt x="181495" y="8376"/>
                </a:lnTo>
                <a:lnTo>
                  <a:pt x="177772" y="10238"/>
                </a:lnTo>
                <a:lnTo>
                  <a:pt x="174049" y="13030"/>
                </a:lnTo>
                <a:lnTo>
                  <a:pt x="170326" y="15822"/>
                </a:lnTo>
                <a:lnTo>
                  <a:pt x="167534" y="18614"/>
                </a:lnTo>
                <a:lnTo>
                  <a:pt x="165672" y="22337"/>
                </a:lnTo>
                <a:lnTo>
                  <a:pt x="163811" y="26060"/>
                </a:lnTo>
                <a:lnTo>
                  <a:pt x="161949" y="29783"/>
                </a:lnTo>
                <a:lnTo>
                  <a:pt x="161018" y="33506"/>
                </a:lnTo>
                <a:lnTo>
                  <a:pt x="160088" y="38160"/>
                </a:lnTo>
                <a:lnTo>
                  <a:pt x="160088" y="42814"/>
                </a:lnTo>
                <a:lnTo>
                  <a:pt x="160088" y="46537"/>
                </a:lnTo>
                <a:lnTo>
                  <a:pt x="171257" y="69805"/>
                </a:lnTo>
                <a:lnTo>
                  <a:pt x="174049" y="72598"/>
                </a:lnTo>
                <a:lnTo>
                  <a:pt x="177772" y="75390"/>
                </a:lnTo>
                <a:lnTo>
                  <a:pt x="180564" y="77251"/>
                </a:lnTo>
                <a:lnTo>
                  <a:pt x="188010" y="82836"/>
                </a:lnTo>
                <a:lnTo>
                  <a:pt x="191733" y="85628"/>
                </a:lnTo>
                <a:lnTo>
                  <a:pt x="194525" y="87490"/>
                </a:lnTo>
                <a:lnTo>
                  <a:pt x="196387" y="88420"/>
                </a:lnTo>
                <a:lnTo>
                  <a:pt x="198248" y="88420"/>
                </a:lnTo>
                <a:lnTo>
                  <a:pt x="201041" y="89351"/>
                </a:lnTo>
                <a:lnTo>
                  <a:pt x="202902" y="89351"/>
                </a:lnTo>
                <a:lnTo>
                  <a:pt x="206625" y="88420"/>
                </a:lnTo>
                <a:lnTo>
                  <a:pt x="211279" y="86559"/>
                </a:lnTo>
                <a:lnTo>
                  <a:pt x="219655" y="83767"/>
                </a:lnTo>
                <a:lnTo>
                  <a:pt x="242924" y="60498"/>
                </a:lnTo>
                <a:lnTo>
                  <a:pt x="245716" y="57706"/>
                </a:lnTo>
                <a:lnTo>
                  <a:pt x="246647" y="55844"/>
                </a:lnTo>
                <a:lnTo>
                  <a:pt x="246647" y="53983"/>
                </a:lnTo>
                <a:lnTo>
                  <a:pt x="247578" y="49329"/>
                </a:lnTo>
                <a:lnTo>
                  <a:pt x="247578" y="45606"/>
                </a:lnTo>
                <a:lnTo>
                  <a:pt x="245716" y="36299"/>
                </a:lnTo>
                <a:lnTo>
                  <a:pt x="245716" y="32576"/>
                </a:lnTo>
                <a:lnTo>
                  <a:pt x="243855" y="27922"/>
                </a:lnTo>
                <a:lnTo>
                  <a:pt x="242924" y="24199"/>
                </a:lnTo>
                <a:lnTo>
                  <a:pt x="240132" y="21407"/>
                </a:lnTo>
                <a:lnTo>
                  <a:pt x="237340" y="18614"/>
                </a:lnTo>
                <a:lnTo>
                  <a:pt x="234547" y="15822"/>
                </a:lnTo>
                <a:lnTo>
                  <a:pt x="227101" y="10238"/>
                </a:lnTo>
                <a:lnTo>
                  <a:pt x="220586" y="4653"/>
                </a:lnTo>
                <a:lnTo>
                  <a:pt x="216863" y="2792"/>
                </a:lnTo>
                <a:lnTo>
                  <a:pt x="215932" y="1861"/>
                </a:lnTo>
                <a:lnTo>
                  <a:pt x="214071" y="930"/>
                </a:lnTo>
                <a:lnTo>
                  <a:pt x="212209" y="0"/>
                </a:lnTo>
                <a:lnTo>
                  <a:pt x="209417" y="0"/>
                </a:lnTo>
                <a:lnTo>
                  <a:pt x="205694" y="0"/>
                </a:lnTo>
                <a:lnTo>
                  <a:pt x="201041" y="930"/>
                </a:lnTo>
                <a:lnTo>
                  <a:pt x="196387" y="1861"/>
                </a:lnTo>
              </a:path>
              <a:path w="331470" h="379095">
                <a:moveTo>
                  <a:pt x="258747" y="51190"/>
                </a:moveTo>
                <a:lnTo>
                  <a:pt x="254093" y="58636"/>
                </a:lnTo>
                <a:lnTo>
                  <a:pt x="252232" y="62359"/>
                </a:lnTo>
                <a:lnTo>
                  <a:pt x="250370" y="66082"/>
                </a:lnTo>
                <a:lnTo>
                  <a:pt x="248509" y="69805"/>
                </a:lnTo>
                <a:lnTo>
                  <a:pt x="247578" y="73528"/>
                </a:lnTo>
                <a:lnTo>
                  <a:pt x="246647" y="78182"/>
                </a:lnTo>
                <a:lnTo>
                  <a:pt x="245716" y="81905"/>
                </a:lnTo>
                <a:lnTo>
                  <a:pt x="246647" y="86559"/>
                </a:lnTo>
                <a:lnTo>
                  <a:pt x="246647" y="90282"/>
                </a:lnTo>
                <a:lnTo>
                  <a:pt x="248509" y="94936"/>
                </a:lnTo>
                <a:lnTo>
                  <a:pt x="249439" y="98659"/>
                </a:lnTo>
                <a:lnTo>
                  <a:pt x="252232" y="102381"/>
                </a:lnTo>
                <a:lnTo>
                  <a:pt x="254093" y="106104"/>
                </a:lnTo>
                <a:lnTo>
                  <a:pt x="257816" y="108897"/>
                </a:lnTo>
                <a:lnTo>
                  <a:pt x="260608" y="111689"/>
                </a:lnTo>
                <a:lnTo>
                  <a:pt x="264331" y="114481"/>
                </a:lnTo>
                <a:lnTo>
                  <a:pt x="268054" y="116343"/>
                </a:lnTo>
                <a:lnTo>
                  <a:pt x="271777" y="118204"/>
                </a:lnTo>
                <a:lnTo>
                  <a:pt x="276431" y="119135"/>
                </a:lnTo>
                <a:lnTo>
                  <a:pt x="280154" y="120066"/>
                </a:lnTo>
                <a:lnTo>
                  <a:pt x="283877" y="120996"/>
                </a:lnTo>
                <a:lnTo>
                  <a:pt x="288531" y="120996"/>
                </a:lnTo>
                <a:lnTo>
                  <a:pt x="292254" y="120066"/>
                </a:lnTo>
                <a:lnTo>
                  <a:pt x="301561" y="120066"/>
                </a:lnTo>
                <a:lnTo>
                  <a:pt x="305284" y="120066"/>
                </a:lnTo>
                <a:lnTo>
                  <a:pt x="309938" y="119135"/>
                </a:lnTo>
                <a:lnTo>
                  <a:pt x="311799" y="119135"/>
                </a:lnTo>
                <a:lnTo>
                  <a:pt x="313661" y="118204"/>
                </a:lnTo>
                <a:lnTo>
                  <a:pt x="315522" y="117273"/>
                </a:lnTo>
                <a:lnTo>
                  <a:pt x="316453" y="116343"/>
                </a:lnTo>
                <a:lnTo>
                  <a:pt x="319245" y="112620"/>
                </a:lnTo>
                <a:lnTo>
                  <a:pt x="322037" y="108897"/>
                </a:lnTo>
                <a:lnTo>
                  <a:pt x="326691" y="101451"/>
                </a:lnTo>
                <a:lnTo>
                  <a:pt x="328553" y="97728"/>
                </a:lnTo>
                <a:lnTo>
                  <a:pt x="329483" y="94005"/>
                </a:lnTo>
                <a:lnTo>
                  <a:pt x="330414" y="90282"/>
                </a:lnTo>
                <a:lnTo>
                  <a:pt x="331345" y="85628"/>
                </a:lnTo>
                <a:lnTo>
                  <a:pt x="331345" y="77251"/>
                </a:lnTo>
                <a:lnTo>
                  <a:pt x="331345" y="68875"/>
                </a:lnTo>
                <a:lnTo>
                  <a:pt x="330414" y="64221"/>
                </a:lnTo>
                <a:lnTo>
                  <a:pt x="330414" y="62359"/>
                </a:lnTo>
                <a:lnTo>
                  <a:pt x="329483" y="60498"/>
                </a:lnTo>
                <a:lnTo>
                  <a:pt x="327622" y="57706"/>
                </a:lnTo>
                <a:lnTo>
                  <a:pt x="324830" y="53983"/>
                </a:lnTo>
                <a:lnTo>
                  <a:pt x="318314" y="47468"/>
                </a:lnTo>
                <a:lnTo>
                  <a:pt x="315522" y="44675"/>
                </a:lnTo>
                <a:lnTo>
                  <a:pt x="311799" y="42814"/>
                </a:lnTo>
                <a:lnTo>
                  <a:pt x="308076" y="40022"/>
                </a:lnTo>
                <a:lnTo>
                  <a:pt x="304353" y="39091"/>
                </a:lnTo>
                <a:lnTo>
                  <a:pt x="272708" y="39091"/>
                </a:lnTo>
                <a:lnTo>
                  <a:pt x="270846" y="40022"/>
                </a:lnTo>
                <a:lnTo>
                  <a:pt x="268985" y="40952"/>
                </a:lnTo>
                <a:lnTo>
                  <a:pt x="268054" y="41883"/>
                </a:lnTo>
                <a:lnTo>
                  <a:pt x="264331" y="44675"/>
                </a:lnTo>
                <a:lnTo>
                  <a:pt x="261539" y="47468"/>
                </a:lnTo>
                <a:lnTo>
                  <a:pt x="258747" y="51190"/>
                </a:lnTo>
              </a:path>
              <a:path w="331470" h="379095">
                <a:moveTo>
                  <a:pt x="84697" y="74459"/>
                </a:moveTo>
                <a:lnTo>
                  <a:pt x="83767" y="82836"/>
                </a:lnTo>
                <a:lnTo>
                  <a:pt x="83767" y="87490"/>
                </a:lnTo>
                <a:lnTo>
                  <a:pt x="83767" y="91213"/>
                </a:lnTo>
                <a:lnTo>
                  <a:pt x="83767" y="95866"/>
                </a:lnTo>
                <a:lnTo>
                  <a:pt x="84697" y="99589"/>
                </a:lnTo>
                <a:lnTo>
                  <a:pt x="85628" y="104243"/>
                </a:lnTo>
                <a:lnTo>
                  <a:pt x="86559" y="107966"/>
                </a:lnTo>
                <a:lnTo>
                  <a:pt x="88420" y="111689"/>
                </a:lnTo>
                <a:lnTo>
                  <a:pt x="91213" y="115412"/>
                </a:lnTo>
                <a:lnTo>
                  <a:pt x="94005" y="118204"/>
                </a:lnTo>
                <a:lnTo>
                  <a:pt x="96797" y="120996"/>
                </a:lnTo>
                <a:lnTo>
                  <a:pt x="117273" y="129373"/>
                </a:lnTo>
                <a:lnTo>
                  <a:pt x="121927" y="129373"/>
                </a:lnTo>
                <a:lnTo>
                  <a:pt x="125650" y="129373"/>
                </a:lnTo>
                <a:lnTo>
                  <a:pt x="130304" y="129373"/>
                </a:lnTo>
                <a:lnTo>
                  <a:pt x="134027" y="127512"/>
                </a:lnTo>
                <a:lnTo>
                  <a:pt x="137750" y="126581"/>
                </a:lnTo>
                <a:lnTo>
                  <a:pt x="141473" y="124719"/>
                </a:lnTo>
                <a:lnTo>
                  <a:pt x="145196" y="122858"/>
                </a:lnTo>
                <a:lnTo>
                  <a:pt x="152642" y="118204"/>
                </a:lnTo>
                <a:lnTo>
                  <a:pt x="156365" y="116343"/>
                </a:lnTo>
                <a:lnTo>
                  <a:pt x="160088" y="114481"/>
                </a:lnTo>
                <a:lnTo>
                  <a:pt x="161949" y="113550"/>
                </a:lnTo>
                <a:lnTo>
                  <a:pt x="162880" y="111689"/>
                </a:lnTo>
                <a:lnTo>
                  <a:pt x="168464" y="91213"/>
                </a:lnTo>
                <a:lnTo>
                  <a:pt x="168464" y="86559"/>
                </a:lnTo>
                <a:lnTo>
                  <a:pt x="167534" y="82836"/>
                </a:lnTo>
                <a:lnTo>
                  <a:pt x="166603" y="79113"/>
                </a:lnTo>
                <a:lnTo>
                  <a:pt x="165672" y="75390"/>
                </a:lnTo>
                <a:lnTo>
                  <a:pt x="161949" y="67013"/>
                </a:lnTo>
                <a:lnTo>
                  <a:pt x="158226" y="59567"/>
                </a:lnTo>
                <a:lnTo>
                  <a:pt x="156365" y="55844"/>
                </a:lnTo>
                <a:lnTo>
                  <a:pt x="154503" y="53983"/>
                </a:lnTo>
                <a:lnTo>
                  <a:pt x="153572" y="53052"/>
                </a:lnTo>
                <a:lnTo>
                  <a:pt x="149850" y="50260"/>
                </a:lnTo>
                <a:lnTo>
                  <a:pt x="146127" y="49329"/>
                </a:lnTo>
                <a:lnTo>
                  <a:pt x="137750" y="45606"/>
                </a:lnTo>
                <a:lnTo>
                  <a:pt x="134027" y="44675"/>
                </a:lnTo>
                <a:lnTo>
                  <a:pt x="129373" y="43745"/>
                </a:lnTo>
                <a:lnTo>
                  <a:pt x="125650" y="43745"/>
                </a:lnTo>
                <a:lnTo>
                  <a:pt x="121927" y="44675"/>
                </a:lnTo>
                <a:lnTo>
                  <a:pt x="117273" y="45606"/>
                </a:lnTo>
                <a:lnTo>
                  <a:pt x="113550" y="47468"/>
                </a:lnTo>
                <a:lnTo>
                  <a:pt x="106104" y="51190"/>
                </a:lnTo>
                <a:lnTo>
                  <a:pt x="97728" y="54913"/>
                </a:lnTo>
                <a:lnTo>
                  <a:pt x="94005" y="56775"/>
                </a:lnTo>
                <a:lnTo>
                  <a:pt x="93074" y="57706"/>
                </a:lnTo>
                <a:lnTo>
                  <a:pt x="91213" y="58636"/>
                </a:lnTo>
                <a:lnTo>
                  <a:pt x="90282" y="60498"/>
                </a:lnTo>
                <a:lnTo>
                  <a:pt x="89351" y="62359"/>
                </a:lnTo>
                <a:lnTo>
                  <a:pt x="87490" y="66082"/>
                </a:lnTo>
                <a:lnTo>
                  <a:pt x="86559" y="70736"/>
                </a:lnTo>
                <a:lnTo>
                  <a:pt x="84697" y="74459"/>
                </a:lnTo>
              </a:path>
              <a:path w="331470" h="379095">
                <a:moveTo>
                  <a:pt x="107035" y="135888"/>
                </a:moveTo>
                <a:lnTo>
                  <a:pt x="98659" y="138681"/>
                </a:lnTo>
                <a:lnTo>
                  <a:pt x="94936" y="140542"/>
                </a:lnTo>
                <a:lnTo>
                  <a:pt x="91213" y="142404"/>
                </a:lnTo>
                <a:lnTo>
                  <a:pt x="87490" y="144265"/>
                </a:lnTo>
                <a:lnTo>
                  <a:pt x="83767" y="146127"/>
                </a:lnTo>
                <a:lnTo>
                  <a:pt x="80974" y="148919"/>
                </a:lnTo>
                <a:lnTo>
                  <a:pt x="78182" y="152642"/>
                </a:lnTo>
                <a:lnTo>
                  <a:pt x="75390" y="155434"/>
                </a:lnTo>
                <a:lnTo>
                  <a:pt x="73528" y="159157"/>
                </a:lnTo>
                <a:lnTo>
                  <a:pt x="71667" y="163811"/>
                </a:lnTo>
                <a:lnTo>
                  <a:pt x="70736" y="167534"/>
                </a:lnTo>
                <a:lnTo>
                  <a:pt x="69805" y="172187"/>
                </a:lnTo>
                <a:lnTo>
                  <a:pt x="69805" y="175910"/>
                </a:lnTo>
                <a:lnTo>
                  <a:pt x="70736" y="180564"/>
                </a:lnTo>
                <a:lnTo>
                  <a:pt x="70736" y="184287"/>
                </a:lnTo>
                <a:lnTo>
                  <a:pt x="72598" y="188941"/>
                </a:lnTo>
                <a:lnTo>
                  <a:pt x="74459" y="192664"/>
                </a:lnTo>
                <a:lnTo>
                  <a:pt x="76321" y="196387"/>
                </a:lnTo>
                <a:lnTo>
                  <a:pt x="78182" y="200110"/>
                </a:lnTo>
                <a:lnTo>
                  <a:pt x="80974" y="203833"/>
                </a:lnTo>
                <a:lnTo>
                  <a:pt x="84697" y="206625"/>
                </a:lnTo>
                <a:lnTo>
                  <a:pt x="87490" y="208486"/>
                </a:lnTo>
                <a:lnTo>
                  <a:pt x="91213" y="211279"/>
                </a:lnTo>
                <a:lnTo>
                  <a:pt x="97728" y="215932"/>
                </a:lnTo>
                <a:lnTo>
                  <a:pt x="101451" y="218725"/>
                </a:lnTo>
                <a:lnTo>
                  <a:pt x="105174" y="221517"/>
                </a:lnTo>
                <a:lnTo>
                  <a:pt x="107035" y="221517"/>
                </a:lnTo>
                <a:lnTo>
                  <a:pt x="108897" y="222448"/>
                </a:lnTo>
                <a:lnTo>
                  <a:pt x="110758" y="222448"/>
                </a:lnTo>
                <a:lnTo>
                  <a:pt x="112620" y="222448"/>
                </a:lnTo>
                <a:lnTo>
                  <a:pt x="117273" y="221517"/>
                </a:lnTo>
                <a:lnTo>
                  <a:pt x="120996" y="220586"/>
                </a:lnTo>
                <a:lnTo>
                  <a:pt x="129373" y="217794"/>
                </a:lnTo>
                <a:lnTo>
                  <a:pt x="133096" y="215932"/>
                </a:lnTo>
                <a:lnTo>
                  <a:pt x="136819" y="213140"/>
                </a:lnTo>
                <a:lnTo>
                  <a:pt x="139611" y="211279"/>
                </a:lnTo>
                <a:lnTo>
                  <a:pt x="142404" y="207556"/>
                </a:lnTo>
                <a:lnTo>
                  <a:pt x="147988" y="201041"/>
                </a:lnTo>
                <a:lnTo>
                  <a:pt x="153572" y="194525"/>
                </a:lnTo>
                <a:lnTo>
                  <a:pt x="155434" y="190802"/>
                </a:lnTo>
                <a:lnTo>
                  <a:pt x="156365" y="188941"/>
                </a:lnTo>
                <a:lnTo>
                  <a:pt x="157295" y="187079"/>
                </a:lnTo>
                <a:lnTo>
                  <a:pt x="157295" y="183356"/>
                </a:lnTo>
                <a:lnTo>
                  <a:pt x="157295" y="178703"/>
                </a:lnTo>
                <a:lnTo>
                  <a:pt x="156365" y="170326"/>
                </a:lnTo>
                <a:lnTo>
                  <a:pt x="155434" y="165672"/>
                </a:lnTo>
                <a:lnTo>
                  <a:pt x="154503" y="161949"/>
                </a:lnTo>
                <a:lnTo>
                  <a:pt x="152642" y="158226"/>
                </a:lnTo>
                <a:lnTo>
                  <a:pt x="150780" y="154503"/>
                </a:lnTo>
                <a:lnTo>
                  <a:pt x="147988" y="151711"/>
                </a:lnTo>
                <a:lnTo>
                  <a:pt x="144265" y="148919"/>
                </a:lnTo>
                <a:lnTo>
                  <a:pt x="136819" y="144265"/>
                </a:lnTo>
                <a:lnTo>
                  <a:pt x="130304" y="138681"/>
                </a:lnTo>
                <a:lnTo>
                  <a:pt x="127512" y="135888"/>
                </a:lnTo>
                <a:lnTo>
                  <a:pt x="125650" y="134958"/>
                </a:lnTo>
                <a:lnTo>
                  <a:pt x="123789" y="134027"/>
                </a:lnTo>
                <a:lnTo>
                  <a:pt x="121927" y="134027"/>
                </a:lnTo>
                <a:lnTo>
                  <a:pt x="120066" y="134027"/>
                </a:lnTo>
                <a:lnTo>
                  <a:pt x="115412" y="134027"/>
                </a:lnTo>
                <a:lnTo>
                  <a:pt x="111689" y="134958"/>
                </a:lnTo>
                <a:lnTo>
                  <a:pt x="107035" y="135888"/>
                </a:lnTo>
              </a:path>
              <a:path w="331470" h="379095">
                <a:moveTo>
                  <a:pt x="138681" y="292254"/>
                </a:moveTo>
                <a:lnTo>
                  <a:pt x="142404" y="284808"/>
                </a:lnTo>
                <a:lnTo>
                  <a:pt x="143334" y="280154"/>
                </a:lnTo>
                <a:lnTo>
                  <a:pt x="145196" y="276431"/>
                </a:lnTo>
                <a:lnTo>
                  <a:pt x="146127" y="272708"/>
                </a:lnTo>
                <a:lnTo>
                  <a:pt x="147057" y="268054"/>
                </a:lnTo>
                <a:lnTo>
                  <a:pt x="147057" y="264331"/>
                </a:lnTo>
                <a:lnTo>
                  <a:pt x="147057" y="259677"/>
                </a:lnTo>
                <a:lnTo>
                  <a:pt x="147057" y="255954"/>
                </a:lnTo>
                <a:lnTo>
                  <a:pt x="146127" y="251301"/>
                </a:lnTo>
                <a:lnTo>
                  <a:pt x="144265" y="247578"/>
                </a:lnTo>
                <a:lnTo>
                  <a:pt x="142404" y="243855"/>
                </a:lnTo>
                <a:lnTo>
                  <a:pt x="139611" y="241063"/>
                </a:lnTo>
                <a:lnTo>
                  <a:pt x="136819" y="237340"/>
                </a:lnTo>
                <a:lnTo>
                  <a:pt x="133096" y="234547"/>
                </a:lnTo>
                <a:lnTo>
                  <a:pt x="129373" y="231755"/>
                </a:lnTo>
                <a:lnTo>
                  <a:pt x="125650" y="229894"/>
                </a:lnTo>
                <a:lnTo>
                  <a:pt x="121927" y="228032"/>
                </a:lnTo>
                <a:lnTo>
                  <a:pt x="117273" y="227101"/>
                </a:lnTo>
                <a:lnTo>
                  <a:pt x="113550" y="226171"/>
                </a:lnTo>
                <a:lnTo>
                  <a:pt x="108897" y="226171"/>
                </a:lnTo>
                <a:lnTo>
                  <a:pt x="105174" y="226171"/>
                </a:lnTo>
                <a:lnTo>
                  <a:pt x="101451" y="226171"/>
                </a:lnTo>
                <a:lnTo>
                  <a:pt x="96797" y="227101"/>
                </a:lnTo>
                <a:lnTo>
                  <a:pt x="88420" y="228032"/>
                </a:lnTo>
                <a:lnTo>
                  <a:pt x="84697" y="228963"/>
                </a:lnTo>
                <a:lnTo>
                  <a:pt x="80044" y="229894"/>
                </a:lnTo>
                <a:lnTo>
                  <a:pt x="78182" y="230824"/>
                </a:lnTo>
                <a:lnTo>
                  <a:pt x="76321" y="231755"/>
                </a:lnTo>
                <a:lnTo>
                  <a:pt x="74459" y="232686"/>
                </a:lnTo>
                <a:lnTo>
                  <a:pt x="73528" y="233617"/>
                </a:lnTo>
                <a:lnTo>
                  <a:pt x="70736" y="237340"/>
                </a:lnTo>
                <a:lnTo>
                  <a:pt x="68875" y="241063"/>
                </a:lnTo>
                <a:lnTo>
                  <a:pt x="67013" y="245716"/>
                </a:lnTo>
                <a:lnTo>
                  <a:pt x="66082" y="249439"/>
                </a:lnTo>
                <a:lnTo>
                  <a:pt x="65152" y="253162"/>
                </a:lnTo>
                <a:lnTo>
                  <a:pt x="64221" y="257816"/>
                </a:lnTo>
                <a:lnTo>
                  <a:pt x="63290" y="261539"/>
                </a:lnTo>
                <a:lnTo>
                  <a:pt x="63290" y="266193"/>
                </a:lnTo>
                <a:lnTo>
                  <a:pt x="63290" y="274569"/>
                </a:lnTo>
                <a:lnTo>
                  <a:pt x="64221" y="282946"/>
                </a:lnTo>
                <a:lnTo>
                  <a:pt x="65152" y="286669"/>
                </a:lnTo>
                <a:lnTo>
                  <a:pt x="66082" y="288531"/>
                </a:lnTo>
                <a:lnTo>
                  <a:pt x="67013" y="290392"/>
                </a:lnTo>
                <a:lnTo>
                  <a:pt x="69805" y="294115"/>
                </a:lnTo>
                <a:lnTo>
                  <a:pt x="72598" y="296907"/>
                </a:lnTo>
                <a:lnTo>
                  <a:pt x="79113" y="302492"/>
                </a:lnTo>
                <a:lnTo>
                  <a:pt x="82836" y="304353"/>
                </a:lnTo>
                <a:lnTo>
                  <a:pt x="86559" y="307145"/>
                </a:lnTo>
                <a:lnTo>
                  <a:pt x="90282" y="308076"/>
                </a:lnTo>
                <a:lnTo>
                  <a:pt x="94005" y="309007"/>
                </a:lnTo>
                <a:lnTo>
                  <a:pt x="98659" y="309007"/>
                </a:lnTo>
                <a:lnTo>
                  <a:pt x="102381" y="309007"/>
                </a:lnTo>
                <a:lnTo>
                  <a:pt x="110758" y="307145"/>
                </a:lnTo>
                <a:lnTo>
                  <a:pt x="120066" y="307145"/>
                </a:lnTo>
                <a:lnTo>
                  <a:pt x="123789" y="306215"/>
                </a:lnTo>
                <a:lnTo>
                  <a:pt x="125650" y="305284"/>
                </a:lnTo>
                <a:lnTo>
                  <a:pt x="127512" y="304353"/>
                </a:lnTo>
                <a:lnTo>
                  <a:pt x="129373" y="303423"/>
                </a:lnTo>
                <a:lnTo>
                  <a:pt x="130304" y="302492"/>
                </a:lnTo>
                <a:lnTo>
                  <a:pt x="133096" y="299700"/>
                </a:lnTo>
                <a:lnTo>
                  <a:pt x="135888" y="295977"/>
                </a:lnTo>
                <a:lnTo>
                  <a:pt x="138681" y="292254"/>
                </a:lnTo>
              </a:path>
              <a:path w="331470" h="379095">
                <a:moveTo>
                  <a:pt x="17684" y="370436"/>
                </a:moveTo>
                <a:lnTo>
                  <a:pt x="25130" y="374159"/>
                </a:lnTo>
                <a:lnTo>
                  <a:pt x="28853" y="375090"/>
                </a:lnTo>
                <a:lnTo>
                  <a:pt x="32576" y="376951"/>
                </a:lnTo>
                <a:lnTo>
                  <a:pt x="37229" y="377882"/>
                </a:lnTo>
                <a:lnTo>
                  <a:pt x="40952" y="378813"/>
                </a:lnTo>
                <a:lnTo>
                  <a:pt x="45606" y="378813"/>
                </a:lnTo>
                <a:lnTo>
                  <a:pt x="49329" y="378813"/>
                </a:lnTo>
                <a:lnTo>
                  <a:pt x="53983" y="378813"/>
                </a:lnTo>
                <a:lnTo>
                  <a:pt x="57706" y="376951"/>
                </a:lnTo>
                <a:lnTo>
                  <a:pt x="61429" y="376021"/>
                </a:lnTo>
                <a:lnTo>
                  <a:pt x="65152" y="373228"/>
                </a:lnTo>
                <a:lnTo>
                  <a:pt x="68875" y="370436"/>
                </a:lnTo>
                <a:lnTo>
                  <a:pt x="72598" y="367644"/>
                </a:lnTo>
                <a:lnTo>
                  <a:pt x="75390" y="364852"/>
                </a:lnTo>
                <a:lnTo>
                  <a:pt x="77251" y="361129"/>
                </a:lnTo>
                <a:lnTo>
                  <a:pt x="79113" y="357406"/>
                </a:lnTo>
                <a:lnTo>
                  <a:pt x="80974" y="352752"/>
                </a:lnTo>
                <a:lnTo>
                  <a:pt x="82836" y="349029"/>
                </a:lnTo>
                <a:lnTo>
                  <a:pt x="82836" y="344375"/>
                </a:lnTo>
                <a:lnTo>
                  <a:pt x="83767" y="340652"/>
                </a:lnTo>
                <a:lnTo>
                  <a:pt x="83767" y="335999"/>
                </a:lnTo>
                <a:lnTo>
                  <a:pt x="82836" y="332276"/>
                </a:lnTo>
                <a:lnTo>
                  <a:pt x="81905" y="328553"/>
                </a:lnTo>
                <a:lnTo>
                  <a:pt x="80974" y="320176"/>
                </a:lnTo>
                <a:lnTo>
                  <a:pt x="80044" y="315522"/>
                </a:lnTo>
                <a:lnTo>
                  <a:pt x="79113" y="311799"/>
                </a:lnTo>
                <a:lnTo>
                  <a:pt x="78182" y="309938"/>
                </a:lnTo>
                <a:lnTo>
                  <a:pt x="77251" y="308076"/>
                </a:lnTo>
                <a:lnTo>
                  <a:pt x="76321" y="306215"/>
                </a:lnTo>
                <a:lnTo>
                  <a:pt x="74459" y="305284"/>
                </a:lnTo>
                <a:lnTo>
                  <a:pt x="71667" y="302492"/>
                </a:lnTo>
                <a:lnTo>
                  <a:pt x="67013" y="300630"/>
                </a:lnTo>
                <a:lnTo>
                  <a:pt x="59567" y="296907"/>
                </a:lnTo>
                <a:lnTo>
                  <a:pt x="55844" y="295046"/>
                </a:lnTo>
                <a:lnTo>
                  <a:pt x="51190" y="294115"/>
                </a:lnTo>
                <a:lnTo>
                  <a:pt x="47468" y="294115"/>
                </a:lnTo>
                <a:lnTo>
                  <a:pt x="43745" y="294115"/>
                </a:lnTo>
                <a:lnTo>
                  <a:pt x="35368" y="295046"/>
                </a:lnTo>
                <a:lnTo>
                  <a:pt x="26060" y="295977"/>
                </a:lnTo>
                <a:lnTo>
                  <a:pt x="22337" y="296907"/>
                </a:lnTo>
                <a:lnTo>
                  <a:pt x="20476" y="297838"/>
                </a:lnTo>
                <a:lnTo>
                  <a:pt x="18614" y="298769"/>
                </a:lnTo>
                <a:lnTo>
                  <a:pt x="15822" y="300630"/>
                </a:lnTo>
                <a:lnTo>
                  <a:pt x="12099" y="304353"/>
                </a:lnTo>
                <a:lnTo>
                  <a:pt x="7445" y="310868"/>
                </a:lnTo>
                <a:lnTo>
                  <a:pt x="4653" y="314591"/>
                </a:lnTo>
                <a:lnTo>
                  <a:pt x="2792" y="318314"/>
                </a:lnTo>
                <a:lnTo>
                  <a:pt x="930" y="322037"/>
                </a:lnTo>
                <a:lnTo>
                  <a:pt x="0" y="325760"/>
                </a:lnTo>
                <a:lnTo>
                  <a:pt x="0" y="330414"/>
                </a:lnTo>
                <a:lnTo>
                  <a:pt x="930" y="334137"/>
                </a:lnTo>
                <a:lnTo>
                  <a:pt x="1861" y="342514"/>
                </a:lnTo>
                <a:lnTo>
                  <a:pt x="2792" y="351821"/>
                </a:lnTo>
                <a:lnTo>
                  <a:pt x="3722" y="355544"/>
                </a:lnTo>
                <a:lnTo>
                  <a:pt x="3722" y="357406"/>
                </a:lnTo>
                <a:lnTo>
                  <a:pt x="4653" y="359267"/>
                </a:lnTo>
                <a:lnTo>
                  <a:pt x="5584" y="361129"/>
                </a:lnTo>
                <a:lnTo>
                  <a:pt x="7445" y="362059"/>
                </a:lnTo>
                <a:lnTo>
                  <a:pt x="10238" y="364852"/>
                </a:lnTo>
                <a:lnTo>
                  <a:pt x="13961" y="367644"/>
                </a:lnTo>
                <a:lnTo>
                  <a:pt x="17684" y="370436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bg object 459"/>
          <p:cNvSpPr/>
          <p:nvPr/>
        </p:nvSpPr>
        <p:spPr>
          <a:xfrm>
            <a:off x="10791682" y="9011166"/>
            <a:ext cx="203200" cy="245745"/>
          </a:xfrm>
          <a:custGeom>
            <a:avLst/>
            <a:gdLst/>
            <a:ahLst/>
            <a:cxnLst/>
            <a:rect l="l" t="t" r="r" b="b"/>
            <a:pathLst>
              <a:path w="203200" h="245745">
                <a:moveTo>
                  <a:pt x="8376" y="9307"/>
                </a:moveTo>
                <a:lnTo>
                  <a:pt x="8376" y="22337"/>
                </a:lnTo>
                <a:lnTo>
                  <a:pt x="130304" y="22337"/>
                </a:lnTo>
                <a:lnTo>
                  <a:pt x="126581" y="9307"/>
                </a:lnTo>
                <a:lnTo>
                  <a:pt x="8376" y="9307"/>
                </a:lnTo>
                <a:lnTo>
                  <a:pt x="8376" y="22337"/>
                </a:lnTo>
              </a:path>
              <a:path w="203200" h="245745">
                <a:moveTo>
                  <a:pt x="0" y="22337"/>
                </a:moveTo>
                <a:lnTo>
                  <a:pt x="0" y="30714"/>
                </a:lnTo>
                <a:lnTo>
                  <a:pt x="142404" y="30714"/>
                </a:lnTo>
                <a:lnTo>
                  <a:pt x="133096" y="0"/>
                </a:lnTo>
                <a:lnTo>
                  <a:pt x="0" y="0"/>
                </a:lnTo>
                <a:lnTo>
                  <a:pt x="0" y="22337"/>
                </a:lnTo>
              </a:path>
              <a:path w="203200" h="245745">
                <a:moveTo>
                  <a:pt x="8376" y="62359"/>
                </a:moveTo>
                <a:lnTo>
                  <a:pt x="8376" y="75390"/>
                </a:lnTo>
                <a:lnTo>
                  <a:pt x="145196" y="75390"/>
                </a:lnTo>
                <a:lnTo>
                  <a:pt x="141473" y="62359"/>
                </a:lnTo>
                <a:lnTo>
                  <a:pt x="8376" y="62359"/>
                </a:lnTo>
              </a:path>
              <a:path w="203200" h="245745">
                <a:moveTo>
                  <a:pt x="0" y="53983"/>
                </a:moveTo>
                <a:lnTo>
                  <a:pt x="0" y="84697"/>
                </a:lnTo>
                <a:lnTo>
                  <a:pt x="157295" y="84697"/>
                </a:lnTo>
                <a:lnTo>
                  <a:pt x="148919" y="53983"/>
                </a:lnTo>
                <a:lnTo>
                  <a:pt x="0" y="53983"/>
                </a:lnTo>
              </a:path>
              <a:path w="203200" h="245745">
                <a:moveTo>
                  <a:pt x="8376" y="116343"/>
                </a:moveTo>
                <a:lnTo>
                  <a:pt x="8376" y="129373"/>
                </a:lnTo>
                <a:lnTo>
                  <a:pt x="161018" y="129373"/>
                </a:lnTo>
                <a:lnTo>
                  <a:pt x="157295" y="116343"/>
                </a:lnTo>
                <a:lnTo>
                  <a:pt x="8376" y="116343"/>
                </a:lnTo>
              </a:path>
              <a:path w="203200" h="245745">
                <a:moveTo>
                  <a:pt x="0" y="107966"/>
                </a:moveTo>
                <a:lnTo>
                  <a:pt x="0" y="138681"/>
                </a:lnTo>
                <a:lnTo>
                  <a:pt x="172187" y="138681"/>
                </a:lnTo>
                <a:lnTo>
                  <a:pt x="163811" y="107966"/>
                </a:lnTo>
                <a:lnTo>
                  <a:pt x="0" y="107966"/>
                </a:lnTo>
              </a:path>
              <a:path w="203200" h="245745">
                <a:moveTo>
                  <a:pt x="8376" y="170326"/>
                </a:moveTo>
                <a:lnTo>
                  <a:pt x="8376" y="183356"/>
                </a:lnTo>
                <a:lnTo>
                  <a:pt x="175910" y="183356"/>
                </a:lnTo>
                <a:lnTo>
                  <a:pt x="172187" y="170326"/>
                </a:lnTo>
                <a:lnTo>
                  <a:pt x="8376" y="170326"/>
                </a:lnTo>
              </a:path>
              <a:path w="203200" h="245745">
                <a:moveTo>
                  <a:pt x="0" y="161018"/>
                </a:moveTo>
                <a:lnTo>
                  <a:pt x="0" y="191733"/>
                </a:lnTo>
                <a:lnTo>
                  <a:pt x="187079" y="191733"/>
                </a:lnTo>
                <a:lnTo>
                  <a:pt x="178703" y="161018"/>
                </a:lnTo>
                <a:lnTo>
                  <a:pt x="0" y="161018"/>
                </a:lnTo>
              </a:path>
              <a:path w="203200" h="245745">
                <a:moveTo>
                  <a:pt x="8376" y="223378"/>
                </a:moveTo>
                <a:lnTo>
                  <a:pt x="8376" y="236409"/>
                </a:lnTo>
                <a:lnTo>
                  <a:pt x="190802" y="236409"/>
                </a:lnTo>
                <a:lnTo>
                  <a:pt x="187079" y="223378"/>
                </a:lnTo>
                <a:lnTo>
                  <a:pt x="8376" y="223378"/>
                </a:lnTo>
              </a:path>
              <a:path w="203200" h="245745">
                <a:moveTo>
                  <a:pt x="0" y="215002"/>
                </a:moveTo>
                <a:lnTo>
                  <a:pt x="0" y="245716"/>
                </a:lnTo>
                <a:lnTo>
                  <a:pt x="202902" y="245716"/>
                </a:lnTo>
                <a:lnTo>
                  <a:pt x="193595" y="215002"/>
                </a:lnTo>
                <a:lnTo>
                  <a:pt x="0" y="21500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bg object 460"/>
          <p:cNvSpPr/>
          <p:nvPr/>
        </p:nvSpPr>
        <p:spPr>
          <a:xfrm>
            <a:off x="10791682" y="9333203"/>
            <a:ext cx="247650" cy="85090"/>
          </a:xfrm>
          <a:custGeom>
            <a:avLst/>
            <a:gdLst/>
            <a:ahLst/>
            <a:cxnLst/>
            <a:rect l="l" t="t" r="r" b="b"/>
            <a:pathLst>
              <a:path w="247650" h="85090">
                <a:moveTo>
                  <a:pt x="8376" y="9307"/>
                </a:moveTo>
                <a:lnTo>
                  <a:pt x="8376" y="22337"/>
                </a:lnTo>
                <a:lnTo>
                  <a:pt x="220586" y="22337"/>
                </a:lnTo>
                <a:lnTo>
                  <a:pt x="216863" y="9307"/>
                </a:lnTo>
                <a:lnTo>
                  <a:pt x="8376" y="9307"/>
                </a:lnTo>
              </a:path>
              <a:path w="247650" h="85090">
                <a:moveTo>
                  <a:pt x="0" y="0"/>
                </a:moveTo>
                <a:lnTo>
                  <a:pt x="0" y="30714"/>
                </a:lnTo>
                <a:lnTo>
                  <a:pt x="232686" y="30714"/>
                </a:lnTo>
                <a:lnTo>
                  <a:pt x="224309" y="0"/>
                </a:lnTo>
                <a:lnTo>
                  <a:pt x="0" y="0"/>
                </a:lnTo>
              </a:path>
              <a:path w="247650" h="85090">
                <a:moveTo>
                  <a:pt x="8376" y="62359"/>
                </a:moveTo>
                <a:lnTo>
                  <a:pt x="8376" y="75390"/>
                </a:lnTo>
                <a:lnTo>
                  <a:pt x="236409" y="75390"/>
                </a:lnTo>
                <a:lnTo>
                  <a:pt x="232686" y="62359"/>
                </a:lnTo>
                <a:lnTo>
                  <a:pt x="8376" y="62359"/>
                </a:lnTo>
              </a:path>
              <a:path w="247650" h="85090">
                <a:moveTo>
                  <a:pt x="0" y="53983"/>
                </a:moveTo>
                <a:lnTo>
                  <a:pt x="0" y="84697"/>
                </a:lnTo>
                <a:lnTo>
                  <a:pt x="247578" y="84697"/>
                </a:lnTo>
                <a:lnTo>
                  <a:pt x="239201" y="53983"/>
                </a:lnTo>
                <a:lnTo>
                  <a:pt x="0" y="5398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bg object 461"/>
          <p:cNvSpPr/>
          <p:nvPr/>
        </p:nvSpPr>
        <p:spPr>
          <a:xfrm>
            <a:off x="9066080" y="9011166"/>
            <a:ext cx="248920" cy="407034"/>
          </a:xfrm>
          <a:custGeom>
            <a:avLst/>
            <a:gdLst/>
            <a:ahLst/>
            <a:cxnLst/>
            <a:rect l="l" t="t" r="r" b="b"/>
            <a:pathLst>
              <a:path w="248920" h="407034">
                <a:moveTo>
                  <a:pt x="239201" y="9307"/>
                </a:moveTo>
                <a:lnTo>
                  <a:pt x="239201" y="22337"/>
                </a:lnTo>
                <a:lnTo>
                  <a:pt x="117273" y="22337"/>
                </a:lnTo>
                <a:lnTo>
                  <a:pt x="120996" y="9307"/>
                </a:lnTo>
                <a:lnTo>
                  <a:pt x="239201" y="9307"/>
                </a:lnTo>
                <a:lnTo>
                  <a:pt x="239201" y="22337"/>
                </a:lnTo>
              </a:path>
              <a:path w="248920" h="407034">
                <a:moveTo>
                  <a:pt x="248509" y="22337"/>
                </a:moveTo>
                <a:lnTo>
                  <a:pt x="248509" y="30714"/>
                </a:lnTo>
                <a:lnTo>
                  <a:pt x="106104" y="30714"/>
                </a:lnTo>
                <a:lnTo>
                  <a:pt x="114481" y="0"/>
                </a:lnTo>
                <a:lnTo>
                  <a:pt x="248509" y="0"/>
                </a:lnTo>
                <a:lnTo>
                  <a:pt x="248509" y="22337"/>
                </a:lnTo>
              </a:path>
              <a:path w="248920" h="407034">
                <a:moveTo>
                  <a:pt x="239201" y="62359"/>
                </a:moveTo>
                <a:lnTo>
                  <a:pt x="239201" y="75390"/>
                </a:lnTo>
                <a:lnTo>
                  <a:pt x="102381" y="75390"/>
                </a:lnTo>
                <a:lnTo>
                  <a:pt x="106104" y="62359"/>
                </a:lnTo>
                <a:lnTo>
                  <a:pt x="239201" y="62359"/>
                </a:lnTo>
              </a:path>
              <a:path w="248920" h="407034">
                <a:moveTo>
                  <a:pt x="248509" y="53983"/>
                </a:moveTo>
                <a:lnTo>
                  <a:pt x="248509" y="84697"/>
                </a:lnTo>
                <a:lnTo>
                  <a:pt x="91213" y="84697"/>
                </a:lnTo>
                <a:lnTo>
                  <a:pt x="99589" y="53983"/>
                </a:lnTo>
                <a:lnTo>
                  <a:pt x="248509" y="53983"/>
                </a:lnTo>
              </a:path>
              <a:path w="248920" h="407034">
                <a:moveTo>
                  <a:pt x="239201" y="116343"/>
                </a:moveTo>
                <a:lnTo>
                  <a:pt x="239201" y="129373"/>
                </a:lnTo>
                <a:lnTo>
                  <a:pt x="87490" y="129373"/>
                </a:lnTo>
                <a:lnTo>
                  <a:pt x="91213" y="116343"/>
                </a:lnTo>
                <a:lnTo>
                  <a:pt x="239201" y="116343"/>
                </a:lnTo>
              </a:path>
              <a:path w="248920" h="407034">
                <a:moveTo>
                  <a:pt x="248509" y="107966"/>
                </a:moveTo>
                <a:lnTo>
                  <a:pt x="248509" y="138681"/>
                </a:lnTo>
                <a:lnTo>
                  <a:pt x="75390" y="138681"/>
                </a:lnTo>
                <a:lnTo>
                  <a:pt x="84697" y="107966"/>
                </a:lnTo>
                <a:lnTo>
                  <a:pt x="248509" y="107966"/>
                </a:lnTo>
              </a:path>
              <a:path w="248920" h="407034">
                <a:moveTo>
                  <a:pt x="239201" y="170326"/>
                </a:moveTo>
                <a:lnTo>
                  <a:pt x="239201" y="183356"/>
                </a:lnTo>
                <a:lnTo>
                  <a:pt x="72598" y="183356"/>
                </a:lnTo>
                <a:lnTo>
                  <a:pt x="76321" y="170326"/>
                </a:lnTo>
                <a:lnTo>
                  <a:pt x="239201" y="170326"/>
                </a:lnTo>
              </a:path>
              <a:path w="248920" h="407034">
                <a:moveTo>
                  <a:pt x="248509" y="161018"/>
                </a:moveTo>
                <a:lnTo>
                  <a:pt x="248509" y="191733"/>
                </a:lnTo>
                <a:lnTo>
                  <a:pt x="60498" y="191733"/>
                </a:lnTo>
                <a:lnTo>
                  <a:pt x="68875" y="161018"/>
                </a:lnTo>
                <a:lnTo>
                  <a:pt x="248509" y="161018"/>
                </a:lnTo>
              </a:path>
              <a:path w="248920" h="407034">
                <a:moveTo>
                  <a:pt x="239201" y="223378"/>
                </a:moveTo>
                <a:lnTo>
                  <a:pt x="239201" y="236409"/>
                </a:lnTo>
                <a:lnTo>
                  <a:pt x="56775" y="236409"/>
                </a:lnTo>
                <a:lnTo>
                  <a:pt x="60498" y="223378"/>
                </a:lnTo>
                <a:lnTo>
                  <a:pt x="239201" y="223378"/>
                </a:lnTo>
              </a:path>
              <a:path w="248920" h="407034">
                <a:moveTo>
                  <a:pt x="248509" y="215002"/>
                </a:moveTo>
                <a:lnTo>
                  <a:pt x="248509" y="245716"/>
                </a:lnTo>
                <a:lnTo>
                  <a:pt x="45606" y="245716"/>
                </a:lnTo>
                <a:lnTo>
                  <a:pt x="53983" y="215002"/>
                </a:lnTo>
                <a:lnTo>
                  <a:pt x="248509" y="215002"/>
                </a:lnTo>
              </a:path>
              <a:path w="248920" h="407034">
                <a:moveTo>
                  <a:pt x="239201" y="277362"/>
                </a:moveTo>
                <a:lnTo>
                  <a:pt x="239201" y="290392"/>
                </a:lnTo>
                <a:lnTo>
                  <a:pt x="41883" y="290392"/>
                </a:lnTo>
                <a:lnTo>
                  <a:pt x="45606" y="277362"/>
                </a:lnTo>
                <a:lnTo>
                  <a:pt x="239201" y="277362"/>
                </a:lnTo>
              </a:path>
              <a:path w="248920" h="407034">
                <a:moveTo>
                  <a:pt x="248509" y="268054"/>
                </a:moveTo>
                <a:lnTo>
                  <a:pt x="248509" y="299700"/>
                </a:lnTo>
                <a:lnTo>
                  <a:pt x="30714" y="299700"/>
                </a:lnTo>
                <a:lnTo>
                  <a:pt x="39091" y="268054"/>
                </a:lnTo>
                <a:lnTo>
                  <a:pt x="248509" y="268054"/>
                </a:lnTo>
              </a:path>
              <a:path w="248920" h="407034">
                <a:moveTo>
                  <a:pt x="239201" y="277362"/>
                </a:moveTo>
                <a:lnTo>
                  <a:pt x="239201" y="290392"/>
                </a:lnTo>
                <a:lnTo>
                  <a:pt x="41883" y="290392"/>
                </a:lnTo>
                <a:lnTo>
                  <a:pt x="45606" y="277362"/>
                </a:lnTo>
              </a:path>
              <a:path w="248920" h="407034">
                <a:moveTo>
                  <a:pt x="239201" y="331345"/>
                </a:moveTo>
                <a:lnTo>
                  <a:pt x="239201" y="344375"/>
                </a:lnTo>
                <a:lnTo>
                  <a:pt x="26991" y="344375"/>
                </a:lnTo>
                <a:lnTo>
                  <a:pt x="30714" y="331345"/>
                </a:lnTo>
                <a:lnTo>
                  <a:pt x="239201" y="331345"/>
                </a:lnTo>
              </a:path>
              <a:path w="248920" h="407034">
                <a:moveTo>
                  <a:pt x="248509" y="322037"/>
                </a:moveTo>
                <a:lnTo>
                  <a:pt x="248509" y="352752"/>
                </a:lnTo>
                <a:lnTo>
                  <a:pt x="15822" y="352752"/>
                </a:lnTo>
                <a:lnTo>
                  <a:pt x="24199" y="322037"/>
                </a:lnTo>
                <a:lnTo>
                  <a:pt x="248509" y="322037"/>
                </a:lnTo>
              </a:path>
              <a:path w="248920" h="407034">
                <a:moveTo>
                  <a:pt x="239201" y="384397"/>
                </a:moveTo>
                <a:lnTo>
                  <a:pt x="239201" y="397428"/>
                </a:lnTo>
                <a:lnTo>
                  <a:pt x="12099" y="397428"/>
                </a:lnTo>
                <a:lnTo>
                  <a:pt x="15822" y="384397"/>
                </a:lnTo>
                <a:lnTo>
                  <a:pt x="239201" y="384397"/>
                </a:lnTo>
              </a:path>
              <a:path w="248920" h="407034">
                <a:moveTo>
                  <a:pt x="248509" y="376021"/>
                </a:moveTo>
                <a:lnTo>
                  <a:pt x="248509" y="406735"/>
                </a:lnTo>
                <a:lnTo>
                  <a:pt x="0" y="406735"/>
                </a:lnTo>
                <a:lnTo>
                  <a:pt x="9307" y="376021"/>
                </a:lnTo>
                <a:lnTo>
                  <a:pt x="248509" y="37602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bg object 462"/>
          <p:cNvSpPr/>
          <p:nvPr/>
        </p:nvSpPr>
        <p:spPr>
          <a:xfrm>
            <a:off x="10965732" y="9042811"/>
            <a:ext cx="564515" cy="17780"/>
          </a:xfrm>
          <a:custGeom>
            <a:avLst/>
            <a:gdLst/>
            <a:ahLst/>
            <a:cxnLst/>
            <a:rect l="l" t="t" r="r" b="b"/>
            <a:pathLst>
              <a:path w="564515" h="17779">
                <a:moveTo>
                  <a:pt x="5584" y="17684"/>
                </a:moveTo>
                <a:lnTo>
                  <a:pt x="564031" y="17684"/>
                </a:lnTo>
              </a:path>
              <a:path w="564515" h="17779">
                <a:moveTo>
                  <a:pt x="0" y="0"/>
                </a:moveTo>
                <a:lnTo>
                  <a:pt x="564031" y="0"/>
                </a:lnTo>
              </a:path>
            </a:pathLst>
          </a:custGeom>
          <a:ln w="3175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bg object 463"/>
          <p:cNvSpPr/>
          <p:nvPr/>
        </p:nvSpPr>
        <p:spPr>
          <a:xfrm>
            <a:off x="11057876" y="9368572"/>
            <a:ext cx="472440" cy="17780"/>
          </a:xfrm>
          <a:custGeom>
            <a:avLst/>
            <a:gdLst/>
            <a:ahLst/>
            <a:cxnLst/>
            <a:rect l="l" t="t" r="r" b="b"/>
            <a:pathLst>
              <a:path w="472440" h="17779">
                <a:moveTo>
                  <a:pt x="471887" y="0"/>
                </a:moveTo>
                <a:lnTo>
                  <a:pt x="0" y="0"/>
                </a:lnTo>
              </a:path>
              <a:path w="472440" h="17779">
                <a:moveTo>
                  <a:pt x="471887" y="17684"/>
                </a:moveTo>
                <a:lnTo>
                  <a:pt x="4653" y="17684"/>
                </a:lnTo>
              </a:path>
            </a:pathLst>
          </a:custGeom>
          <a:ln w="3175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4" name="bg object 46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7737441" y="1862110"/>
            <a:ext cx="4583921" cy="3218982"/>
          </a:xfrm>
          <a:prstGeom prst="rect">
            <a:avLst/>
          </a:prstGeom>
        </p:spPr>
      </p:pic>
      <p:sp>
        <p:nvSpPr>
          <p:cNvPr id="465" name="bg object 465"/>
          <p:cNvSpPr/>
          <p:nvPr/>
        </p:nvSpPr>
        <p:spPr>
          <a:xfrm>
            <a:off x="14167496" y="6795992"/>
            <a:ext cx="0" cy="3478529"/>
          </a:xfrm>
          <a:custGeom>
            <a:avLst/>
            <a:gdLst/>
            <a:ahLst/>
            <a:cxnLst/>
            <a:rect l="l" t="t" r="r" b="b"/>
            <a:pathLst>
              <a:path h="3478529">
                <a:moveTo>
                  <a:pt x="0" y="0"/>
                </a:moveTo>
                <a:lnTo>
                  <a:pt x="0" y="347819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bg object 466"/>
          <p:cNvSpPr/>
          <p:nvPr/>
        </p:nvSpPr>
        <p:spPr>
          <a:xfrm>
            <a:off x="17733182" y="5506909"/>
            <a:ext cx="864869" cy="864235"/>
          </a:xfrm>
          <a:custGeom>
            <a:avLst/>
            <a:gdLst/>
            <a:ahLst/>
            <a:cxnLst/>
            <a:rect l="l" t="t" r="r" b="b"/>
            <a:pathLst>
              <a:path w="864869" h="864235">
                <a:moveTo>
                  <a:pt x="56775" y="208486"/>
                </a:moveTo>
                <a:lnTo>
                  <a:pt x="431865" y="431865"/>
                </a:lnTo>
                <a:lnTo>
                  <a:pt x="542624" y="13961"/>
                </a:lnTo>
              </a:path>
              <a:path w="864869" h="864235">
                <a:moveTo>
                  <a:pt x="513771" y="855355"/>
                </a:moveTo>
                <a:lnTo>
                  <a:pt x="431865" y="431865"/>
                </a:lnTo>
                <a:lnTo>
                  <a:pt x="72598" y="672928"/>
                </a:lnTo>
              </a:path>
              <a:path w="864869" h="864235">
                <a:moveTo>
                  <a:pt x="431865" y="431865"/>
                </a:moveTo>
                <a:lnTo>
                  <a:pt x="864662" y="508186"/>
                </a:lnTo>
              </a:path>
              <a:path w="864869" h="864235">
                <a:moveTo>
                  <a:pt x="449550" y="362990"/>
                </a:moveTo>
                <a:lnTo>
                  <a:pt x="314591" y="15822"/>
                </a:lnTo>
              </a:path>
              <a:path w="864869" h="864235">
                <a:moveTo>
                  <a:pt x="476541" y="264331"/>
                </a:moveTo>
                <a:lnTo>
                  <a:pt x="685028" y="81905"/>
                </a:lnTo>
              </a:path>
              <a:path w="864869" h="864235">
                <a:moveTo>
                  <a:pt x="301561" y="354614"/>
                </a:moveTo>
                <a:lnTo>
                  <a:pt x="293184" y="22337"/>
                </a:lnTo>
              </a:path>
              <a:path w="864869" h="864235">
                <a:moveTo>
                  <a:pt x="332276" y="372298"/>
                </a:moveTo>
                <a:lnTo>
                  <a:pt x="1861" y="476541"/>
                </a:lnTo>
              </a:path>
              <a:path w="864869" h="864235">
                <a:moveTo>
                  <a:pt x="317384" y="508186"/>
                </a:moveTo>
                <a:lnTo>
                  <a:pt x="5584" y="500741"/>
                </a:lnTo>
              </a:path>
              <a:path w="864869" h="864235">
                <a:moveTo>
                  <a:pt x="347168" y="487710"/>
                </a:moveTo>
                <a:lnTo>
                  <a:pt x="396497" y="861870"/>
                </a:lnTo>
              </a:path>
              <a:path w="864869" h="864235">
                <a:moveTo>
                  <a:pt x="459788" y="576131"/>
                </a:moveTo>
                <a:lnTo>
                  <a:pt x="416043" y="862800"/>
                </a:lnTo>
              </a:path>
              <a:path w="864869" h="864235">
                <a:moveTo>
                  <a:pt x="452342" y="540763"/>
                </a:moveTo>
                <a:lnTo>
                  <a:pt x="739011" y="735288"/>
                </a:lnTo>
              </a:path>
              <a:path w="864869" h="864235">
                <a:moveTo>
                  <a:pt x="577992" y="456995"/>
                </a:moveTo>
                <a:lnTo>
                  <a:pt x="759488" y="712020"/>
                </a:lnTo>
              </a:path>
              <a:path w="864869" h="864235">
                <a:moveTo>
                  <a:pt x="604053" y="461649"/>
                </a:moveTo>
                <a:lnTo>
                  <a:pt x="809748" y="223378"/>
                </a:lnTo>
              </a:path>
              <a:path w="864869" h="864235">
                <a:moveTo>
                  <a:pt x="455134" y="344375"/>
                </a:moveTo>
                <a:lnTo>
                  <a:pt x="797648" y="201971"/>
                </a:lnTo>
              </a:path>
              <a:path w="864869" h="864235">
                <a:moveTo>
                  <a:pt x="362990" y="603123"/>
                </a:moveTo>
                <a:lnTo>
                  <a:pt x="291323" y="839532"/>
                </a:lnTo>
              </a:path>
              <a:path w="864869" h="864235">
                <a:moveTo>
                  <a:pt x="380674" y="737150"/>
                </a:moveTo>
                <a:lnTo>
                  <a:pt x="340652" y="853493"/>
                </a:lnTo>
              </a:path>
              <a:path w="864869" h="864235">
                <a:moveTo>
                  <a:pt x="251301" y="552862"/>
                </a:moveTo>
                <a:lnTo>
                  <a:pt x="241993" y="819055"/>
                </a:lnTo>
              </a:path>
              <a:path w="864869" h="864235">
                <a:moveTo>
                  <a:pt x="205694" y="583577"/>
                </a:moveTo>
                <a:lnTo>
                  <a:pt x="34437" y="601261"/>
                </a:lnTo>
              </a:path>
              <a:path w="864869" h="864235">
                <a:moveTo>
                  <a:pt x="169395" y="504464"/>
                </a:moveTo>
                <a:lnTo>
                  <a:pt x="21407" y="565893"/>
                </a:lnTo>
              </a:path>
              <a:path w="864869" h="864235">
                <a:moveTo>
                  <a:pt x="110758" y="528663"/>
                </a:moveTo>
                <a:lnTo>
                  <a:pt x="11168" y="530524"/>
                </a:lnTo>
              </a:path>
              <a:path w="864869" h="864235">
                <a:moveTo>
                  <a:pt x="66082" y="547278"/>
                </a:moveTo>
                <a:lnTo>
                  <a:pt x="27922" y="585438"/>
                </a:lnTo>
              </a:path>
              <a:path w="864869" h="864235">
                <a:moveTo>
                  <a:pt x="103312" y="593815"/>
                </a:moveTo>
                <a:lnTo>
                  <a:pt x="47468" y="629183"/>
                </a:lnTo>
              </a:path>
              <a:path w="864869" h="864235">
                <a:moveTo>
                  <a:pt x="123789" y="591954"/>
                </a:moveTo>
                <a:lnTo>
                  <a:pt x="60498" y="652452"/>
                </a:lnTo>
              </a:path>
              <a:path w="864869" h="864235">
                <a:moveTo>
                  <a:pt x="141473" y="626391"/>
                </a:moveTo>
                <a:lnTo>
                  <a:pt x="66082" y="660829"/>
                </a:lnTo>
              </a:path>
              <a:path w="864869" h="864235">
                <a:moveTo>
                  <a:pt x="165672" y="609638"/>
                </a:moveTo>
                <a:lnTo>
                  <a:pt x="96797" y="704574"/>
                </a:lnTo>
              </a:path>
              <a:path w="864869" h="864235">
                <a:moveTo>
                  <a:pt x="126581" y="664552"/>
                </a:moveTo>
                <a:lnTo>
                  <a:pt x="84697" y="689682"/>
                </a:lnTo>
              </a:path>
              <a:path w="864869" h="864235">
                <a:moveTo>
                  <a:pt x="143334" y="641283"/>
                </a:moveTo>
                <a:lnTo>
                  <a:pt x="124719" y="735288"/>
                </a:lnTo>
              </a:path>
              <a:path w="864869" h="864235">
                <a:moveTo>
                  <a:pt x="249439" y="602192"/>
                </a:moveTo>
                <a:lnTo>
                  <a:pt x="139611" y="750180"/>
                </a:lnTo>
              </a:path>
              <a:path w="864869" h="864235">
                <a:moveTo>
                  <a:pt x="197318" y="671998"/>
                </a:moveTo>
                <a:lnTo>
                  <a:pt x="132165" y="742734"/>
                </a:lnTo>
              </a:path>
              <a:path w="864869" h="864235">
                <a:moveTo>
                  <a:pt x="219655" y="642214"/>
                </a:moveTo>
                <a:lnTo>
                  <a:pt x="160088" y="767864"/>
                </a:lnTo>
              </a:path>
              <a:path w="864869" h="864235">
                <a:moveTo>
                  <a:pt x="246647" y="681305"/>
                </a:moveTo>
                <a:lnTo>
                  <a:pt x="181495" y="783687"/>
                </a:lnTo>
              </a:path>
              <a:path w="864869" h="864235">
                <a:moveTo>
                  <a:pt x="214071" y="732496"/>
                </a:moveTo>
                <a:lnTo>
                  <a:pt x="210348" y="802302"/>
                </a:lnTo>
              </a:path>
              <a:path w="864869" h="864235">
                <a:moveTo>
                  <a:pt x="337860" y="685028"/>
                </a:moveTo>
                <a:lnTo>
                  <a:pt x="253162" y="824640"/>
                </a:lnTo>
              </a:path>
              <a:path w="864869" h="864235">
                <a:moveTo>
                  <a:pt x="286669" y="769726"/>
                </a:moveTo>
                <a:lnTo>
                  <a:pt x="273639" y="833947"/>
                </a:lnTo>
              </a:path>
              <a:path w="864869" h="864235">
                <a:moveTo>
                  <a:pt x="363921" y="784618"/>
                </a:moveTo>
                <a:lnTo>
                  <a:pt x="316453" y="847909"/>
                </a:lnTo>
              </a:path>
              <a:path w="864869" h="864235">
                <a:moveTo>
                  <a:pt x="316453" y="755765"/>
                </a:moveTo>
                <a:lnTo>
                  <a:pt x="300630" y="843255"/>
                </a:lnTo>
              </a:path>
              <a:path w="864869" h="864235">
                <a:moveTo>
                  <a:pt x="120066" y="503533"/>
                </a:moveTo>
                <a:lnTo>
                  <a:pt x="2792" y="483987"/>
                </a:lnTo>
                <a:lnTo>
                  <a:pt x="114481" y="441173"/>
                </a:lnTo>
                <a:lnTo>
                  <a:pt x="5584" y="361129"/>
                </a:lnTo>
              </a:path>
              <a:path w="864869" h="864235">
                <a:moveTo>
                  <a:pt x="224309" y="406735"/>
                </a:moveTo>
                <a:lnTo>
                  <a:pt x="22337" y="294115"/>
                </a:lnTo>
              </a:path>
              <a:path w="864869" h="864235">
                <a:moveTo>
                  <a:pt x="228963" y="310868"/>
                </a:moveTo>
                <a:lnTo>
                  <a:pt x="29783" y="272708"/>
                </a:lnTo>
              </a:path>
              <a:path w="864869" h="864235">
                <a:moveTo>
                  <a:pt x="118204" y="290392"/>
                </a:moveTo>
                <a:lnTo>
                  <a:pt x="40952" y="247578"/>
                </a:lnTo>
              </a:path>
              <a:path w="864869" h="864235">
                <a:moveTo>
                  <a:pt x="109827" y="240132"/>
                </a:moveTo>
                <a:lnTo>
                  <a:pt x="52121" y="225240"/>
                </a:lnTo>
              </a:path>
              <a:path w="864869" h="864235">
                <a:moveTo>
                  <a:pt x="157295" y="297838"/>
                </a:moveTo>
                <a:lnTo>
                  <a:pt x="49329" y="230824"/>
                </a:lnTo>
              </a:path>
              <a:path w="864869" h="864235">
                <a:moveTo>
                  <a:pt x="65152" y="280154"/>
                </a:moveTo>
                <a:lnTo>
                  <a:pt x="26060" y="282015"/>
                </a:lnTo>
              </a:path>
              <a:path w="864869" h="864235">
                <a:moveTo>
                  <a:pt x="140542" y="360198"/>
                </a:moveTo>
                <a:lnTo>
                  <a:pt x="15822" y="314591"/>
                </a:lnTo>
              </a:path>
              <a:path w="864869" h="864235">
                <a:moveTo>
                  <a:pt x="173118" y="378813"/>
                </a:moveTo>
                <a:lnTo>
                  <a:pt x="10238" y="335999"/>
                </a:lnTo>
              </a:path>
              <a:path w="864869" h="864235">
                <a:moveTo>
                  <a:pt x="73528" y="410458"/>
                </a:moveTo>
                <a:lnTo>
                  <a:pt x="7445" y="349029"/>
                </a:lnTo>
              </a:path>
              <a:path w="864869" h="864235">
                <a:moveTo>
                  <a:pt x="45606" y="384397"/>
                </a:moveTo>
                <a:lnTo>
                  <a:pt x="1861" y="389051"/>
                </a:lnTo>
              </a:path>
              <a:path w="864869" h="864235">
                <a:moveTo>
                  <a:pt x="94936" y="446757"/>
                </a:moveTo>
                <a:lnTo>
                  <a:pt x="0" y="431865"/>
                </a:lnTo>
              </a:path>
              <a:path w="864869" h="864235">
                <a:moveTo>
                  <a:pt x="61429" y="442104"/>
                </a:moveTo>
                <a:lnTo>
                  <a:pt x="930" y="404874"/>
                </a:lnTo>
              </a:path>
              <a:path w="864869" h="864235">
                <a:moveTo>
                  <a:pt x="38160" y="438381"/>
                </a:moveTo>
                <a:lnTo>
                  <a:pt x="0" y="452342"/>
                </a:lnTo>
              </a:path>
              <a:path w="864869" h="864235">
                <a:moveTo>
                  <a:pt x="357406" y="560308"/>
                </a:moveTo>
                <a:lnTo>
                  <a:pt x="255024" y="820917"/>
                </a:lnTo>
              </a:path>
              <a:path w="864869" h="864235">
                <a:moveTo>
                  <a:pt x="333206" y="621737"/>
                </a:moveTo>
                <a:lnTo>
                  <a:pt x="268054" y="670136"/>
                </a:lnTo>
              </a:path>
              <a:path w="864869" h="864235">
                <a:moveTo>
                  <a:pt x="295977" y="141473"/>
                </a:moveTo>
                <a:lnTo>
                  <a:pt x="197318" y="68875"/>
                </a:lnTo>
              </a:path>
              <a:path w="864869" h="864235">
                <a:moveTo>
                  <a:pt x="248509" y="106104"/>
                </a:moveTo>
                <a:lnTo>
                  <a:pt x="221517" y="53983"/>
                </a:lnTo>
              </a:path>
              <a:path w="864869" h="864235">
                <a:moveTo>
                  <a:pt x="270846" y="122858"/>
                </a:moveTo>
                <a:lnTo>
                  <a:pt x="258747" y="36299"/>
                </a:lnTo>
              </a:path>
              <a:path w="864869" h="864235">
                <a:moveTo>
                  <a:pt x="296907" y="184287"/>
                </a:moveTo>
                <a:lnTo>
                  <a:pt x="179633" y="80974"/>
                </a:lnTo>
              </a:path>
              <a:path w="864869" h="864235">
                <a:moveTo>
                  <a:pt x="241063" y="134958"/>
                </a:moveTo>
                <a:lnTo>
                  <a:pt x="146127" y="107966"/>
                </a:lnTo>
              </a:path>
              <a:path w="864869" h="864235">
                <a:moveTo>
                  <a:pt x="299700" y="273639"/>
                </a:moveTo>
                <a:lnTo>
                  <a:pt x="106104" y="147988"/>
                </a:lnTo>
              </a:path>
              <a:path w="864869" h="864235">
                <a:moveTo>
                  <a:pt x="259677" y="247578"/>
                </a:moveTo>
                <a:lnTo>
                  <a:pt x="78182" y="183356"/>
                </a:lnTo>
              </a:path>
              <a:path w="864869" h="864235">
                <a:moveTo>
                  <a:pt x="163811" y="214071"/>
                </a:moveTo>
                <a:lnTo>
                  <a:pt x="94005" y="161949"/>
                </a:lnTo>
              </a:path>
              <a:path w="864869" h="864235">
                <a:moveTo>
                  <a:pt x="225240" y="225240"/>
                </a:moveTo>
                <a:lnTo>
                  <a:pt x="135888" y="117273"/>
                </a:lnTo>
              </a:path>
              <a:path w="864869" h="864235">
                <a:moveTo>
                  <a:pt x="170326" y="159157"/>
                </a:moveTo>
                <a:lnTo>
                  <a:pt x="116343" y="136819"/>
                </a:lnTo>
              </a:path>
              <a:path w="864869" h="864235">
                <a:moveTo>
                  <a:pt x="435588" y="0"/>
                </a:moveTo>
                <a:lnTo>
                  <a:pt x="403012" y="241993"/>
                </a:lnTo>
                <a:lnTo>
                  <a:pt x="296907" y="21407"/>
                </a:lnTo>
              </a:path>
              <a:path w="864869" h="864235">
                <a:moveTo>
                  <a:pt x="409527" y="192664"/>
                </a:moveTo>
                <a:lnTo>
                  <a:pt x="352752" y="6515"/>
                </a:lnTo>
              </a:path>
              <a:path w="864869" h="864235">
                <a:moveTo>
                  <a:pt x="381605" y="102381"/>
                </a:moveTo>
                <a:lnTo>
                  <a:pt x="398359" y="930"/>
                </a:lnTo>
              </a:path>
              <a:path w="864869" h="864235">
                <a:moveTo>
                  <a:pt x="415112" y="147057"/>
                </a:moveTo>
                <a:lnTo>
                  <a:pt x="511909" y="7445"/>
                </a:lnTo>
              </a:path>
              <a:path w="864869" h="864235">
                <a:moveTo>
                  <a:pt x="444896" y="104243"/>
                </a:moveTo>
                <a:lnTo>
                  <a:pt x="472818" y="1861"/>
                </a:lnTo>
              </a:path>
              <a:path w="864869" h="864235">
                <a:moveTo>
                  <a:pt x="483987" y="236409"/>
                </a:moveTo>
                <a:lnTo>
                  <a:pt x="524009" y="9307"/>
                </a:lnTo>
              </a:path>
              <a:path w="864869" h="864235">
                <a:moveTo>
                  <a:pt x="531455" y="215932"/>
                </a:moveTo>
                <a:lnTo>
                  <a:pt x="605915" y="36299"/>
                </a:lnTo>
              </a:path>
              <a:path w="864869" h="864235">
                <a:moveTo>
                  <a:pt x="500741" y="243855"/>
                </a:moveTo>
                <a:lnTo>
                  <a:pt x="757626" y="148919"/>
                </a:lnTo>
              </a:path>
              <a:path w="864869" h="864235">
                <a:moveTo>
                  <a:pt x="551001" y="304353"/>
                </a:moveTo>
                <a:lnTo>
                  <a:pt x="770657" y="163811"/>
                </a:lnTo>
              </a:path>
              <a:path w="864869" h="864235">
                <a:moveTo>
                  <a:pt x="631045" y="271777"/>
                </a:moveTo>
                <a:lnTo>
                  <a:pt x="804164" y="213140"/>
                </a:lnTo>
              </a:path>
              <a:path w="864869" h="864235">
                <a:moveTo>
                  <a:pt x="744596" y="298769"/>
                </a:moveTo>
                <a:lnTo>
                  <a:pt x="833947" y="273639"/>
                </a:lnTo>
              </a:path>
              <a:path w="864869" h="864235">
                <a:moveTo>
                  <a:pt x="668275" y="387190"/>
                </a:moveTo>
                <a:lnTo>
                  <a:pt x="851632" y="329483"/>
                </a:lnTo>
              </a:path>
              <a:path w="864869" h="864235">
                <a:moveTo>
                  <a:pt x="699920" y="479333"/>
                </a:moveTo>
                <a:lnTo>
                  <a:pt x="860008" y="378813"/>
                </a:lnTo>
              </a:path>
              <a:path w="864869" h="864235">
                <a:moveTo>
                  <a:pt x="663621" y="472818"/>
                </a:moveTo>
                <a:lnTo>
                  <a:pt x="815332" y="630114"/>
                </a:lnTo>
              </a:path>
              <a:path w="864869" h="864235">
                <a:moveTo>
                  <a:pt x="772518" y="491433"/>
                </a:moveTo>
                <a:lnTo>
                  <a:pt x="838601" y="576131"/>
                </a:lnTo>
              </a:path>
              <a:path w="864869" h="864235">
                <a:moveTo>
                  <a:pt x="635699" y="537970"/>
                </a:moveTo>
                <a:lnTo>
                  <a:pt x="799510" y="657106"/>
                </a:lnTo>
              </a:path>
              <a:path w="864869" h="864235">
                <a:moveTo>
                  <a:pt x="548209" y="605915"/>
                </a:moveTo>
                <a:lnTo>
                  <a:pt x="755765" y="717604"/>
                </a:lnTo>
              </a:path>
              <a:path w="864869" h="864235">
                <a:moveTo>
                  <a:pt x="604984" y="644075"/>
                </a:moveTo>
                <a:lnTo>
                  <a:pt x="661759" y="796718"/>
                </a:lnTo>
              </a:path>
              <a:path w="864869" h="864235">
                <a:moveTo>
                  <a:pt x="474680" y="656175"/>
                </a:moveTo>
                <a:lnTo>
                  <a:pt x="611499" y="824640"/>
                </a:lnTo>
              </a:path>
              <a:path w="864869" h="864235">
                <a:moveTo>
                  <a:pt x="492364" y="745527"/>
                </a:moveTo>
                <a:lnTo>
                  <a:pt x="480264" y="860939"/>
                </a:lnTo>
              </a:path>
              <a:path w="864869" h="864235">
                <a:moveTo>
                  <a:pt x="432796" y="752042"/>
                </a:moveTo>
                <a:lnTo>
                  <a:pt x="462580" y="862800"/>
                </a:lnTo>
              </a:path>
              <a:path w="864869" h="864235">
                <a:moveTo>
                  <a:pt x="450480" y="816263"/>
                </a:moveTo>
                <a:lnTo>
                  <a:pt x="434658" y="863731"/>
                </a:lnTo>
              </a:path>
              <a:path w="864869" h="864235">
                <a:moveTo>
                  <a:pt x="502602" y="797648"/>
                </a:moveTo>
                <a:lnTo>
                  <a:pt x="550070" y="846978"/>
                </a:lnTo>
              </a:path>
              <a:path w="864869" h="864235">
                <a:moveTo>
                  <a:pt x="447688" y="654314"/>
                </a:moveTo>
                <a:lnTo>
                  <a:pt x="407666" y="862800"/>
                </a:lnTo>
              </a:path>
              <a:path w="864869" h="864235">
                <a:moveTo>
                  <a:pt x="625460" y="699920"/>
                </a:moveTo>
                <a:lnTo>
                  <a:pt x="722258" y="751111"/>
                </a:lnTo>
              </a:path>
              <a:path w="864869" h="864235">
                <a:moveTo>
                  <a:pt x="658967" y="717604"/>
                </a:moveTo>
                <a:lnTo>
                  <a:pt x="688751" y="778103"/>
                </a:lnTo>
              </a:path>
              <a:path w="864869" h="864235">
                <a:moveTo>
                  <a:pt x="528663" y="722258"/>
                </a:moveTo>
                <a:lnTo>
                  <a:pt x="571477" y="840463"/>
                </a:lnTo>
              </a:path>
              <a:path w="864869" h="864235">
                <a:moveTo>
                  <a:pt x="553793" y="792995"/>
                </a:moveTo>
                <a:lnTo>
                  <a:pt x="593815" y="832086"/>
                </a:lnTo>
              </a:path>
              <a:path w="864869" h="864235">
                <a:moveTo>
                  <a:pt x="469095" y="625460"/>
                </a:moveTo>
                <a:lnTo>
                  <a:pt x="640352" y="809748"/>
                </a:lnTo>
              </a:path>
              <a:path w="864869" h="864235">
                <a:moveTo>
                  <a:pt x="712020" y="593815"/>
                </a:moveTo>
                <a:lnTo>
                  <a:pt x="781826" y="684097"/>
                </a:lnTo>
              </a:path>
              <a:path w="864869" h="864235">
                <a:moveTo>
                  <a:pt x="755765" y="568685"/>
                </a:moveTo>
                <a:lnTo>
                  <a:pt x="833947" y="589161"/>
                </a:lnTo>
              </a:path>
              <a:path w="864869" h="864235">
                <a:moveTo>
                  <a:pt x="714812" y="525871"/>
                </a:moveTo>
                <a:lnTo>
                  <a:pt x="837670" y="579854"/>
                </a:lnTo>
              </a:path>
              <a:path w="864869" h="864235">
                <a:moveTo>
                  <a:pt x="802302" y="530524"/>
                </a:moveTo>
                <a:lnTo>
                  <a:pt x="846047" y="553793"/>
                </a:lnTo>
              </a:path>
              <a:path w="864869" h="864235">
                <a:moveTo>
                  <a:pt x="809748" y="497948"/>
                </a:moveTo>
                <a:lnTo>
                  <a:pt x="850701" y="537040"/>
                </a:lnTo>
              </a:path>
              <a:path w="864869" h="864235">
                <a:moveTo>
                  <a:pt x="738081" y="455134"/>
                </a:moveTo>
                <a:lnTo>
                  <a:pt x="862800" y="445827"/>
                </a:lnTo>
              </a:path>
              <a:path w="864869" h="864235">
                <a:moveTo>
                  <a:pt x="797648" y="450480"/>
                </a:moveTo>
                <a:lnTo>
                  <a:pt x="861870" y="471887"/>
                </a:lnTo>
              </a:path>
              <a:path w="864869" h="864235">
                <a:moveTo>
                  <a:pt x="638491" y="468164"/>
                </a:moveTo>
                <a:lnTo>
                  <a:pt x="856285" y="353683"/>
                </a:lnTo>
              </a:path>
              <a:path w="864869" h="864235">
                <a:moveTo>
                  <a:pt x="728773" y="420696"/>
                </a:moveTo>
                <a:lnTo>
                  <a:pt x="853493" y="339722"/>
                </a:lnTo>
              </a:path>
              <a:path w="864869" h="864235">
                <a:moveTo>
                  <a:pt x="561239" y="144265"/>
                </a:moveTo>
                <a:lnTo>
                  <a:pt x="571477" y="23268"/>
                </a:lnTo>
              </a:path>
              <a:path w="864869" h="864235">
                <a:moveTo>
                  <a:pt x="599400" y="157295"/>
                </a:moveTo>
                <a:lnTo>
                  <a:pt x="645937" y="56775"/>
                </a:lnTo>
              </a:path>
              <a:path w="864869" h="864235">
                <a:moveTo>
                  <a:pt x="618014" y="117273"/>
                </a:moveTo>
                <a:lnTo>
                  <a:pt x="623599" y="44675"/>
                </a:lnTo>
              </a:path>
              <a:path w="864869" h="864235">
                <a:moveTo>
                  <a:pt x="630114" y="91213"/>
                </a:moveTo>
                <a:lnTo>
                  <a:pt x="667344" y="69805"/>
                </a:lnTo>
              </a:path>
              <a:path w="864869" h="864235">
                <a:moveTo>
                  <a:pt x="654314" y="109827"/>
                </a:moveTo>
                <a:lnTo>
                  <a:pt x="678513" y="77251"/>
                </a:lnTo>
              </a:path>
              <a:path w="864869" h="864235">
                <a:moveTo>
                  <a:pt x="570546" y="217794"/>
                </a:moveTo>
                <a:lnTo>
                  <a:pt x="716673" y="107035"/>
                </a:lnTo>
              </a:path>
              <a:path w="864869" h="864235">
                <a:moveTo>
                  <a:pt x="625460" y="175910"/>
                </a:moveTo>
                <a:lnTo>
                  <a:pt x="702712" y="95866"/>
                </a:lnTo>
              </a:path>
              <a:path w="864869" h="864235">
                <a:moveTo>
                  <a:pt x="661759" y="184287"/>
                </a:moveTo>
                <a:lnTo>
                  <a:pt x="733427" y="122858"/>
                </a:lnTo>
              </a:path>
              <a:path w="864869" h="864235">
                <a:moveTo>
                  <a:pt x="614291" y="264331"/>
                </a:moveTo>
                <a:lnTo>
                  <a:pt x="760418" y="153572"/>
                </a:lnTo>
                <a:lnTo>
                  <a:pt x="613361" y="201971"/>
                </a:lnTo>
              </a:path>
              <a:path w="864869" h="864235">
                <a:moveTo>
                  <a:pt x="424419" y="296907"/>
                </a:moveTo>
                <a:lnTo>
                  <a:pt x="522148" y="9307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7" name="bg object 46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0767948" y="9388583"/>
            <a:ext cx="8820674" cy="1089902"/>
          </a:xfrm>
          <a:prstGeom prst="rect">
            <a:avLst/>
          </a:prstGeom>
        </p:spPr>
      </p:pic>
      <p:sp>
        <p:nvSpPr>
          <p:cNvPr id="468" name="bg object 468"/>
          <p:cNvSpPr/>
          <p:nvPr/>
        </p:nvSpPr>
        <p:spPr>
          <a:xfrm>
            <a:off x="1508428" y="5506909"/>
            <a:ext cx="864869" cy="864235"/>
          </a:xfrm>
          <a:custGeom>
            <a:avLst/>
            <a:gdLst/>
            <a:ahLst/>
            <a:cxnLst/>
            <a:rect l="l" t="t" r="r" b="b"/>
            <a:pathLst>
              <a:path w="864869" h="864235">
                <a:moveTo>
                  <a:pt x="807887" y="208486"/>
                </a:moveTo>
                <a:lnTo>
                  <a:pt x="432796" y="431865"/>
                </a:lnTo>
                <a:lnTo>
                  <a:pt x="321107" y="13961"/>
                </a:lnTo>
              </a:path>
              <a:path w="864869" h="864235">
                <a:moveTo>
                  <a:pt x="350891" y="855355"/>
                </a:moveTo>
                <a:lnTo>
                  <a:pt x="432796" y="431865"/>
                </a:lnTo>
                <a:lnTo>
                  <a:pt x="792064" y="672928"/>
                </a:lnTo>
              </a:path>
              <a:path w="864869" h="864235">
                <a:moveTo>
                  <a:pt x="432796" y="431865"/>
                </a:moveTo>
                <a:lnTo>
                  <a:pt x="0" y="508186"/>
                </a:lnTo>
              </a:path>
              <a:path w="864869" h="864235">
                <a:moveTo>
                  <a:pt x="414181" y="362990"/>
                </a:moveTo>
                <a:lnTo>
                  <a:pt x="549139" y="15822"/>
                </a:lnTo>
              </a:path>
              <a:path w="864869" h="864235">
                <a:moveTo>
                  <a:pt x="388120" y="264331"/>
                </a:moveTo>
                <a:lnTo>
                  <a:pt x="178703" y="81905"/>
                </a:lnTo>
              </a:path>
              <a:path w="864869" h="864235">
                <a:moveTo>
                  <a:pt x="562170" y="354614"/>
                </a:moveTo>
                <a:lnTo>
                  <a:pt x="571477" y="22337"/>
                </a:lnTo>
              </a:path>
              <a:path w="864869" h="864235">
                <a:moveTo>
                  <a:pt x="532386" y="372298"/>
                </a:moveTo>
                <a:lnTo>
                  <a:pt x="861870" y="476541"/>
                </a:lnTo>
              </a:path>
              <a:path w="864869" h="864235">
                <a:moveTo>
                  <a:pt x="547278" y="508186"/>
                </a:moveTo>
                <a:lnTo>
                  <a:pt x="859078" y="500741"/>
                </a:lnTo>
              </a:path>
              <a:path w="864869" h="864235">
                <a:moveTo>
                  <a:pt x="516563" y="487710"/>
                </a:moveTo>
                <a:lnTo>
                  <a:pt x="467234" y="861870"/>
                </a:lnTo>
              </a:path>
              <a:path w="864869" h="864235">
                <a:moveTo>
                  <a:pt x="404874" y="576131"/>
                </a:moveTo>
                <a:lnTo>
                  <a:pt x="447688" y="862800"/>
                </a:lnTo>
              </a:path>
              <a:path w="864869" h="864235">
                <a:moveTo>
                  <a:pt x="411389" y="540763"/>
                </a:moveTo>
                <a:lnTo>
                  <a:pt x="125650" y="735288"/>
                </a:lnTo>
              </a:path>
              <a:path w="864869" h="864235">
                <a:moveTo>
                  <a:pt x="285738" y="456995"/>
                </a:moveTo>
                <a:lnTo>
                  <a:pt x="104243" y="712020"/>
                </a:lnTo>
              </a:path>
              <a:path w="864869" h="864235">
                <a:moveTo>
                  <a:pt x="259677" y="461649"/>
                </a:moveTo>
                <a:lnTo>
                  <a:pt x="53983" y="223378"/>
                </a:lnTo>
              </a:path>
              <a:path w="864869" h="864235">
                <a:moveTo>
                  <a:pt x="409527" y="344375"/>
                </a:moveTo>
                <a:lnTo>
                  <a:pt x="67013" y="201971"/>
                </a:lnTo>
              </a:path>
              <a:path w="864869" h="864235">
                <a:moveTo>
                  <a:pt x="501671" y="603123"/>
                </a:moveTo>
                <a:lnTo>
                  <a:pt x="573339" y="839532"/>
                </a:lnTo>
              </a:path>
              <a:path w="864869" h="864235">
                <a:moveTo>
                  <a:pt x="483987" y="737150"/>
                </a:moveTo>
                <a:lnTo>
                  <a:pt x="523078" y="853493"/>
                </a:lnTo>
              </a:path>
              <a:path w="864869" h="864235">
                <a:moveTo>
                  <a:pt x="612430" y="552862"/>
                </a:moveTo>
                <a:lnTo>
                  <a:pt x="622668" y="819055"/>
                </a:lnTo>
              </a:path>
              <a:path w="864869" h="864235">
                <a:moveTo>
                  <a:pt x="658037" y="583577"/>
                </a:moveTo>
                <a:lnTo>
                  <a:pt x="829294" y="601261"/>
                </a:lnTo>
              </a:path>
              <a:path w="864869" h="864235">
                <a:moveTo>
                  <a:pt x="694336" y="504464"/>
                </a:moveTo>
                <a:lnTo>
                  <a:pt x="843255" y="565893"/>
                </a:lnTo>
              </a:path>
              <a:path w="864869" h="864235">
                <a:moveTo>
                  <a:pt x="753903" y="528663"/>
                </a:moveTo>
                <a:lnTo>
                  <a:pt x="852562" y="530524"/>
                </a:lnTo>
              </a:path>
              <a:path w="864869" h="864235">
                <a:moveTo>
                  <a:pt x="797648" y="547278"/>
                </a:moveTo>
                <a:lnTo>
                  <a:pt x="835809" y="585438"/>
                </a:lnTo>
              </a:path>
              <a:path w="864869" h="864235">
                <a:moveTo>
                  <a:pt x="760418" y="593815"/>
                </a:moveTo>
                <a:lnTo>
                  <a:pt x="816263" y="629183"/>
                </a:lnTo>
              </a:path>
              <a:path w="864869" h="864235">
                <a:moveTo>
                  <a:pt x="739942" y="591954"/>
                </a:moveTo>
                <a:lnTo>
                  <a:pt x="804164" y="652452"/>
                </a:lnTo>
              </a:path>
              <a:path w="864869" h="864235">
                <a:moveTo>
                  <a:pt x="723189" y="626391"/>
                </a:moveTo>
                <a:lnTo>
                  <a:pt x="798579" y="660829"/>
                </a:lnTo>
              </a:path>
              <a:path w="864869" h="864235">
                <a:moveTo>
                  <a:pt x="698059" y="609638"/>
                </a:moveTo>
                <a:lnTo>
                  <a:pt x="766934" y="704574"/>
                </a:lnTo>
              </a:path>
              <a:path w="864869" h="864235">
                <a:moveTo>
                  <a:pt x="738081" y="664552"/>
                </a:moveTo>
                <a:lnTo>
                  <a:pt x="779033" y="689682"/>
                </a:lnTo>
              </a:path>
              <a:path w="864869" h="864235">
                <a:moveTo>
                  <a:pt x="721327" y="641283"/>
                </a:moveTo>
                <a:lnTo>
                  <a:pt x="739942" y="735288"/>
                </a:lnTo>
              </a:path>
              <a:path w="864869" h="864235">
                <a:moveTo>
                  <a:pt x="614291" y="602192"/>
                </a:moveTo>
                <a:lnTo>
                  <a:pt x="724119" y="750180"/>
                </a:lnTo>
              </a:path>
              <a:path w="864869" h="864235">
                <a:moveTo>
                  <a:pt x="666413" y="671998"/>
                </a:moveTo>
                <a:lnTo>
                  <a:pt x="731565" y="742734"/>
                </a:lnTo>
              </a:path>
              <a:path w="864869" h="864235">
                <a:moveTo>
                  <a:pt x="644075" y="642214"/>
                </a:moveTo>
                <a:lnTo>
                  <a:pt x="703643" y="767864"/>
                </a:lnTo>
              </a:path>
              <a:path w="864869" h="864235">
                <a:moveTo>
                  <a:pt x="617084" y="681305"/>
                </a:moveTo>
                <a:lnTo>
                  <a:pt x="682236" y="783687"/>
                </a:lnTo>
              </a:path>
              <a:path w="864869" h="864235">
                <a:moveTo>
                  <a:pt x="649660" y="732496"/>
                </a:moveTo>
                <a:lnTo>
                  <a:pt x="653383" y="802302"/>
                </a:lnTo>
              </a:path>
              <a:path w="864869" h="864235">
                <a:moveTo>
                  <a:pt x="526801" y="685028"/>
                </a:moveTo>
                <a:lnTo>
                  <a:pt x="611499" y="824640"/>
                </a:lnTo>
              </a:path>
              <a:path w="864869" h="864235">
                <a:moveTo>
                  <a:pt x="577992" y="769726"/>
                </a:moveTo>
                <a:lnTo>
                  <a:pt x="590092" y="833947"/>
                </a:lnTo>
              </a:path>
              <a:path w="864869" h="864235">
                <a:moveTo>
                  <a:pt x="499810" y="784618"/>
                </a:moveTo>
                <a:lnTo>
                  <a:pt x="547278" y="847909"/>
                </a:lnTo>
              </a:path>
              <a:path w="864869" h="864235">
                <a:moveTo>
                  <a:pt x="548209" y="755765"/>
                </a:moveTo>
                <a:lnTo>
                  <a:pt x="564031" y="843255"/>
                </a:lnTo>
              </a:path>
              <a:path w="864869" h="864235">
                <a:moveTo>
                  <a:pt x="743665" y="503533"/>
                </a:moveTo>
                <a:lnTo>
                  <a:pt x="860939" y="483987"/>
                </a:lnTo>
                <a:lnTo>
                  <a:pt x="750180" y="441173"/>
                </a:lnTo>
                <a:lnTo>
                  <a:pt x="858147" y="361129"/>
                </a:lnTo>
              </a:path>
              <a:path w="864869" h="864235">
                <a:moveTo>
                  <a:pt x="640352" y="406735"/>
                </a:moveTo>
                <a:lnTo>
                  <a:pt x="842324" y="294115"/>
                </a:lnTo>
              </a:path>
              <a:path w="864869" h="864235">
                <a:moveTo>
                  <a:pt x="634768" y="310868"/>
                </a:moveTo>
                <a:lnTo>
                  <a:pt x="833947" y="272708"/>
                </a:lnTo>
              </a:path>
              <a:path w="864869" h="864235">
                <a:moveTo>
                  <a:pt x="745527" y="290392"/>
                </a:moveTo>
                <a:lnTo>
                  <a:pt x="822778" y="247578"/>
                </a:lnTo>
              </a:path>
              <a:path w="864869" h="864235">
                <a:moveTo>
                  <a:pt x="754834" y="240132"/>
                </a:moveTo>
                <a:lnTo>
                  <a:pt x="811609" y="225240"/>
                </a:lnTo>
              </a:path>
              <a:path w="864869" h="864235">
                <a:moveTo>
                  <a:pt x="707366" y="297838"/>
                </a:moveTo>
                <a:lnTo>
                  <a:pt x="815332" y="230824"/>
                </a:lnTo>
              </a:path>
              <a:path w="864869" h="864235">
                <a:moveTo>
                  <a:pt x="798579" y="280154"/>
                </a:moveTo>
                <a:lnTo>
                  <a:pt x="837670" y="282015"/>
                </a:lnTo>
              </a:path>
              <a:path w="864869" h="864235">
                <a:moveTo>
                  <a:pt x="724119" y="360198"/>
                </a:moveTo>
                <a:lnTo>
                  <a:pt x="847909" y="314591"/>
                </a:lnTo>
              </a:path>
              <a:path w="864869" h="864235">
                <a:moveTo>
                  <a:pt x="690613" y="378813"/>
                </a:moveTo>
                <a:lnTo>
                  <a:pt x="853493" y="335999"/>
                </a:lnTo>
              </a:path>
              <a:path w="864869" h="864235">
                <a:moveTo>
                  <a:pt x="791133" y="410458"/>
                </a:moveTo>
                <a:lnTo>
                  <a:pt x="856285" y="349029"/>
                </a:lnTo>
              </a:path>
              <a:path w="864869" h="864235">
                <a:moveTo>
                  <a:pt x="819055" y="384397"/>
                </a:moveTo>
                <a:lnTo>
                  <a:pt x="861870" y="389051"/>
                </a:lnTo>
              </a:path>
              <a:path w="864869" h="864235">
                <a:moveTo>
                  <a:pt x="769726" y="446757"/>
                </a:moveTo>
                <a:lnTo>
                  <a:pt x="864662" y="431865"/>
                </a:lnTo>
              </a:path>
              <a:path w="864869" h="864235">
                <a:moveTo>
                  <a:pt x="802302" y="442104"/>
                </a:moveTo>
                <a:lnTo>
                  <a:pt x="863731" y="404874"/>
                </a:lnTo>
              </a:path>
              <a:path w="864869" h="864235">
                <a:moveTo>
                  <a:pt x="826501" y="438381"/>
                </a:moveTo>
                <a:lnTo>
                  <a:pt x="863731" y="452342"/>
                </a:lnTo>
              </a:path>
              <a:path w="864869" h="864235">
                <a:moveTo>
                  <a:pt x="507256" y="560308"/>
                </a:moveTo>
                <a:lnTo>
                  <a:pt x="608707" y="820917"/>
                </a:lnTo>
              </a:path>
              <a:path w="864869" h="864235">
                <a:moveTo>
                  <a:pt x="531455" y="621737"/>
                </a:moveTo>
                <a:lnTo>
                  <a:pt x="595677" y="670136"/>
                </a:lnTo>
              </a:path>
              <a:path w="864869" h="864235">
                <a:moveTo>
                  <a:pt x="567754" y="141473"/>
                </a:moveTo>
                <a:lnTo>
                  <a:pt x="666413" y="68875"/>
                </a:lnTo>
              </a:path>
              <a:path w="864869" h="864235">
                <a:moveTo>
                  <a:pt x="615222" y="106104"/>
                </a:moveTo>
                <a:lnTo>
                  <a:pt x="642214" y="53983"/>
                </a:lnTo>
              </a:path>
              <a:path w="864869" h="864235">
                <a:moveTo>
                  <a:pt x="592884" y="122858"/>
                </a:moveTo>
                <a:lnTo>
                  <a:pt x="605915" y="36299"/>
                </a:lnTo>
              </a:path>
              <a:path w="864869" h="864235">
                <a:moveTo>
                  <a:pt x="566823" y="184287"/>
                </a:moveTo>
                <a:lnTo>
                  <a:pt x="685028" y="80974"/>
                </a:lnTo>
              </a:path>
              <a:path w="864869" h="864235">
                <a:moveTo>
                  <a:pt x="622668" y="134958"/>
                </a:moveTo>
                <a:lnTo>
                  <a:pt x="718535" y="107966"/>
                </a:lnTo>
              </a:path>
              <a:path w="864869" h="864235">
                <a:moveTo>
                  <a:pt x="564962" y="273639"/>
                </a:moveTo>
                <a:lnTo>
                  <a:pt x="757626" y="147988"/>
                </a:lnTo>
              </a:path>
              <a:path w="864869" h="864235">
                <a:moveTo>
                  <a:pt x="604053" y="247578"/>
                </a:moveTo>
                <a:lnTo>
                  <a:pt x="786479" y="183356"/>
                </a:lnTo>
              </a:path>
              <a:path w="864869" h="864235">
                <a:moveTo>
                  <a:pt x="699920" y="214071"/>
                </a:moveTo>
                <a:lnTo>
                  <a:pt x="769726" y="161949"/>
                </a:lnTo>
              </a:path>
              <a:path w="864869" h="864235">
                <a:moveTo>
                  <a:pt x="639422" y="225240"/>
                </a:moveTo>
                <a:lnTo>
                  <a:pt x="728773" y="117273"/>
                </a:lnTo>
              </a:path>
              <a:path w="864869" h="864235">
                <a:moveTo>
                  <a:pt x="693405" y="159157"/>
                </a:moveTo>
                <a:lnTo>
                  <a:pt x="748319" y="136819"/>
                </a:lnTo>
              </a:path>
              <a:path w="864869" h="864235">
                <a:moveTo>
                  <a:pt x="429073" y="0"/>
                </a:moveTo>
                <a:lnTo>
                  <a:pt x="461649" y="241993"/>
                </a:lnTo>
                <a:lnTo>
                  <a:pt x="567754" y="21407"/>
                </a:lnTo>
              </a:path>
              <a:path w="864869" h="864235">
                <a:moveTo>
                  <a:pt x="455134" y="192664"/>
                </a:moveTo>
                <a:lnTo>
                  <a:pt x="510979" y="6515"/>
                </a:lnTo>
              </a:path>
              <a:path w="864869" h="864235">
                <a:moveTo>
                  <a:pt x="482126" y="102381"/>
                </a:moveTo>
                <a:lnTo>
                  <a:pt x="465372" y="930"/>
                </a:lnTo>
              </a:path>
              <a:path w="864869" h="864235">
                <a:moveTo>
                  <a:pt x="448619" y="147057"/>
                </a:moveTo>
                <a:lnTo>
                  <a:pt x="351821" y="7445"/>
                </a:lnTo>
              </a:path>
              <a:path w="864869" h="864235">
                <a:moveTo>
                  <a:pt x="418835" y="104243"/>
                </a:moveTo>
                <a:lnTo>
                  <a:pt x="390913" y="1861"/>
                </a:lnTo>
              </a:path>
              <a:path w="864869" h="864235">
                <a:moveTo>
                  <a:pt x="380674" y="236409"/>
                </a:moveTo>
                <a:lnTo>
                  <a:pt x="339722" y="9307"/>
                </a:lnTo>
              </a:path>
              <a:path w="864869" h="864235">
                <a:moveTo>
                  <a:pt x="332276" y="215932"/>
                </a:moveTo>
                <a:lnTo>
                  <a:pt x="257816" y="36299"/>
                </a:lnTo>
              </a:path>
              <a:path w="864869" h="864235">
                <a:moveTo>
                  <a:pt x="363921" y="243855"/>
                </a:moveTo>
                <a:lnTo>
                  <a:pt x="106104" y="148919"/>
                </a:lnTo>
              </a:path>
              <a:path w="864869" h="864235">
                <a:moveTo>
                  <a:pt x="312730" y="304353"/>
                </a:moveTo>
                <a:lnTo>
                  <a:pt x="94005" y="163811"/>
                </a:lnTo>
              </a:path>
              <a:path w="864869" h="864235">
                <a:moveTo>
                  <a:pt x="233617" y="271777"/>
                </a:moveTo>
                <a:lnTo>
                  <a:pt x="60498" y="213140"/>
                </a:lnTo>
              </a:path>
              <a:path w="864869" h="864235">
                <a:moveTo>
                  <a:pt x="120066" y="298769"/>
                </a:moveTo>
                <a:lnTo>
                  <a:pt x="30714" y="273639"/>
                </a:lnTo>
              </a:path>
              <a:path w="864869" h="864235">
                <a:moveTo>
                  <a:pt x="195456" y="387190"/>
                </a:moveTo>
                <a:lnTo>
                  <a:pt x="13030" y="329483"/>
                </a:lnTo>
              </a:path>
              <a:path w="864869" h="864235">
                <a:moveTo>
                  <a:pt x="163811" y="479333"/>
                </a:moveTo>
                <a:lnTo>
                  <a:pt x="3722" y="378813"/>
                </a:lnTo>
              </a:path>
              <a:path w="864869" h="864235">
                <a:moveTo>
                  <a:pt x="200110" y="472818"/>
                </a:moveTo>
                <a:lnTo>
                  <a:pt x="49329" y="630114"/>
                </a:lnTo>
              </a:path>
              <a:path w="864869" h="864235">
                <a:moveTo>
                  <a:pt x="92143" y="491433"/>
                </a:moveTo>
                <a:lnTo>
                  <a:pt x="26060" y="576131"/>
                </a:lnTo>
              </a:path>
              <a:path w="864869" h="864235">
                <a:moveTo>
                  <a:pt x="228963" y="537970"/>
                </a:moveTo>
                <a:lnTo>
                  <a:pt x="64221" y="657106"/>
                </a:lnTo>
              </a:path>
              <a:path w="864869" h="864235">
                <a:moveTo>
                  <a:pt x="315522" y="605915"/>
                </a:moveTo>
                <a:lnTo>
                  <a:pt x="108897" y="717604"/>
                </a:lnTo>
              </a:path>
              <a:path w="864869" h="864235">
                <a:moveTo>
                  <a:pt x="259677" y="644075"/>
                </a:moveTo>
                <a:lnTo>
                  <a:pt x="201971" y="796718"/>
                </a:lnTo>
              </a:path>
              <a:path w="864869" h="864235">
                <a:moveTo>
                  <a:pt x="389051" y="656175"/>
                </a:moveTo>
                <a:lnTo>
                  <a:pt x="253162" y="824640"/>
                </a:lnTo>
              </a:path>
              <a:path w="864869" h="864235">
                <a:moveTo>
                  <a:pt x="372298" y="745527"/>
                </a:moveTo>
                <a:lnTo>
                  <a:pt x="384397" y="860939"/>
                </a:lnTo>
              </a:path>
              <a:path w="864869" h="864235">
                <a:moveTo>
                  <a:pt x="430935" y="752042"/>
                </a:moveTo>
                <a:lnTo>
                  <a:pt x="402082" y="861870"/>
                </a:lnTo>
              </a:path>
              <a:path w="864869" h="864235">
                <a:moveTo>
                  <a:pt x="414181" y="816263"/>
                </a:moveTo>
                <a:lnTo>
                  <a:pt x="429073" y="863731"/>
                </a:lnTo>
              </a:path>
              <a:path w="864869" h="864235">
                <a:moveTo>
                  <a:pt x="362059" y="797648"/>
                </a:moveTo>
                <a:lnTo>
                  <a:pt x="313661" y="846978"/>
                </a:lnTo>
              </a:path>
              <a:path w="864869" h="864235">
                <a:moveTo>
                  <a:pt x="416043" y="654314"/>
                </a:moveTo>
                <a:lnTo>
                  <a:pt x="456995" y="862800"/>
                </a:lnTo>
              </a:path>
              <a:path w="864869" h="864235">
                <a:moveTo>
                  <a:pt x="238270" y="699920"/>
                </a:moveTo>
                <a:lnTo>
                  <a:pt x="141473" y="751111"/>
                </a:lnTo>
              </a:path>
              <a:path w="864869" h="864235">
                <a:moveTo>
                  <a:pt x="205694" y="717604"/>
                </a:moveTo>
                <a:lnTo>
                  <a:pt x="174980" y="778103"/>
                </a:lnTo>
              </a:path>
              <a:path w="864869" h="864235">
                <a:moveTo>
                  <a:pt x="335999" y="722258"/>
                </a:moveTo>
                <a:lnTo>
                  <a:pt x="293184" y="840463"/>
                </a:lnTo>
              </a:path>
              <a:path w="864869" h="864235">
                <a:moveTo>
                  <a:pt x="309938" y="792995"/>
                </a:moveTo>
                <a:lnTo>
                  <a:pt x="269916" y="832086"/>
                </a:lnTo>
              </a:path>
              <a:path w="864869" h="864235">
                <a:moveTo>
                  <a:pt x="395566" y="625460"/>
                </a:moveTo>
                <a:lnTo>
                  <a:pt x="223378" y="809748"/>
                </a:lnTo>
              </a:path>
              <a:path w="864869" h="864235">
                <a:moveTo>
                  <a:pt x="151711" y="593815"/>
                </a:moveTo>
                <a:lnTo>
                  <a:pt x="82836" y="684097"/>
                </a:lnTo>
              </a:path>
              <a:path w="864869" h="864235">
                <a:moveTo>
                  <a:pt x="107966" y="568685"/>
                </a:moveTo>
                <a:lnTo>
                  <a:pt x="30714" y="589161"/>
                </a:lnTo>
              </a:path>
              <a:path w="864869" h="864235">
                <a:moveTo>
                  <a:pt x="148919" y="525871"/>
                </a:moveTo>
                <a:lnTo>
                  <a:pt x="26991" y="579854"/>
                </a:lnTo>
              </a:path>
              <a:path w="864869" h="864235">
                <a:moveTo>
                  <a:pt x="61429" y="530524"/>
                </a:moveTo>
                <a:lnTo>
                  <a:pt x="18614" y="553793"/>
                </a:lnTo>
              </a:path>
              <a:path w="864869" h="864235">
                <a:moveTo>
                  <a:pt x="54913" y="497948"/>
                </a:moveTo>
                <a:lnTo>
                  <a:pt x="13961" y="537040"/>
                </a:lnTo>
              </a:path>
              <a:path w="864869" h="864235">
                <a:moveTo>
                  <a:pt x="126581" y="455134"/>
                </a:moveTo>
                <a:lnTo>
                  <a:pt x="930" y="445827"/>
                </a:lnTo>
              </a:path>
              <a:path w="864869" h="864235">
                <a:moveTo>
                  <a:pt x="67013" y="450480"/>
                </a:moveTo>
                <a:lnTo>
                  <a:pt x="2792" y="471887"/>
                </a:lnTo>
              </a:path>
              <a:path w="864869" h="864235">
                <a:moveTo>
                  <a:pt x="225240" y="468164"/>
                </a:moveTo>
                <a:lnTo>
                  <a:pt x="7445" y="353683"/>
                </a:lnTo>
              </a:path>
              <a:path w="864869" h="864235">
                <a:moveTo>
                  <a:pt x="134958" y="420696"/>
                </a:moveTo>
                <a:lnTo>
                  <a:pt x="10238" y="339722"/>
                </a:lnTo>
              </a:path>
              <a:path w="864869" h="864235">
                <a:moveTo>
                  <a:pt x="302492" y="144265"/>
                </a:moveTo>
                <a:lnTo>
                  <a:pt x="293184" y="23268"/>
                </a:lnTo>
              </a:path>
              <a:path w="864869" h="864235">
                <a:moveTo>
                  <a:pt x="265262" y="157295"/>
                </a:moveTo>
                <a:lnTo>
                  <a:pt x="217794" y="56775"/>
                </a:lnTo>
              </a:path>
              <a:path w="864869" h="864235">
                <a:moveTo>
                  <a:pt x="246647" y="117273"/>
                </a:moveTo>
                <a:lnTo>
                  <a:pt x="241063" y="44675"/>
                </a:lnTo>
              </a:path>
              <a:path w="864869" h="864235">
                <a:moveTo>
                  <a:pt x="233617" y="91213"/>
                </a:moveTo>
                <a:lnTo>
                  <a:pt x="197318" y="69805"/>
                </a:lnTo>
              </a:path>
              <a:path w="864869" h="864235">
                <a:moveTo>
                  <a:pt x="210348" y="109827"/>
                </a:moveTo>
                <a:lnTo>
                  <a:pt x="186149" y="77251"/>
                </a:lnTo>
              </a:path>
              <a:path w="864869" h="864235">
                <a:moveTo>
                  <a:pt x="293184" y="217794"/>
                </a:moveTo>
                <a:lnTo>
                  <a:pt x="147057" y="107035"/>
                </a:lnTo>
              </a:path>
              <a:path w="864869" h="864235">
                <a:moveTo>
                  <a:pt x="238270" y="175910"/>
                </a:moveTo>
                <a:lnTo>
                  <a:pt x="161018" y="95866"/>
                </a:lnTo>
              </a:path>
              <a:path w="864869" h="864235">
                <a:moveTo>
                  <a:pt x="201971" y="184287"/>
                </a:moveTo>
                <a:lnTo>
                  <a:pt x="130304" y="122858"/>
                </a:lnTo>
              </a:path>
              <a:path w="864869" h="864235">
                <a:moveTo>
                  <a:pt x="250370" y="264331"/>
                </a:moveTo>
                <a:lnTo>
                  <a:pt x="103312" y="152642"/>
                </a:lnTo>
                <a:lnTo>
                  <a:pt x="250370" y="201971"/>
                </a:lnTo>
              </a:path>
              <a:path w="864869" h="864235">
                <a:moveTo>
                  <a:pt x="440242" y="296907"/>
                </a:moveTo>
                <a:lnTo>
                  <a:pt x="342514" y="9307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9" name="bg object 469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1764777" y="5635818"/>
            <a:ext cx="5110723" cy="664552"/>
          </a:xfrm>
          <a:prstGeom prst="rect">
            <a:avLst/>
          </a:prstGeom>
        </p:spPr>
      </p:pic>
      <p:pic>
        <p:nvPicPr>
          <p:cNvPr id="470" name="bg object 47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549294" y="10114564"/>
            <a:ext cx="7529730" cy="364852"/>
          </a:xfrm>
          <a:prstGeom prst="rect">
            <a:avLst/>
          </a:prstGeom>
        </p:spPr>
      </p:pic>
      <p:pic>
        <p:nvPicPr>
          <p:cNvPr id="471" name="bg object 471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5086607" y="6505133"/>
            <a:ext cx="191733" cy="191733"/>
          </a:xfrm>
          <a:prstGeom prst="rect">
            <a:avLst/>
          </a:prstGeom>
        </p:spPr>
      </p:pic>
      <p:sp>
        <p:nvSpPr>
          <p:cNvPr id="472" name="bg object 472"/>
          <p:cNvSpPr/>
          <p:nvPr/>
        </p:nvSpPr>
        <p:spPr>
          <a:xfrm>
            <a:off x="7025886" y="6500015"/>
            <a:ext cx="162560" cy="170815"/>
          </a:xfrm>
          <a:custGeom>
            <a:avLst/>
            <a:gdLst/>
            <a:ahLst/>
            <a:cxnLst/>
            <a:rect l="l" t="t" r="r" b="b"/>
            <a:pathLst>
              <a:path w="162559" h="170815">
                <a:moveTo>
                  <a:pt x="46537" y="141473"/>
                </a:moveTo>
                <a:lnTo>
                  <a:pt x="77251" y="79113"/>
                </a:lnTo>
                <a:lnTo>
                  <a:pt x="7445" y="146127"/>
                </a:lnTo>
              </a:path>
              <a:path w="162559" h="170815">
                <a:moveTo>
                  <a:pt x="128442" y="170326"/>
                </a:moveTo>
                <a:lnTo>
                  <a:pt x="77251" y="79113"/>
                </a:lnTo>
                <a:lnTo>
                  <a:pt x="76321" y="168464"/>
                </a:lnTo>
              </a:path>
              <a:path w="162559" h="170815">
                <a:moveTo>
                  <a:pt x="161949" y="40952"/>
                </a:moveTo>
                <a:lnTo>
                  <a:pt x="77251" y="79113"/>
                </a:lnTo>
                <a:lnTo>
                  <a:pt x="116343" y="107035"/>
                </a:lnTo>
              </a:path>
              <a:path w="162559" h="170815">
                <a:moveTo>
                  <a:pt x="0" y="93074"/>
                </a:moveTo>
                <a:lnTo>
                  <a:pt x="77251" y="79113"/>
                </a:lnTo>
                <a:lnTo>
                  <a:pt x="53052" y="0"/>
                </a:lnTo>
              </a:path>
              <a:path w="162559" h="170815">
                <a:moveTo>
                  <a:pt x="89351" y="136819"/>
                </a:moveTo>
                <a:lnTo>
                  <a:pt x="77251" y="79113"/>
                </a:lnTo>
                <a:lnTo>
                  <a:pt x="1861" y="36299"/>
                </a:lnTo>
              </a:path>
              <a:path w="162559" h="170815">
                <a:moveTo>
                  <a:pt x="1861" y="117273"/>
                </a:moveTo>
                <a:lnTo>
                  <a:pt x="77251" y="79113"/>
                </a:lnTo>
                <a:lnTo>
                  <a:pt x="48398" y="165672"/>
                </a:lnTo>
              </a:path>
              <a:path w="162559" h="170815">
                <a:moveTo>
                  <a:pt x="158226" y="116343"/>
                </a:moveTo>
                <a:lnTo>
                  <a:pt x="77251" y="79113"/>
                </a:lnTo>
                <a:lnTo>
                  <a:pt x="148919" y="72598"/>
                </a:lnTo>
              </a:path>
              <a:path w="162559" h="170815">
                <a:moveTo>
                  <a:pt x="77251" y="79113"/>
                </a:moveTo>
                <a:lnTo>
                  <a:pt x="118204" y="12099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bg object 473"/>
          <p:cNvSpPr/>
          <p:nvPr/>
        </p:nvSpPr>
        <p:spPr>
          <a:xfrm>
            <a:off x="7143625" y="651164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465"/>
                </a:moveTo>
                <a:lnTo>
                  <a:pt x="136" y="136"/>
                </a:lnTo>
                <a:lnTo>
                  <a:pt x="465" y="0"/>
                </a:lnTo>
                <a:lnTo>
                  <a:pt x="794" y="136"/>
                </a:lnTo>
                <a:lnTo>
                  <a:pt x="931" y="465"/>
                </a:lnTo>
                <a:lnTo>
                  <a:pt x="794" y="794"/>
                </a:lnTo>
                <a:lnTo>
                  <a:pt x="465" y="930"/>
                </a:lnTo>
                <a:lnTo>
                  <a:pt x="136" y="794"/>
                </a:lnTo>
                <a:lnTo>
                  <a:pt x="0" y="465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bg object 474"/>
          <p:cNvSpPr/>
          <p:nvPr/>
        </p:nvSpPr>
        <p:spPr>
          <a:xfrm>
            <a:off x="7022163" y="6500015"/>
            <a:ext cx="165735" cy="170815"/>
          </a:xfrm>
          <a:custGeom>
            <a:avLst/>
            <a:gdLst/>
            <a:ahLst/>
            <a:cxnLst/>
            <a:rect l="l" t="t" r="r" b="b"/>
            <a:pathLst>
              <a:path w="165734" h="170815">
                <a:moveTo>
                  <a:pt x="97728" y="13961"/>
                </a:moveTo>
                <a:lnTo>
                  <a:pt x="80974" y="79113"/>
                </a:lnTo>
                <a:lnTo>
                  <a:pt x="118204" y="40022"/>
                </a:lnTo>
              </a:path>
              <a:path w="165734" h="170815">
                <a:moveTo>
                  <a:pt x="0" y="79113"/>
                </a:moveTo>
                <a:lnTo>
                  <a:pt x="80974" y="79113"/>
                </a:lnTo>
                <a:lnTo>
                  <a:pt x="81905" y="26991"/>
                </a:lnTo>
              </a:path>
              <a:path w="165734" h="170815">
                <a:moveTo>
                  <a:pt x="49329" y="23268"/>
                </a:moveTo>
                <a:lnTo>
                  <a:pt x="80974" y="79113"/>
                </a:lnTo>
                <a:lnTo>
                  <a:pt x="16753" y="61429"/>
                </a:lnTo>
              </a:path>
              <a:path w="165734" h="170815">
                <a:moveTo>
                  <a:pt x="136819" y="90282"/>
                </a:moveTo>
                <a:lnTo>
                  <a:pt x="80974" y="79113"/>
                </a:lnTo>
                <a:lnTo>
                  <a:pt x="25130" y="29783"/>
                </a:lnTo>
              </a:path>
              <a:path w="165734" h="170815">
                <a:moveTo>
                  <a:pt x="106104" y="147988"/>
                </a:moveTo>
                <a:lnTo>
                  <a:pt x="80974" y="79113"/>
                </a:lnTo>
                <a:lnTo>
                  <a:pt x="136819" y="132165"/>
                </a:lnTo>
              </a:path>
              <a:path w="165734" h="170815">
                <a:moveTo>
                  <a:pt x="118204" y="40022"/>
                </a:moveTo>
                <a:lnTo>
                  <a:pt x="92143" y="73528"/>
                </a:lnTo>
              </a:path>
              <a:path w="165734" h="170815">
                <a:moveTo>
                  <a:pt x="165672" y="40952"/>
                </a:moveTo>
                <a:lnTo>
                  <a:pt x="98659" y="65152"/>
                </a:lnTo>
              </a:path>
              <a:path w="165734" h="170815">
                <a:moveTo>
                  <a:pt x="152642" y="72598"/>
                </a:moveTo>
                <a:lnTo>
                  <a:pt x="92143" y="73528"/>
                </a:lnTo>
              </a:path>
              <a:path w="165734" h="170815">
                <a:moveTo>
                  <a:pt x="136819" y="90282"/>
                </a:moveTo>
                <a:lnTo>
                  <a:pt x="94936" y="84697"/>
                </a:lnTo>
              </a:path>
              <a:path w="165734" h="170815">
                <a:moveTo>
                  <a:pt x="161949" y="116343"/>
                </a:moveTo>
                <a:lnTo>
                  <a:pt x="103312" y="90282"/>
                </a:lnTo>
                <a:lnTo>
                  <a:pt x="120066" y="107035"/>
                </a:lnTo>
              </a:path>
              <a:path w="165734" h="170815">
                <a:moveTo>
                  <a:pt x="136819" y="132165"/>
                </a:moveTo>
                <a:lnTo>
                  <a:pt x="84697" y="83767"/>
                </a:lnTo>
              </a:path>
              <a:path w="165734" h="170815">
                <a:moveTo>
                  <a:pt x="132165" y="170326"/>
                </a:moveTo>
                <a:lnTo>
                  <a:pt x="93074" y="94005"/>
                </a:lnTo>
              </a:path>
              <a:path w="165734" h="170815">
                <a:moveTo>
                  <a:pt x="106104" y="147988"/>
                </a:moveTo>
                <a:lnTo>
                  <a:pt x="93074" y="100520"/>
                </a:lnTo>
              </a:path>
              <a:path w="165734" h="170815">
                <a:moveTo>
                  <a:pt x="93074" y="136819"/>
                </a:moveTo>
                <a:lnTo>
                  <a:pt x="80974" y="91213"/>
                </a:lnTo>
              </a:path>
              <a:path w="165734" h="170815">
                <a:moveTo>
                  <a:pt x="80044" y="168464"/>
                </a:moveTo>
                <a:lnTo>
                  <a:pt x="79113" y="97728"/>
                </a:lnTo>
                <a:lnTo>
                  <a:pt x="52121" y="165672"/>
                </a:lnTo>
              </a:path>
              <a:path w="165734" h="170815">
                <a:moveTo>
                  <a:pt x="50260" y="141473"/>
                </a:moveTo>
                <a:lnTo>
                  <a:pt x="68875" y="94005"/>
                </a:lnTo>
                <a:lnTo>
                  <a:pt x="11168" y="146127"/>
                </a:lnTo>
              </a:path>
              <a:path w="165734" h="170815">
                <a:moveTo>
                  <a:pt x="5584" y="117273"/>
                </a:moveTo>
                <a:lnTo>
                  <a:pt x="70736" y="86559"/>
                </a:lnTo>
              </a:path>
              <a:path w="165734" h="170815">
                <a:moveTo>
                  <a:pt x="3722" y="93074"/>
                </a:moveTo>
                <a:lnTo>
                  <a:pt x="70736" y="81905"/>
                </a:lnTo>
              </a:path>
              <a:path w="165734" h="170815">
                <a:moveTo>
                  <a:pt x="0" y="79113"/>
                </a:moveTo>
                <a:lnTo>
                  <a:pt x="71667" y="77251"/>
                </a:lnTo>
              </a:path>
              <a:path w="165734" h="170815">
                <a:moveTo>
                  <a:pt x="16753" y="61429"/>
                </a:moveTo>
                <a:lnTo>
                  <a:pt x="67013" y="72598"/>
                </a:lnTo>
              </a:path>
              <a:path w="165734" h="170815">
                <a:moveTo>
                  <a:pt x="5584" y="36299"/>
                </a:moveTo>
                <a:lnTo>
                  <a:pt x="63290" y="67013"/>
                </a:lnTo>
                <a:lnTo>
                  <a:pt x="25130" y="29783"/>
                </a:lnTo>
              </a:path>
              <a:path w="165734" h="170815">
                <a:moveTo>
                  <a:pt x="49329" y="23268"/>
                </a:moveTo>
                <a:lnTo>
                  <a:pt x="72598" y="67944"/>
                </a:lnTo>
              </a:path>
              <a:path w="165734" h="170815">
                <a:moveTo>
                  <a:pt x="56775" y="0"/>
                </a:moveTo>
                <a:lnTo>
                  <a:pt x="73528" y="63290"/>
                </a:lnTo>
              </a:path>
              <a:path w="165734" h="170815">
                <a:moveTo>
                  <a:pt x="81905" y="26991"/>
                </a:moveTo>
                <a:lnTo>
                  <a:pt x="78182" y="64221"/>
                </a:lnTo>
              </a:path>
              <a:path w="165734" h="170815">
                <a:moveTo>
                  <a:pt x="97728" y="13961"/>
                </a:moveTo>
                <a:lnTo>
                  <a:pt x="87490" y="65152"/>
                </a:lnTo>
                <a:lnTo>
                  <a:pt x="121927" y="12099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5" name="bg object 475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5896427" y="6511649"/>
            <a:ext cx="435588" cy="197318"/>
          </a:xfrm>
          <a:prstGeom prst="rect">
            <a:avLst/>
          </a:prstGeom>
        </p:spPr>
      </p:pic>
      <p:pic>
        <p:nvPicPr>
          <p:cNvPr id="476" name="bg object 476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5051310" y="6505133"/>
            <a:ext cx="373228" cy="205694"/>
          </a:xfrm>
          <a:prstGeom prst="rect">
            <a:avLst/>
          </a:prstGeom>
        </p:spPr>
      </p:pic>
      <p:pic>
        <p:nvPicPr>
          <p:cNvPr id="477" name="bg object 477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750471" y="6475350"/>
            <a:ext cx="351821" cy="228032"/>
          </a:xfrm>
          <a:prstGeom prst="rect">
            <a:avLst/>
          </a:prstGeom>
        </p:spPr>
      </p:pic>
      <p:sp>
        <p:nvSpPr>
          <p:cNvPr id="478" name="bg object 478"/>
          <p:cNvSpPr/>
          <p:nvPr/>
        </p:nvSpPr>
        <p:spPr>
          <a:xfrm>
            <a:off x="4448042" y="6587826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20285" y="18431"/>
                </a:moveTo>
                <a:lnTo>
                  <a:pt x="23188" y="14504"/>
                </a:lnTo>
                <a:lnTo>
                  <a:pt x="22358" y="8968"/>
                </a:lnTo>
                <a:lnTo>
                  <a:pt x="18431" y="6065"/>
                </a:lnTo>
                <a:lnTo>
                  <a:pt x="14504" y="3162"/>
                </a:lnTo>
                <a:lnTo>
                  <a:pt x="8968" y="3991"/>
                </a:lnTo>
                <a:lnTo>
                  <a:pt x="6065" y="7918"/>
                </a:lnTo>
                <a:lnTo>
                  <a:pt x="3162" y="11845"/>
                </a:lnTo>
                <a:lnTo>
                  <a:pt x="3991" y="17382"/>
                </a:lnTo>
                <a:lnTo>
                  <a:pt x="7918" y="20285"/>
                </a:lnTo>
                <a:lnTo>
                  <a:pt x="11845" y="23188"/>
                </a:lnTo>
                <a:lnTo>
                  <a:pt x="17382" y="22358"/>
                </a:lnTo>
                <a:lnTo>
                  <a:pt x="20285" y="18431"/>
                </a:lnTo>
              </a:path>
              <a:path w="26670" h="26670">
                <a:moveTo>
                  <a:pt x="22530" y="20091"/>
                </a:moveTo>
                <a:lnTo>
                  <a:pt x="26350" y="14924"/>
                </a:lnTo>
                <a:lnTo>
                  <a:pt x="25258" y="7639"/>
                </a:lnTo>
                <a:lnTo>
                  <a:pt x="20091" y="3819"/>
                </a:lnTo>
                <a:lnTo>
                  <a:pt x="14924" y="0"/>
                </a:lnTo>
                <a:lnTo>
                  <a:pt x="7639" y="1092"/>
                </a:lnTo>
                <a:lnTo>
                  <a:pt x="3819" y="6258"/>
                </a:lnTo>
                <a:lnTo>
                  <a:pt x="0" y="11425"/>
                </a:lnTo>
                <a:lnTo>
                  <a:pt x="1092" y="18710"/>
                </a:lnTo>
                <a:lnTo>
                  <a:pt x="6258" y="22530"/>
                </a:lnTo>
                <a:lnTo>
                  <a:pt x="11425" y="26350"/>
                </a:lnTo>
                <a:lnTo>
                  <a:pt x="18710" y="25258"/>
                </a:lnTo>
                <a:lnTo>
                  <a:pt x="22530" y="20091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bg object 479"/>
          <p:cNvSpPr/>
          <p:nvPr/>
        </p:nvSpPr>
        <p:spPr>
          <a:xfrm>
            <a:off x="4365816" y="6506530"/>
            <a:ext cx="191135" cy="191135"/>
          </a:xfrm>
          <a:custGeom>
            <a:avLst/>
            <a:gdLst/>
            <a:ahLst/>
            <a:cxnLst/>
            <a:rect l="l" t="t" r="r" b="b"/>
            <a:pathLst>
              <a:path w="191135" h="191134">
                <a:moveTo>
                  <a:pt x="84697" y="41883"/>
                </a:moveTo>
                <a:lnTo>
                  <a:pt x="94005" y="0"/>
                </a:lnTo>
              </a:path>
              <a:path w="191135" h="191134">
                <a:moveTo>
                  <a:pt x="94936" y="89351"/>
                </a:moveTo>
                <a:lnTo>
                  <a:pt x="107966" y="930"/>
                </a:lnTo>
              </a:path>
              <a:path w="191135" h="191134">
                <a:moveTo>
                  <a:pt x="101451" y="82836"/>
                </a:moveTo>
                <a:lnTo>
                  <a:pt x="136819" y="9307"/>
                </a:lnTo>
              </a:path>
              <a:path w="191135" h="191134">
                <a:moveTo>
                  <a:pt x="127512" y="42814"/>
                </a:moveTo>
                <a:lnTo>
                  <a:pt x="156365" y="21407"/>
                </a:lnTo>
              </a:path>
              <a:path w="191135" h="191134">
                <a:moveTo>
                  <a:pt x="109827" y="77251"/>
                </a:moveTo>
                <a:lnTo>
                  <a:pt x="152642" y="47468"/>
                </a:lnTo>
              </a:path>
              <a:path w="191135" h="191134">
                <a:moveTo>
                  <a:pt x="133096" y="80044"/>
                </a:moveTo>
                <a:lnTo>
                  <a:pt x="177772" y="48398"/>
                </a:lnTo>
              </a:path>
              <a:path w="191135" h="191134">
                <a:moveTo>
                  <a:pt x="151711" y="79113"/>
                </a:moveTo>
                <a:lnTo>
                  <a:pt x="190802" y="87490"/>
                </a:lnTo>
              </a:path>
              <a:path w="191135" h="191134">
                <a:moveTo>
                  <a:pt x="105174" y="91213"/>
                </a:moveTo>
                <a:lnTo>
                  <a:pt x="188010" y="69805"/>
                </a:lnTo>
              </a:path>
              <a:path w="191135" h="191134">
                <a:moveTo>
                  <a:pt x="120996" y="105174"/>
                </a:moveTo>
                <a:lnTo>
                  <a:pt x="190802" y="100520"/>
                </a:lnTo>
              </a:path>
              <a:path w="191135" h="191134">
                <a:moveTo>
                  <a:pt x="102381" y="96797"/>
                </a:moveTo>
                <a:lnTo>
                  <a:pt x="183356" y="131235"/>
                </a:lnTo>
              </a:path>
              <a:path w="191135" h="191134">
                <a:moveTo>
                  <a:pt x="134027" y="134027"/>
                </a:moveTo>
                <a:lnTo>
                  <a:pt x="169395" y="154503"/>
                </a:lnTo>
              </a:path>
              <a:path w="191135" h="191134">
                <a:moveTo>
                  <a:pt x="104243" y="104243"/>
                </a:moveTo>
                <a:lnTo>
                  <a:pt x="159157" y="166603"/>
                </a:lnTo>
              </a:path>
              <a:path w="191135" h="191134">
                <a:moveTo>
                  <a:pt x="97728" y="99589"/>
                </a:moveTo>
                <a:lnTo>
                  <a:pt x="141473" y="178703"/>
                </a:lnTo>
              </a:path>
              <a:path w="191135" h="191134">
                <a:moveTo>
                  <a:pt x="114481" y="139611"/>
                </a:moveTo>
                <a:lnTo>
                  <a:pt x="117273" y="188010"/>
                </a:lnTo>
              </a:path>
              <a:path w="191135" h="191134">
                <a:moveTo>
                  <a:pt x="95866" y="108897"/>
                </a:moveTo>
                <a:lnTo>
                  <a:pt x="99589" y="190802"/>
                </a:lnTo>
              </a:path>
              <a:path w="191135" h="191134">
                <a:moveTo>
                  <a:pt x="93074" y="102381"/>
                </a:moveTo>
                <a:lnTo>
                  <a:pt x="67013" y="187079"/>
                </a:lnTo>
              </a:path>
              <a:path w="191135" h="191134">
                <a:moveTo>
                  <a:pt x="74459" y="151711"/>
                </a:moveTo>
                <a:lnTo>
                  <a:pt x="53052" y="180564"/>
                </a:lnTo>
              </a:path>
              <a:path w="191135" h="191134">
                <a:moveTo>
                  <a:pt x="51190" y="141473"/>
                </a:moveTo>
                <a:lnTo>
                  <a:pt x="26060" y="160088"/>
                </a:lnTo>
              </a:path>
              <a:path w="191135" h="191134">
                <a:moveTo>
                  <a:pt x="75390" y="106104"/>
                </a:moveTo>
                <a:lnTo>
                  <a:pt x="39091" y="173118"/>
                </a:lnTo>
              </a:path>
              <a:path w="191135" h="191134">
                <a:moveTo>
                  <a:pt x="63290" y="112620"/>
                </a:moveTo>
                <a:lnTo>
                  <a:pt x="930" y="112620"/>
                </a:lnTo>
              </a:path>
              <a:path w="191135" h="191134">
                <a:moveTo>
                  <a:pt x="90282" y="96797"/>
                </a:moveTo>
                <a:lnTo>
                  <a:pt x="45606" y="122858"/>
                </a:lnTo>
                <a:lnTo>
                  <a:pt x="10238" y="131235"/>
                </a:lnTo>
              </a:path>
              <a:path w="191135" h="191134">
                <a:moveTo>
                  <a:pt x="31645" y="100520"/>
                </a:moveTo>
                <a:lnTo>
                  <a:pt x="78182" y="99589"/>
                </a:lnTo>
              </a:path>
              <a:path w="191135" h="191134">
                <a:moveTo>
                  <a:pt x="38160" y="86559"/>
                </a:moveTo>
                <a:lnTo>
                  <a:pt x="0" y="90282"/>
                </a:lnTo>
              </a:path>
              <a:path w="191135" h="191134">
                <a:moveTo>
                  <a:pt x="3722" y="69805"/>
                </a:moveTo>
                <a:lnTo>
                  <a:pt x="85628" y="93074"/>
                </a:lnTo>
              </a:path>
              <a:path w="191135" h="191134">
                <a:moveTo>
                  <a:pt x="52121" y="62359"/>
                </a:moveTo>
                <a:lnTo>
                  <a:pt x="38160" y="57706"/>
                </a:lnTo>
                <a:lnTo>
                  <a:pt x="6515" y="58636"/>
                </a:lnTo>
              </a:path>
              <a:path w="191135" h="191134">
                <a:moveTo>
                  <a:pt x="25130" y="30714"/>
                </a:moveTo>
                <a:lnTo>
                  <a:pt x="91213" y="91213"/>
                </a:lnTo>
              </a:path>
              <a:path w="191135" h="191134">
                <a:moveTo>
                  <a:pt x="40022" y="16753"/>
                </a:moveTo>
                <a:lnTo>
                  <a:pt x="49329" y="51190"/>
                </a:lnTo>
              </a:path>
              <a:path w="191135" h="191134">
                <a:moveTo>
                  <a:pt x="78182" y="30714"/>
                </a:moveTo>
                <a:lnTo>
                  <a:pt x="53052" y="9307"/>
                </a:lnTo>
              </a:path>
              <a:path w="191135" h="191134">
                <a:moveTo>
                  <a:pt x="70736" y="2792"/>
                </a:moveTo>
                <a:lnTo>
                  <a:pt x="90282" y="8190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bg object 480"/>
          <p:cNvSpPr/>
          <p:nvPr/>
        </p:nvSpPr>
        <p:spPr>
          <a:xfrm>
            <a:off x="6709433" y="6395771"/>
            <a:ext cx="418465" cy="416559"/>
          </a:xfrm>
          <a:custGeom>
            <a:avLst/>
            <a:gdLst/>
            <a:ahLst/>
            <a:cxnLst/>
            <a:rect l="l" t="t" r="r" b="b"/>
            <a:pathLst>
              <a:path w="418465" h="416559">
                <a:moveTo>
                  <a:pt x="347168" y="364852"/>
                </a:moveTo>
                <a:lnTo>
                  <a:pt x="228963" y="230824"/>
                </a:lnTo>
              </a:path>
              <a:path w="418465" h="416559">
                <a:moveTo>
                  <a:pt x="311799" y="389982"/>
                </a:moveTo>
                <a:lnTo>
                  <a:pt x="224309" y="234547"/>
                </a:lnTo>
              </a:path>
              <a:path w="418465" h="416559">
                <a:moveTo>
                  <a:pt x="271777" y="407666"/>
                </a:moveTo>
                <a:lnTo>
                  <a:pt x="217794" y="236409"/>
                </a:lnTo>
              </a:path>
              <a:path w="418465" h="416559">
                <a:moveTo>
                  <a:pt x="282015" y="376021"/>
                </a:moveTo>
                <a:lnTo>
                  <a:pt x="250370" y="302492"/>
                </a:lnTo>
              </a:path>
              <a:path w="418465" h="416559">
                <a:moveTo>
                  <a:pt x="401151" y="125650"/>
                </a:moveTo>
                <a:lnTo>
                  <a:pt x="236409" y="196387"/>
                </a:lnTo>
              </a:path>
              <a:path w="418465" h="416559">
                <a:moveTo>
                  <a:pt x="414181" y="166603"/>
                </a:moveTo>
                <a:lnTo>
                  <a:pt x="238270" y="201971"/>
                </a:lnTo>
              </a:path>
              <a:path w="418465" h="416559">
                <a:moveTo>
                  <a:pt x="417904" y="210348"/>
                </a:moveTo>
                <a:lnTo>
                  <a:pt x="239201" y="208486"/>
                </a:lnTo>
              </a:path>
              <a:path w="418465" h="416559">
                <a:moveTo>
                  <a:pt x="413250" y="254093"/>
                </a:moveTo>
                <a:lnTo>
                  <a:pt x="238270" y="215002"/>
                </a:lnTo>
              </a:path>
              <a:path w="418465" h="416559">
                <a:moveTo>
                  <a:pt x="399289" y="295046"/>
                </a:moveTo>
                <a:lnTo>
                  <a:pt x="236409" y="220586"/>
                </a:lnTo>
              </a:path>
              <a:path w="418465" h="416559">
                <a:moveTo>
                  <a:pt x="376951" y="333206"/>
                </a:moveTo>
                <a:lnTo>
                  <a:pt x="233617" y="226171"/>
                </a:lnTo>
              </a:path>
              <a:path w="418465" h="416559">
                <a:moveTo>
                  <a:pt x="315522" y="28853"/>
                </a:moveTo>
                <a:lnTo>
                  <a:pt x="224309" y="182426"/>
                </a:lnTo>
              </a:path>
              <a:path w="418465" h="416559">
                <a:moveTo>
                  <a:pt x="350891" y="54913"/>
                </a:moveTo>
                <a:lnTo>
                  <a:pt x="228963" y="186149"/>
                </a:lnTo>
              </a:path>
              <a:path w="418465" h="416559">
                <a:moveTo>
                  <a:pt x="379744" y="87490"/>
                </a:moveTo>
                <a:lnTo>
                  <a:pt x="233617" y="190802"/>
                </a:lnTo>
              </a:path>
              <a:path w="418465" h="416559">
                <a:moveTo>
                  <a:pt x="318314" y="61429"/>
                </a:moveTo>
                <a:lnTo>
                  <a:pt x="270846" y="125650"/>
                </a:lnTo>
              </a:path>
              <a:path w="418465" h="416559">
                <a:moveTo>
                  <a:pt x="232686" y="930"/>
                </a:moveTo>
                <a:lnTo>
                  <a:pt x="212209" y="178703"/>
                </a:lnTo>
              </a:path>
              <a:path w="418465" h="416559">
                <a:moveTo>
                  <a:pt x="107035" y="26060"/>
                </a:moveTo>
                <a:lnTo>
                  <a:pt x="194525" y="182426"/>
                </a:lnTo>
              </a:path>
              <a:path w="418465" h="416559">
                <a:moveTo>
                  <a:pt x="147057" y="9307"/>
                </a:moveTo>
                <a:lnTo>
                  <a:pt x="200110" y="179633"/>
                </a:lnTo>
              </a:path>
              <a:path w="418465" h="416559">
                <a:moveTo>
                  <a:pt x="189872" y="0"/>
                </a:moveTo>
                <a:lnTo>
                  <a:pt x="206625" y="178703"/>
                </a:lnTo>
              </a:path>
              <a:path w="418465" h="416559">
                <a:moveTo>
                  <a:pt x="275500" y="10238"/>
                </a:moveTo>
                <a:lnTo>
                  <a:pt x="218725" y="179633"/>
                </a:lnTo>
              </a:path>
              <a:path w="418465" h="416559">
                <a:moveTo>
                  <a:pt x="284808" y="42814"/>
                </a:moveTo>
                <a:lnTo>
                  <a:pt x="252232" y="114481"/>
                </a:lnTo>
              </a:path>
              <a:path w="418465" h="416559">
                <a:moveTo>
                  <a:pt x="248509" y="30714"/>
                </a:moveTo>
                <a:lnTo>
                  <a:pt x="231755" y="107966"/>
                </a:lnTo>
              </a:path>
              <a:path w="418465" h="416559">
                <a:moveTo>
                  <a:pt x="211279" y="26060"/>
                </a:moveTo>
                <a:lnTo>
                  <a:pt x="210348" y="105174"/>
                </a:lnTo>
              </a:path>
              <a:path w="418465" h="416559">
                <a:moveTo>
                  <a:pt x="173118" y="29783"/>
                </a:moveTo>
                <a:lnTo>
                  <a:pt x="188941" y="107035"/>
                </a:lnTo>
              </a:path>
              <a:path w="418465" h="416559">
                <a:moveTo>
                  <a:pt x="136819" y="40952"/>
                </a:moveTo>
                <a:lnTo>
                  <a:pt x="168464" y="113550"/>
                </a:lnTo>
              </a:path>
              <a:path w="418465" h="416559">
                <a:moveTo>
                  <a:pt x="185218" y="416043"/>
                </a:moveTo>
                <a:lnTo>
                  <a:pt x="205694" y="238270"/>
                </a:lnTo>
              </a:path>
              <a:path w="418465" h="416559">
                <a:moveTo>
                  <a:pt x="228963" y="416043"/>
                </a:moveTo>
                <a:lnTo>
                  <a:pt x="212209" y="238270"/>
                </a:lnTo>
              </a:path>
              <a:path w="418465" h="416559">
                <a:moveTo>
                  <a:pt x="142404" y="406735"/>
                </a:moveTo>
                <a:lnTo>
                  <a:pt x="200110" y="236409"/>
                </a:lnTo>
              </a:path>
              <a:path w="418465" h="416559">
                <a:moveTo>
                  <a:pt x="5584" y="162880"/>
                </a:moveTo>
                <a:lnTo>
                  <a:pt x="179633" y="201971"/>
                </a:lnTo>
              </a:path>
              <a:path w="418465" h="416559">
                <a:moveTo>
                  <a:pt x="19545" y="120996"/>
                </a:moveTo>
                <a:lnTo>
                  <a:pt x="182426" y="195456"/>
                </a:lnTo>
              </a:path>
              <a:path w="418465" h="416559">
                <a:moveTo>
                  <a:pt x="41883" y="83767"/>
                </a:moveTo>
                <a:lnTo>
                  <a:pt x="185218" y="190802"/>
                </a:lnTo>
              </a:path>
              <a:path w="418465" h="416559">
                <a:moveTo>
                  <a:pt x="103312" y="388120"/>
                </a:moveTo>
                <a:lnTo>
                  <a:pt x="193595" y="233617"/>
                </a:lnTo>
              </a:path>
              <a:path w="418465" h="416559">
                <a:moveTo>
                  <a:pt x="67944" y="362059"/>
                </a:moveTo>
                <a:lnTo>
                  <a:pt x="188941" y="229894"/>
                </a:lnTo>
              </a:path>
              <a:path w="418465" h="416559">
                <a:moveTo>
                  <a:pt x="39091" y="329483"/>
                </a:moveTo>
                <a:lnTo>
                  <a:pt x="185218" y="225240"/>
                </a:lnTo>
              </a:path>
              <a:path w="418465" h="416559">
                <a:moveTo>
                  <a:pt x="17684" y="291323"/>
                </a:moveTo>
                <a:lnTo>
                  <a:pt x="181495" y="220586"/>
                </a:lnTo>
              </a:path>
              <a:path w="418465" h="416559">
                <a:moveTo>
                  <a:pt x="4653" y="249439"/>
                </a:moveTo>
                <a:lnTo>
                  <a:pt x="179633" y="214071"/>
                </a:lnTo>
              </a:path>
              <a:path w="418465" h="416559">
                <a:moveTo>
                  <a:pt x="0" y="206625"/>
                </a:moveTo>
                <a:lnTo>
                  <a:pt x="179633" y="207556"/>
                </a:lnTo>
              </a:path>
              <a:path w="418465" h="416559">
                <a:moveTo>
                  <a:pt x="103312" y="59567"/>
                </a:moveTo>
                <a:lnTo>
                  <a:pt x="149850" y="124719"/>
                </a:lnTo>
              </a:path>
              <a:path w="418465" h="416559">
                <a:moveTo>
                  <a:pt x="74459" y="84697"/>
                </a:moveTo>
                <a:lnTo>
                  <a:pt x="133096" y="138681"/>
                </a:lnTo>
              </a:path>
              <a:path w="418465" h="416559">
                <a:moveTo>
                  <a:pt x="52121" y="115412"/>
                </a:moveTo>
                <a:lnTo>
                  <a:pt x="120996" y="156365"/>
                </a:lnTo>
              </a:path>
              <a:path w="418465" h="416559">
                <a:moveTo>
                  <a:pt x="36299" y="149850"/>
                </a:moveTo>
                <a:lnTo>
                  <a:pt x="111689" y="175910"/>
                </a:lnTo>
              </a:path>
              <a:path w="418465" h="416559">
                <a:moveTo>
                  <a:pt x="27922" y="187079"/>
                </a:moveTo>
                <a:lnTo>
                  <a:pt x="107035" y="196387"/>
                </a:lnTo>
              </a:path>
              <a:path w="418465" h="416559">
                <a:moveTo>
                  <a:pt x="27922" y="225240"/>
                </a:moveTo>
                <a:lnTo>
                  <a:pt x="107035" y="217794"/>
                </a:lnTo>
              </a:path>
              <a:path w="418465" h="416559">
                <a:moveTo>
                  <a:pt x="35368" y="262470"/>
                </a:moveTo>
                <a:lnTo>
                  <a:pt x="110758" y="239201"/>
                </a:lnTo>
              </a:path>
              <a:path w="418465" h="416559">
                <a:moveTo>
                  <a:pt x="50260" y="297838"/>
                </a:moveTo>
                <a:lnTo>
                  <a:pt x="119135" y="258747"/>
                </a:lnTo>
              </a:path>
              <a:path w="418465" h="416559">
                <a:moveTo>
                  <a:pt x="72598" y="328553"/>
                </a:moveTo>
                <a:lnTo>
                  <a:pt x="132165" y="276431"/>
                </a:lnTo>
              </a:path>
              <a:path w="418465" h="416559">
                <a:moveTo>
                  <a:pt x="100520" y="354614"/>
                </a:moveTo>
                <a:lnTo>
                  <a:pt x="147988" y="291323"/>
                </a:lnTo>
              </a:path>
              <a:path w="418465" h="416559">
                <a:moveTo>
                  <a:pt x="133096" y="374159"/>
                </a:moveTo>
                <a:lnTo>
                  <a:pt x="166603" y="301561"/>
                </a:lnTo>
              </a:path>
              <a:path w="418465" h="416559">
                <a:moveTo>
                  <a:pt x="169395" y="386259"/>
                </a:moveTo>
                <a:lnTo>
                  <a:pt x="187079" y="309007"/>
                </a:lnTo>
              </a:path>
              <a:path w="418465" h="416559">
                <a:moveTo>
                  <a:pt x="207556" y="390913"/>
                </a:moveTo>
                <a:lnTo>
                  <a:pt x="208486" y="310868"/>
                </a:lnTo>
              </a:path>
              <a:path w="418465" h="416559">
                <a:moveTo>
                  <a:pt x="245716" y="387190"/>
                </a:moveTo>
                <a:lnTo>
                  <a:pt x="229894" y="309007"/>
                </a:lnTo>
              </a:path>
              <a:path w="418465" h="416559">
                <a:moveTo>
                  <a:pt x="70736" y="52121"/>
                </a:moveTo>
                <a:lnTo>
                  <a:pt x="189872" y="186149"/>
                </a:lnTo>
              </a:path>
              <a:path w="418465" h="416559">
                <a:moveTo>
                  <a:pt x="314591" y="357406"/>
                </a:moveTo>
                <a:lnTo>
                  <a:pt x="268985" y="292254"/>
                </a:lnTo>
              </a:path>
              <a:path w="418465" h="416559">
                <a:moveTo>
                  <a:pt x="343445" y="331345"/>
                </a:moveTo>
                <a:lnTo>
                  <a:pt x="284808" y="278292"/>
                </a:lnTo>
              </a:path>
              <a:path w="418465" h="416559">
                <a:moveTo>
                  <a:pt x="367644" y="119135"/>
                </a:moveTo>
                <a:lnTo>
                  <a:pt x="298769" y="157295"/>
                </a:lnTo>
              </a:path>
              <a:path w="418465" h="416559">
                <a:moveTo>
                  <a:pt x="346237" y="87490"/>
                </a:moveTo>
                <a:lnTo>
                  <a:pt x="286669" y="140542"/>
                </a:lnTo>
              </a:path>
              <a:path w="418465" h="416559">
                <a:moveTo>
                  <a:pt x="365782" y="301561"/>
                </a:moveTo>
                <a:lnTo>
                  <a:pt x="297838" y="260608"/>
                </a:lnTo>
              </a:path>
              <a:path w="418465" h="416559">
                <a:moveTo>
                  <a:pt x="382536" y="266193"/>
                </a:moveTo>
                <a:lnTo>
                  <a:pt x="307145" y="241063"/>
                </a:lnTo>
              </a:path>
              <a:path w="418465" h="416559">
                <a:moveTo>
                  <a:pt x="389982" y="228963"/>
                </a:moveTo>
                <a:lnTo>
                  <a:pt x="311799" y="220586"/>
                </a:lnTo>
              </a:path>
              <a:path w="418465" h="416559">
                <a:moveTo>
                  <a:pt x="390913" y="190802"/>
                </a:moveTo>
                <a:lnTo>
                  <a:pt x="311799" y="198248"/>
                </a:lnTo>
              </a:path>
              <a:path w="418465" h="416559">
                <a:moveTo>
                  <a:pt x="383467" y="153572"/>
                </a:moveTo>
                <a:lnTo>
                  <a:pt x="307145" y="177772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bg object 481"/>
          <p:cNvSpPr/>
          <p:nvPr/>
        </p:nvSpPr>
        <p:spPr>
          <a:xfrm>
            <a:off x="4316486" y="6658241"/>
            <a:ext cx="40640" cy="135890"/>
          </a:xfrm>
          <a:custGeom>
            <a:avLst/>
            <a:gdLst/>
            <a:ahLst/>
            <a:cxnLst/>
            <a:rect l="l" t="t" r="r" b="b"/>
            <a:pathLst>
              <a:path w="40639" h="135890">
                <a:moveTo>
                  <a:pt x="40022" y="0"/>
                </a:moveTo>
                <a:lnTo>
                  <a:pt x="0" y="135888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bg object 482"/>
          <p:cNvSpPr/>
          <p:nvPr/>
        </p:nvSpPr>
        <p:spPr>
          <a:xfrm>
            <a:off x="4148952" y="6596812"/>
            <a:ext cx="181610" cy="191135"/>
          </a:xfrm>
          <a:custGeom>
            <a:avLst/>
            <a:gdLst/>
            <a:ahLst/>
            <a:cxnLst/>
            <a:rect l="l" t="t" r="r" b="b"/>
            <a:pathLst>
              <a:path w="181610" h="191134">
                <a:moveTo>
                  <a:pt x="91213" y="9307"/>
                </a:moveTo>
                <a:lnTo>
                  <a:pt x="0" y="0"/>
                </a:lnTo>
              </a:path>
              <a:path w="181610" h="191134">
                <a:moveTo>
                  <a:pt x="86559" y="43745"/>
                </a:moveTo>
                <a:lnTo>
                  <a:pt x="0" y="52121"/>
                </a:lnTo>
              </a:path>
              <a:path w="181610" h="191134">
                <a:moveTo>
                  <a:pt x="105174" y="18614"/>
                </a:moveTo>
                <a:lnTo>
                  <a:pt x="26991" y="121927"/>
                </a:lnTo>
              </a:path>
              <a:path w="181610" h="191134">
                <a:moveTo>
                  <a:pt x="97728" y="62359"/>
                </a:moveTo>
                <a:lnTo>
                  <a:pt x="22337" y="114481"/>
                </a:lnTo>
              </a:path>
              <a:path w="181610" h="191134">
                <a:moveTo>
                  <a:pt x="116343" y="92143"/>
                </a:moveTo>
                <a:lnTo>
                  <a:pt x="55844" y="154503"/>
                </a:lnTo>
              </a:path>
              <a:path w="181610" h="191134">
                <a:moveTo>
                  <a:pt x="118204" y="123789"/>
                </a:moveTo>
                <a:lnTo>
                  <a:pt x="79113" y="172187"/>
                </a:lnTo>
              </a:path>
              <a:path w="181610" h="191134">
                <a:moveTo>
                  <a:pt x="114481" y="61429"/>
                </a:moveTo>
                <a:lnTo>
                  <a:pt x="121927" y="190802"/>
                </a:lnTo>
              </a:path>
              <a:path w="181610" h="191134">
                <a:moveTo>
                  <a:pt x="169395" y="26991"/>
                </a:moveTo>
                <a:lnTo>
                  <a:pt x="181495" y="30714"/>
                </a:lnTo>
                <a:lnTo>
                  <a:pt x="181495" y="17684"/>
                </a:lnTo>
                <a:lnTo>
                  <a:pt x="175910" y="11168"/>
                </a:lnTo>
                <a:lnTo>
                  <a:pt x="162880" y="9307"/>
                </a:lnTo>
                <a:lnTo>
                  <a:pt x="151711" y="16753"/>
                </a:lnTo>
                <a:lnTo>
                  <a:pt x="147988" y="30714"/>
                </a:lnTo>
                <a:lnTo>
                  <a:pt x="155434" y="40022"/>
                </a:lnTo>
                <a:lnTo>
                  <a:pt x="161949" y="47468"/>
                </a:lnTo>
                <a:lnTo>
                  <a:pt x="159157" y="49329"/>
                </a:lnTo>
                <a:lnTo>
                  <a:pt x="154503" y="45606"/>
                </a:lnTo>
                <a:lnTo>
                  <a:pt x="147057" y="37229"/>
                </a:lnTo>
                <a:lnTo>
                  <a:pt x="145196" y="40952"/>
                </a:lnTo>
                <a:lnTo>
                  <a:pt x="152642" y="49329"/>
                </a:lnTo>
                <a:lnTo>
                  <a:pt x="155434" y="52121"/>
                </a:lnTo>
                <a:lnTo>
                  <a:pt x="154503" y="53983"/>
                </a:lnTo>
                <a:lnTo>
                  <a:pt x="148919" y="50260"/>
                </a:lnTo>
                <a:lnTo>
                  <a:pt x="145196" y="46537"/>
                </a:lnTo>
                <a:lnTo>
                  <a:pt x="142404" y="48398"/>
                </a:lnTo>
                <a:lnTo>
                  <a:pt x="145196" y="52121"/>
                </a:lnTo>
                <a:lnTo>
                  <a:pt x="147988" y="55844"/>
                </a:lnTo>
                <a:lnTo>
                  <a:pt x="144265" y="54913"/>
                </a:lnTo>
                <a:lnTo>
                  <a:pt x="138681" y="53983"/>
                </a:lnTo>
                <a:lnTo>
                  <a:pt x="135888" y="58636"/>
                </a:lnTo>
                <a:lnTo>
                  <a:pt x="140542" y="58636"/>
                </a:lnTo>
                <a:lnTo>
                  <a:pt x="138681" y="61429"/>
                </a:lnTo>
                <a:lnTo>
                  <a:pt x="134027" y="60498"/>
                </a:lnTo>
                <a:lnTo>
                  <a:pt x="3722" y="6887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bg object 483"/>
          <p:cNvSpPr/>
          <p:nvPr/>
        </p:nvSpPr>
        <p:spPr>
          <a:xfrm>
            <a:off x="4318348" y="6601466"/>
            <a:ext cx="168910" cy="183515"/>
          </a:xfrm>
          <a:custGeom>
            <a:avLst/>
            <a:gdLst/>
            <a:ahLst/>
            <a:cxnLst/>
            <a:rect l="l" t="t" r="r" b="b"/>
            <a:pathLst>
              <a:path w="168910" h="183515">
                <a:moveTo>
                  <a:pt x="96797" y="40952"/>
                </a:moveTo>
                <a:lnTo>
                  <a:pt x="168464" y="35368"/>
                </a:lnTo>
              </a:path>
              <a:path w="168910" h="183515">
                <a:moveTo>
                  <a:pt x="71667" y="20476"/>
                </a:moveTo>
                <a:lnTo>
                  <a:pt x="168464" y="10238"/>
                </a:lnTo>
              </a:path>
              <a:path w="168910" h="183515">
                <a:moveTo>
                  <a:pt x="46537" y="0"/>
                </a:moveTo>
                <a:lnTo>
                  <a:pt x="155434" y="89351"/>
                </a:lnTo>
              </a:path>
              <a:path w="168910" h="183515">
                <a:moveTo>
                  <a:pt x="28853" y="89351"/>
                </a:moveTo>
                <a:lnTo>
                  <a:pt x="76321" y="174049"/>
                </a:lnTo>
              </a:path>
              <a:path w="168910" h="183515">
                <a:moveTo>
                  <a:pt x="19545" y="120066"/>
                </a:moveTo>
                <a:lnTo>
                  <a:pt x="53052" y="183356"/>
                </a:lnTo>
              </a:path>
              <a:path w="168910" h="183515">
                <a:moveTo>
                  <a:pt x="0" y="40022"/>
                </a:moveTo>
                <a:lnTo>
                  <a:pt x="2792" y="41883"/>
                </a:lnTo>
                <a:lnTo>
                  <a:pt x="13030" y="32576"/>
                </a:lnTo>
                <a:lnTo>
                  <a:pt x="13961" y="26991"/>
                </a:lnTo>
                <a:lnTo>
                  <a:pt x="16753" y="29783"/>
                </a:lnTo>
                <a:lnTo>
                  <a:pt x="16753" y="32576"/>
                </a:lnTo>
                <a:lnTo>
                  <a:pt x="10238" y="38160"/>
                </a:lnTo>
                <a:lnTo>
                  <a:pt x="6515" y="40952"/>
                </a:lnTo>
                <a:lnTo>
                  <a:pt x="7445" y="42814"/>
                </a:lnTo>
                <a:lnTo>
                  <a:pt x="13961" y="39091"/>
                </a:lnTo>
                <a:lnTo>
                  <a:pt x="17684" y="35368"/>
                </a:lnTo>
                <a:lnTo>
                  <a:pt x="19545" y="36299"/>
                </a:lnTo>
                <a:lnTo>
                  <a:pt x="14891" y="41883"/>
                </a:lnTo>
                <a:lnTo>
                  <a:pt x="10238" y="44675"/>
                </a:lnTo>
                <a:lnTo>
                  <a:pt x="11168" y="46537"/>
                </a:lnTo>
                <a:lnTo>
                  <a:pt x="18614" y="42814"/>
                </a:lnTo>
                <a:lnTo>
                  <a:pt x="20476" y="44675"/>
                </a:lnTo>
                <a:lnTo>
                  <a:pt x="15822" y="49329"/>
                </a:lnTo>
                <a:lnTo>
                  <a:pt x="13961" y="49329"/>
                </a:lnTo>
                <a:lnTo>
                  <a:pt x="18614" y="53052"/>
                </a:lnTo>
                <a:lnTo>
                  <a:pt x="20476" y="51190"/>
                </a:lnTo>
                <a:lnTo>
                  <a:pt x="20476" y="54913"/>
                </a:lnTo>
                <a:lnTo>
                  <a:pt x="161018" y="72598"/>
                </a:lnTo>
              </a:path>
              <a:path w="168910" h="183515">
                <a:moveTo>
                  <a:pt x="89351" y="63290"/>
                </a:moveTo>
                <a:lnTo>
                  <a:pt x="143334" y="111689"/>
                </a:lnTo>
              </a:path>
              <a:path w="168910" h="183515">
                <a:moveTo>
                  <a:pt x="55844" y="59567"/>
                </a:moveTo>
                <a:lnTo>
                  <a:pt x="126581" y="134958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bg object 484"/>
          <p:cNvSpPr/>
          <p:nvPr/>
        </p:nvSpPr>
        <p:spPr>
          <a:xfrm>
            <a:off x="4154537" y="6453477"/>
            <a:ext cx="328930" cy="209550"/>
          </a:xfrm>
          <a:custGeom>
            <a:avLst/>
            <a:gdLst/>
            <a:ahLst/>
            <a:cxnLst/>
            <a:rect l="l" t="t" r="r" b="b"/>
            <a:pathLst>
              <a:path w="328929" h="209550">
                <a:moveTo>
                  <a:pt x="202902" y="40952"/>
                </a:moveTo>
                <a:lnTo>
                  <a:pt x="204763" y="5584"/>
                </a:lnTo>
              </a:path>
              <a:path w="328929" h="209550">
                <a:moveTo>
                  <a:pt x="142404" y="109827"/>
                </a:moveTo>
                <a:lnTo>
                  <a:pt x="228032" y="13030"/>
                </a:lnTo>
              </a:path>
              <a:path w="328929" h="209550">
                <a:moveTo>
                  <a:pt x="219655" y="132165"/>
                </a:moveTo>
                <a:lnTo>
                  <a:pt x="316453" y="96797"/>
                </a:lnTo>
              </a:path>
              <a:path w="328929" h="209550">
                <a:moveTo>
                  <a:pt x="236409" y="103312"/>
                </a:moveTo>
                <a:lnTo>
                  <a:pt x="301561" y="71667"/>
                </a:lnTo>
              </a:path>
              <a:path w="328929" h="209550">
                <a:moveTo>
                  <a:pt x="179633" y="176841"/>
                </a:moveTo>
                <a:lnTo>
                  <a:pt x="182426" y="174049"/>
                </a:lnTo>
                <a:lnTo>
                  <a:pt x="177772" y="161018"/>
                </a:lnTo>
                <a:lnTo>
                  <a:pt x="173118" y="158226"/>
                </a:lnTo>
                <a:lnTo>
                  <a:pt x="176841" y="157295"/>
                </a:lnTo>
                <a:lnTo>
                  <a:pt x="179633" y="158226"/>
                </a:lnTo>
                <a:lnTo>
                  <a:pt x="182426" y="165672"/>
                </a:lnTo>
                <a:lnTo>
                  <a:pt x="183356" y="170326"/>
                </a:lnTo>
                <a:lnTo>
                  <a:pt x="185218" y="170326"/>
                </a:lnTo>
                <a:lnTo>
                  <a:pt x="184287" y="162880"/>
                </a:lnTo>
                <a:lnTo>
                  <a:pt x="182426" y="158226"/>
                </a:lnTo>
                <a:lnTo>
                  <a:pt x="184287" y="156365"/>
                </a:lnTo>
                <a:lnTo>
                  <a:pt x="187079" y="162880"/>
                </a:lnTo>
                <a:lnTo>
                  <a:pt x="188010" y="168464"/>
                </a:lnTo>
                <a:lnTo>
                  <a:pt x="189872" y="168464"/>
                </a:lnTo>
                <a:lnTo>
                  <a:pt x="188941" y="160088"/>
                </a:lnTo>
                <a:lnTo>
                  <a:pt x="191733" y="159157"/>
                </a:lnTo>
                <a:lnTo>
                  <a:pt x="194525" y="164741"/>
                </a:lnTo>
                <a:lnTo>
                  <a:pt x="193595" y="167534"/>
                </a:lnTo>
                <a:lnTo>
                  <a:pt x="199179" y="163811"/>
                </a:lnTo>
                <a:lnTo>
                  <a:pt x="197318" y="161018"/>
                </a:lnTo>
                <a:lnTo>
                  <a:pt x="201041" y="162880"/>
                </a:lnTo>
                <a:lnTo>
                  <a:pt x="272708" y="40022"/>
                </a:lnTo>
              </a:path>
              <a:path w="328929" h="209550">
                <a:moveTo>
                  <a:pt x="183356" y="62359"/>
                </a:moveTo>
                <a:lnTo>
                  <a:pt x="183356" y="930"/>
                </a:lnTo>
              </a:path>
              <a:path w="328929" h="209550">
                <a:moveTo>
                  <a:pt x="162880" y="86559"/>
                </a:moveTo>
                <a:lnTo>
                  <a:pt x="153572" y="0"/>
                </a:lnTo>
              </a:path>
              <a:path w="328929" h="209550">
                <a:moveTo>
                  <a:pt x="100520" y="71667"/>
                </a:moveTo>
                <a:lnTo>
                  <a:pt x="80974" y="21407"/>
                </a:lnTo>
              </a:path>
              <a:path w="328929" h="209550">
                <a:moveTo>
                  <a:pt x="130304" y="98659"/>
                </a:moveTo>
                <a:lnTo>
                  <a:pt x="102381" y="11168"/>
                </a:lnTo>
              </a:path>
              <a:path w="328929" h="209550">
                <a:moveTo>
                  <a:pt x="170326" y="149850"/>
                </a:moveTo>
                <a:lnTo>
                  <a:pt x="169395" y="147057"/>
                </a:lnTo>
                <a:lnTo>
                  <a:pt x="163811" y="146127"/>
                </a:lnTo>
                <a:lnTo>
                  <a:pt x="152642" y="148919"/>
                </a:lnTo>
                <a:lnTo>
                  <a:pt x="153572" y="145196"/>
                </a:lnTo>
                <a:lnTo>
                  <a:pt x="164741" y="142404"/>
                </a:lnTo>
                <a:lnTo>
                  <a:pt x="168464" y="142404"/>
                </a:lnTo>
                <a:lnTo>
                  <a:pt x="168464" y="140542"/>
                </a:lnTo>
                <a:lnTo>
                  <a:pt x="161949" y="139611"/>
                </a:lnTo>
                <a:lnTo>
                  <a:pt x="157295" y="140542"/>
                </a:lnTo>
                <a:lnTo>
                  <a:pt x="155434" y="136819"/>
                </a:lnTo>
                <a:lnTo>
                  <a:pt x="161018" y="135888"/>
                </a:lnTo>
                <a:lnTo>
                  <a:pt x="164741" y="134958"/>
                </a:lnTo>
                <a:lnTo>
                  <a:pt x="161949" y="133096"/>
                </a:lnTo>
                <a:lnTo>
                  <a:pt x="156365" y="130304"/>
                </a:lnTo>
                <a:lnTo>
                  <a:pt x="157295" y="125650"/>
                </a:lnTo>
                <a:lnTo>
                  <a:pt x="161018" y="127512"/>
                </a:lnTo>
                <a:lnTo>
                  <a:pt x="161018" y="124719"/>
                </a:lnTo>
                <a:lnTo>
                  <a:pt x="157295" y="122858"/>
                </a:lnTo>
                <a:lnTo>
                  <a:pt x="59567" y="34437"/>
                </a:lnTo>
              </a:path>
              <a:path w="328929" h="209550">
                <a:moveTo>
                  <a:pt x="53983" y="128442"/>
                </a:moveTo>
                <a:lnTo>
                  <a:pt x="0" y="119135"/>
                </a:lnTo>
              </a:path>
              <a:path w="328929" h="209550">
                <a:moveTo>
                  <a:pt x="145196" y="181495"/>
                </a:moveTo>
                <a:lnTo>
                  <a:pt x="141473" y="181495"/>
                </a:lnTo>
                <a:lnTo>
                  <a:pt x="139611" y="175910"/>
                </a:lnTo>
                <a:lnTo>
                  <a:pt x="139611" y="164741"/>
                </a:lnTo>
                <a:lnTo>
                  <a:pt x="136819" y="165672"/>
                </a:lnTo>
                <a:lnTo>
                  <a:pt x="136819" y="177772"/>
                </a:lnTo>
                <a:lnTo>
                  <a:pt x="136819" y="180564"/>
                </a:lnTo>
                <a:lnTo>
                  <a:pt x="134958" y="181495"/>
                </a:lnTo>
                <a:lnTo>
                  <a:pt x="132165" y="175910"/>
                </a:lnTo>
                <a:lnTo>
                  <a:pt x="132165" y="170326"/>
                </a:lnTo>
                <a:lnTo>
                  <a:pt x="128442" y="170326"/>
                </a:lnTo>
                <a:lnTo>
                  <a:pt x="128442" y="174980"/>
                </a:lnTo>
                <a:lnTo>
                  <a:pt x="128442" y="178703"/>
                </a:lnTo>
                <a:lnTo>
                  <a:pt x="126581" y="176841"/>
                </a:lnTo>
                <a:lnTo>
                  <a:pt x="122858" y="172187"/>
                </a:lnTo>
                <a:lnTo>
                  <a:pt x="118204" y="174049"/>
                </a:lnTo>
                <a:lnTo>
                  <a:pt x="120996" y="176841"/>
                </a:lnTo>
                <a:lnTo>
                  <a:pt x="118204" y="177772"/>
                </a:lnTo>
                <a:lnTo>
                  <a:pt x="115412" y="174049"/>
                </a:lnTo>
                <a:lnTo>
                  <a:pt x="9307" y="95866"/>
                </a:lnTo>
              </a:path>
              <a:path w="328929" h="209550">
                <a:moveTo>
                  <a:pt x="285738" y="209417"/>
                </a:moveTo>
                <a:lnTo>
                  <a:pt x="328553" y="209417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bg object 485"/>
          <p:cNvSpPr/>
          <p:nvPr/>
        </p:nvSpPr>
        <p:spPr>
          <a:xfrm>
            <a:off x="4328586" y="6752247"/>
            <a:ext cx="17780" cy="39370"/>
          </a:xfrm>
          <a:custGeom>
            <a:avLst/>
            <a:gdLst/>
            <a:ahLst/>
            <a:cxnLst/>
            <a:rect l="l" t="t" r="r" b="b"/>
            <a:pathLst>
              <a:path w="17779" h="39370">
                <a:moveTo>
                  <a:pt x="0" y="0"/>
                </a:moveTo>
                <a:lnTo>
                  <a:pt x="17684" y="39091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bg object 486"/>
          <p:cNvSpPr/>
          <p:nvPr/>
        </p:nvSpPr>
        <p:spPr>
          <a:xfrm>
            <a:off x="4155468" y="6661964"/>
            <a:ext cx="60960" cy="35560"/>
          </a:xfrm>
          <a:custGeom>
            <a:avLst/>
            <a:gdLst/>
            <a:ahLst/>
            <a:cxnLst/>
            <a:rect l="l" t="t" r="r" b="b"/>
            <a:pathLst>
              <a:path w="60960" h="35559">
                <a:moveTo>
                  <a:pt x="60498" y="3722"/>
                </a:moveTo>
                <a:lnTo>
                  <a:pt x="0" y="14891"/>
                </a:lnTo>
              </a:path>
              <a:path w="60960" h="35559">
                <a:moveTo>
                  <a:pt x="43745" y="26060"/>
                </a:moveTo>
                <a:lnTo>
                  <a:pt x="8376" y="35368"/>
                </a:lnTo>
              </a:path>
              <a:path w="60960" h="35559">
                <a:moveTo>
                  <a:pt x="52121" y="0"/>
                </a:moveTo>
                <a:lnTo>
                  <a:pt x="4653" y="26991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bg object 487"/>
          <p:cNvSpPr/>
          <p:nvPr/>
        </p:nvSpPr>
        <p:spPr>
          <a:xfrm>
            <a:off x="4247611" y="6749454"/>
            <a:ext cx="20955" cy="29845"/>
          </a:xfrm>
          <a:custGeom>
            <a:avLst/>
            <a:gdLst/>
            <a:ahLst/>
            <a:cxnLst/>
            <a:rect l="l" t="t" r="r" b="b"/>
            <a:pathLst>
              <a:path w="20954" h="29845">
                <a:moveTo>
                  <a:pt x="20476" y="0"/>
                </a:moveTo>
                <a:lnTo>
                  <a:pt x="0" y="29783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bg object 488"/>
          <p:cNvSpPr/>
          <p:nvPr/>
        </p:nvSpPr>
        <p:spPr>
          <a:xfrm>
            <a:off x="9910267" y="8593261"/>
            <a:ext cx="280670" cy="225425"/>
          </a:xfrm>
          <a:custGeom>
            <a:avLst/>
            <a:gdLst/>
            <a:ahLst/>
            <a:cxnLst/>
            <a:rect l="l" t="t" r="r" b="b"/>
            <a:pathLst>
              <a:path w="280670" h="225425">
                <a:moveTo>
                  <a:pt x="43745" y="225240"/>
                </a:moveTo>
                <a:lnTo>
                  <a:pt x="125650" y="153572"/>
                </a:lnTo>
              </a:path>
              <a:path w="280670" h="225425">
                <a:moveTo>
                  <a:pt x="17684" y="209417"/>
                </a:moveTo>
                <a:lnTo>
                  <a:pt x="122858" y="150780"/>
                </a:lnTo>
              </a:path>
              <a:path w="280670" h="225425">
                <a:moveTo>
                  <a:pt x="5584" y="182426"/>
                </a:moveTo>
                <a:lnTo>
                  <a:pt x="120996" y="146127"/>
                </a:lnTo>
              </a:path>
              <a:path w="280670" h="225425">
                <a:moveTo>
                  <a:pt x="27922" y="188941"/>
                </a:moveTo>
                <a:lnTo>
                  <a:pt x="76321" y="168464"/>
                </a:lnTo>
              </a:path>
              <a:path w="280670" h="225425">
                <a:moveTo>
                  <a:pt x="176841" y="225240"/>
                </a:moveTo>
                <a:lnTo>
                  <a:pt x="147988" y="159157"/>
                </a:lnTo>
              </a:path>
              <a:path w="280670" h="225425">
                <a:moveTo>
                  <a:pt x="157295" y="225240"/>
                </a:moveTo>
                <a:lnTo>
                  <a:pt x="144265" y="160088"/>
                </a:lnTo>
              </a:path>
              <a:path w="280670" h="225425">
                <a:moveTo>
                  <a:pt x="139611" y="225240"/>
                </a:moveTo>
                <a:lnTo>
                  <a:pt x="139611" y="161018"/>
                </a:lnTo>
              </a:path>
              <a:path w="280670" h="225425">
                <a:moveTo>
                  <a:pt x="120996" y="225240"/>
                </a:moveTo>
                <a:lnTo>
                  <a:pt x="135888" y="160088"/>
                </a:lnTo>
              </a:path>
              <a:path w="280670" h="225425">
                <a:moveTo>
                  <a:pt x="101451" y="225240"/>
                </a:moveTo>
                <a:lnTo>
                  <a:pt x="132165" y="159157"/>
                </a:lnTo>
              </a:path>
              <a:path w="280670" h="225425">
                <a:moveTo>
                  <a:pt x="77251" y="225240"/>
                </a:moveTo>
                <a:lnTo>
                  <a:pt x="128442" y="156365"/>
                </a:lnTo>
              </a:path>
              <a:path w="280670" h="225425">
                <a:moveTo>
                  <a:pt x="261539" y="212209"/>
                </a:moveTo>
                <a:lnTo>
                  <a:pt x="157295" y="150780"/>
                </a:lnTo>
              </a:path>
              <a:path w="280670" h="225425">
                <a:moveTo>
                  <a:pt x="232686" y="225240"/>
                </a:moveTo>
                <a:lnTo>
                  <a:pt x="155434" y="154503"/>
                </a:lnTo>
              </a:path>
              <a:path w="280670" h="225425">
                <a:moveTo>
                  <a:pt x="201041" y="225240"/>
                </a:moveTo>
                <a:lnTo>
                  <a:pt x="151711" y="157295"/>
                </a:lnTo>
              </a:path>
              <a:path w="280670" h="225425">
                <a:moveTo>
                  <a:pt x="239201" y="214071"/>
                </a:moveTo>
                <a:lnTo>
                  <a:pt x="196387" y="181495"/>
                </a:lnTo>
              </a:path>
              <a:path w="280670" h="225425">
                <a:moveTo>
                  <a:pt x="280154" y="156365"/>
                </a:moveTo>
                <a:lnTo>
                  <a:pt x="160088" y="142404"/>
                </a:lnTo>
              </a:path>
              <a:path w="280670" h="225425">
                <a:moveTo>
                  <a:pt x="262470" y="71667"/>
                </a:moveTo>
                <a:lnTo>
                  <a:pt x="157295" y="130304"/>
                </a:lnTo>
              </a:path>
              <a:path w="280670" h="225425">
                <a:moveTo>
                  <a:pt x="274569" y="98659"/>
                </a:moveTo>
                <a:lnTo>
                  <a:pt x="159157" y="134958"/>
                </a:lnTo>
              </a:path>
              <a:path w="280670" h="225425">
                <a:moveTo>
                  <a:pt x="280154" y="127512"/>
                </a:moveTo>
                <a:lnTo>
                  <a:pt x="160088" y="138681"/>
                </a:lnTo>
              </a:path>
              <a:path w="280670" h="225425">
                <a:moveTo>
                  <a:pt x="273639" y="185218"/>
                </a:moveTo>
                <a:lnTo>
                  <a:pt x="159157" y="147057"/>
                </a:lnTo>
              </a:path>
              <a:path w="280670" h="225425">
                <a:moveTo>
                  <a:pt x="252232" y="191733"/>
                </a:moveTo>
                <a:lnTo>
                  <a:pt x="202902" y="169395"/>
                </a:lnTo>
              </a:path>
              <a:path w="280670" h="225425">
                <a:moveTo>
                  <a:pt x="260608" y="167534"/>
                </a:moveTo>
                <a:lnTo>
                  <a:pt x="207556" y="155434"/>
                </a:lnTo>
              </a:path>
              <a:path w="280670" h="225425">
                <a:moveTo>
                  <a:pt x="263400" y="141473"/>
                </a:moveTo>
                <a:lnTo>
                  <a:pt x="209417" y="141473"/>
                </a:lnTo>
              </a:path>
              <a:path w="280670" h="225425">
                <a:moveTo>
                  <a:pt x="260608" y="116343"/>
                </a:moveTo>
                <a:lnTo>
                  <a:pt x="208486" y="126581"/>
                </a:lnTo>
              </a:path>
              <a:path w="280670" h="225425">
                <a:moveTo>
                  <a:pt x="253162" y="92143"/>
                </a:moveTo>
                <a:lnTo>
                  <a:pt x="203833" y="112620"/>
                </a:lnTo>
              </a:path>
              <a:path w="280670" h="225425">
                <a:moveTo>
                  <a:pt x="930" y="124719"/>
                </a:moveTo>
                <a:lnTo>
                  <a:pt x="120066" y="138681"/>
                </a:lnTo>
              </a:path>
              <a:path w="280670" h="225425">
                <a:moveTo>
                  <a:pt x="0" y="153572"/>
                </a:moveTo>
                <a:lnTo>
                  <a:pt x="120066" y="142404"/>
                </a:lnTo>
              </a:path>
              <a:path w="280670" h="225425">
                <a:moveTo>
                  <a:pt x="6515" y="95866"/>
                </a:moveTo>
                <a:lnTo>
                  <a:pt x="120996" y="134027"/>
                </a:lnTo>
              </a:path>
              <a:path w="280670" h="225425">
                <a:moveTo>
                  <a:pt x="171257" y="2792"/>
                </a:moveTo>
                <a:lnTo>
                  <a:pt x="144265" y="120996"/>
                </a:lnTo>
              </a:path>
              <a:path w="280670" h="225425">
                <a:moveTo>
                  <a:pt x="199179" y="13030"/>
                </a:moveTo>
                <a:lnTo>
                  <a:pt x="148919" y="121927"/>
                </a:lnTo>
              </a:path>
              <a:path w="280670" h="225425">
                <a:moveTo>
                  <a:pt x="224309" y="27922"/>
                </a:moveTo>
                <a:lnTo>
                  <a:pt x="152642" y="124719"/>
                </a:lnTo>
              </a:path>
              <a:path w="280670" h="225425">
                <a:moveTo>
                  <a:pt x="19545" y="68875"/>
                </a:moveTo>
                <a:lnTo>
                  <a:pt x="122858" y="130304"/>
                </a:lnTo>
              </a:path>
              <a:path w="280670" h="225425">
                <a:moveTo>
                  <a:pt x="36299" y="45606"/>
                </a:moveTo>
                <a:lnTo>
                  <a:pt x="125650" y="126581"/>
                </a:lnTo>
              </a:path>
              <a:path w="280670" h="225425">
                <a:moveTo>
                  <a:pt x="58636" y="26060"/>
                </a:moveTo>
                <a:lnTo>
                  <a:pt x="128442" y="123789"/>
                </a:lnTo>
              </a:path>
              <a:path w="280670" h="225425">
                <a:moveTo>
                  <a:pt x="84697" y="11168"/>
                </a:moveTo>
                <a:lnTo>
                  <a:pt x="132165" y="121927"/>
                </a:lnTo>
              </a:path>
              <a:path w="280670" h="225425">
                <a:moveTo>
                  <a:pt x="112620" y="2792"/>
                </a:moveTo>
                <a:lnTo>
                  <a:pt x="135888" y="120996"/>
                </a:lnTo>
              </a:path>
              <a:path w="280670" h="225425">
                <a:moveTo>
                  <a:pt x="141473" y="0"/>
                </a:moveTo>
                <a:lnTo>
                  <a:pt x="140542" y="120066"/>
                </a:lnTo>
              </a:path>
              <a:path w="280670" h="225425">
                <a:moveTo>
                  <a:pt x="240132" y="68875"/>
                </a:moveTo>
                <a:lnTo>
                  <a:pt x="196387" y="100520"/>
                </a:lnTo>
              </a:path>
              <a:path w="280670" h="225425">
                <a:moveTo>
                  <a:pt x="223378" y="50260"/>
                </a:moveTo>
                <a:lnTo>
                  <a:pt x="187079" y="89351"/>
                </a:lnTo>
              </a:path>
              <a:path w="280670" h="225425">
                <a:moveTo>
                  <a:pt x="202902" y="34437"/>
                </a:moveTo>
                <a:lnTo>
                  <a:pt x="175910" y="80974"/>
                </a:lnTo>
              </a:path>
              <a:path w="280670" h="225425">
                <a:moveTo>
                  <a:pt x="179633" y="24199"/>
                </a:moveTo>
                <a:lnTo>
                  <a:pt x="161949" y="74459"/>
                </a:lnTo>
              </a:path>
              <a:path w="280670" h="225425">
                <a:moveTo>
                  <a:pt x="154503" y="18614"/>
                </a:moveTo>
                <a:lnTo>
                  <a:pt x="147988" y="71667"/>
                </a:lnTo>
              </a:path>
              <a:path w="280670" h="225425">
                <a:moveTo>
                  <a:pt x="128442" y="18614"/>
                </a:moveTo>
                <a:lnTo>
                  <a:pt x="134027" y="71667"/>
                </a:lnTo>
              </a:path>
              <a:path w="280670" h="225425">
                <a:moveTo>
                  <a:pt x="103312" y="23268"/>
                </a:moveTo>
                <a:lnTo>
                  <a:pt x="119135" y="74459"/>
                </a:lnTo>
              </a:path>
              <a:path w="280670" h="225425">
                <a:moveTo>
                  <a:pt x="80044" y="33506"/>
                </a:moveTo>
                <a:lnTo>
                  <a:pt x="106104" y="80044"/>
                </a:lnTo>
              </a:path>
              <a:path w="280670" h="225425">
                <a:moveTo>
                  <a:pt x="58636" y="48398"/>
                </a:moveTo>
                <a:lnTo>
                  <a:pt x="94005" y="88420"/>
                </a:lnTo>
              </a:path>
              <a:path w="280670" h="225425">
                <a:moveTo>
                  <a:pt x="41883" y="67013"/>
                </a:moveTo>
                <a:lnTo>
                  <a:pt x="84697" y="99589"/>
                </a:lnTo>
              </a:path>
              <a:path w="280670" h="225425">
                <a:moveTo>
                  <a:pt x="28853" y="89351"/>
                </a:moveTo>
                <a:lnTo>
                  <a:pt x="77251" y="111689"/>
                </a:lnTo>
              </a:path>
              <a:path w="280670" h="225425">
                <a:moveTo>
                  <a:pt x="20476" y="113550"/>
                </a:moveTo>
                <a:lnTo>
                  <a:pt x="72598" y="125650"/>
                </a:lnTo>
              </a:path>
              <a:path w="280670" h="225425">
                <a:moveTo>
                  <a:pt x="17684" y="139611"/>
                </a:moveTo>
                <a:lnTo>
                  <a:pt x="70736" y="139611"/>
                </a:lnTo>
              </a:path>
              <a:path w="280670" h="225425">
                <a:moveTo>
                  <a:pt x="19545" y="164741"/>
                </a:moveTo>
                <a:lnTo>
                  <a:pt x="72598" y="154503"/>
                </a:lnTo>
              </a:path>
              <a:path w="280670" h="225425">
                <a:moveTo>
                  <a:pt x="245716" y="47468"/>
                </a:moveTo>
                <a:lnTo>
                  <a:pt x="155434" y="127512"/>
                </a:lnTo>
              </a:path>
              <a:path w="280670" h="225425">
                <a:moveTo>
                  <a:pt x="40022" y="211279"/>
                </a:moveTo>
                <a:lnTo>
                  <a:pt x="83767" y="180564"/>
                </a:lnTo>
              </a:path>
              <a:path w="280670" h="225425">
                <a:moveTo>
                  <a:pt x="62359" y="225240"/>
                </a:moveTo>
                <a:lnTo>
                  <a:pt x="93074" y="191733"/>
                </a:lnTo>
              </a:path>
              <a:path w="280670" h="225425">
                <a:moveTo>
                  <a:pt x="188010" y="225240"/>
                </a:moveTo>
                <a:lnTo>
                  <a:pt x="174049" y="201041"/>
                </a:lnTo>
              </a:path>
              <a:path w="280670" h="225425">
                <a:moveTo>
                  <a:pt x="215002" y="225240"/>
                </a:moveTo>
                <a:lnTo>
                  <a:pt x="186149" y="192664"/>
                </a:lnTo>
              </a:path>
              <a:path w="280670" h="225425">
                <a:moveTo>
                  <a:pt x="90282" y="225240"/>
                </a:moveTo>
                <a:lnTo>
                  <a:pt x="105174" y="200110"/>
                </a:lnTo>
              </a:path>
              <a:path w="280670" h="225425">
                <a:moveTo>
                  <a:pt x="111689" y="225240"/>
                </a:moveTo>
                <a:lnTo>
                  <a:pt x="118204" y="206625"/>
                </a:lnTo>
              </a:path>
              <a:path w="280670" h="225425">
                <a:moveTo>
                  <a:pt x="130304" y="225240"/>
                </a:moveTo>
                <a:lnTo>
                  <a:pt x="132165" y="209417"/>
                </a:lnTo>
              </a:path>
              <a:path w="280670" h="225425">
                <a:moveTo>
                  <a:pt x="147988" y="225240"/>
                </a:moveTo>
                <a:lnTo>
                  <a:pt x="147057" y="209417"/>
                </a:lnTo>
              </a:path>
              <a:path w="280670" h="225425">
                <a:moveTo>
                  <a:pt x="166603" y="225240"/>
                </a:moveTo>
                <a:lnTo>
                  <a:pt x="161018" y="20662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bg object 489"/>
          <p:cNvSpPr/>
          <p:nvPr/>
        </p:nvSpPr>
        <p:spPr>
          <a:xfrm>
            <a:off x="10119684" y="8242370"/>
            <a:ext cx="75565" cy="11430"/>
          </a:xfrm>
          <a:custGeom>
            <a:avLst/>
            <a:gdLst/>
            <a:ahLst/>
            <a:cxnLst/>
            <a:rect l="l" t="t" r="r" b="b"/>
            <a:pathLst>
              <a:path w="75565" h="11429">
                <a:moveTo>
                  <a:pt x="0" y="11168"/>
                </a:moveTo>
                <a:lnTo>
                  <a:pt x="7539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bg object 490"/>
          <p:cNvSpPr/>
          <p:nvPr/>
        </p:nvSpPr>
        <p:spPr>
          <a:xfrm>
            <a:off x="9884205" y="7908232"/>
            <a:ext cx="325755" cy="752475"/>
          </a:xfrm>
          <a:custGeom>
            <a:avLst/>
            <a:gdLst/>
            <a:ahLst/>
            <a:cxnLst/>
            <a:rect l="l" t="t" r="r" b="b"/>
            <a:pathLst>
              <a:path w="325754" h="752475">
                <a:moveTo>
                  <a:pt x="236409" y="414181"/>
                </a:moveTo>
                <a:lnTo>
                  <a:pt x="252232" y="460718"/>
                </a:lnTo>
              </a:path>
              <a:path w="325754" h="752475">
                <a:moveTo>
                  <a:pt x="254093" y="408597"/>
                </a:moveTo>
                <a:lnTo>
                  <a:pt x="278292" y="448619"/>
                </a:lnTo>
              </a:path>
              <a:path w="325754" h="752475">
                <a:moveTo>
                  <a:pt x="238270" y="404874"/>
                </a:moveTo>
                <a:lnTo>
                  <a:pt x="306215" y="419766"/>
                </a:lnTo>
              </a:path>
              <a:path w="325754" h="752475">
                <a:moveTo>
                  <a:pt x="261539" y="398359"/>
                </a:moveTo>
                <a:lnTo>
                  <a:pt x="303423" y="423489"/>
                </a:lnTo>
              </a:path>
              <a:path w="325754" h="752475">
                <a:moveTo>
                  <a:pt x="271777" y="382536"/>
                </a:moveTo>
                <a:lnTo>
                  <a:pt x="315522" y="398359"/>
                </a:lnTo>
              </a:path>
              <a:path w="325754" h="752475">
                <a:moveTo>
                  <a:pt x="286669" y="375090"/>
                </a:moveTo>
                <a:lnTo>
                  <a:pt x="318314" y="382536"/>
                </a:lnTo>
              </a:path>
              <a:path w="325754" h="752475">
                <a:moveTo>
                  <a:pt x="256885" y="390913"/>
                </a:moveTo>
                <a:lnTo>
                  <a:pt x="318314" y="358336"/>
                </a:lnTo>
              </a:path>
              <a:path w="325754" h="752475">
                <a:moveTo>
                  <a:pt x="227101" y="372298"/>
                </a:moveTo>
                <a:lnTo>
                  <a:pt x="237340" y="371367"/>
                </a:lnTo>
                <a:lnTo>
                  <a:pt x="234547" y="366713"/>
                </a:lnTo>
                <a:lnTo>
                  <a:pt x="227101" y="364852"/>
                </a:lnTo>
                <a:lnTo>
                  <a:pt x="220586" y="367644"/>
                </a:lnTo>
                <a:lnTo>
                  <a:pt x="217794" y="372298"/>
                </a:lnTo>
                <a:lnTo>
                  <a:pt x="220586" y="378813"/>
                </a:lnTo>
                <a:lnTo>
                  <a:pt x="226171" y="382536"/>
                </a:lnTo>
                <a:lnTo>
                  <a:pt x="233617" y="381605"/>
                </a:lnTo>
                <a:lnTo>
                  <a:pt x="236409" y="375090"/>
                </a:lnTo>
                <a:lnTo>
                  <a:pt x="239201" y="370436"/>
                </a:lnTo>
                <a:lnTo>
                  <a:pt x="241063" y="371367"/>
                </a:lnTo>
                <a:lnTo>
                  <a:pt x="240132" y="375090"/>
                </a:lnTo>
                <a:lnTo>
                  <a:pt x="237340" y="379744"/>
                </a:lnTo>
                <a:lnTo>
                  <a:pt x="239201" y="379744"/>
                </a:lnTo>
                <a:lnTo>
                  <a:pt x="241993" y="374159"/>
                </a:lnTo>
                <a:lnTo>
                  <a:pt x="242924" y="373228"/>
                </a:lnTo>
                <a:lnTo>
                  <a:pt x="243855" y="373228"/>
                </a:lnTo>
                <a:lnTo>
                  <a:pt x="243855" y="376021"/>
                </a:lnTo>
                <a:lnTo>
                  <a:pt x="242924" y="378813"/>
                </a:lnTo>
                <a:lnTo>
                  <a:pt x="243855" y="379744"/>
                </a:lnTo>
                <a:lnTo>
                  <a:pt x="245716" y="377882"/>
                </a:lnTo>
                <a:lnTo>
                  <a:pt x="246647" y="376021"/>
                </a:lnTo>
                <a:lnTo>
                  <a:pt x="246647" y="377882"/>
                </a:lnTo>
                <a:lnTo>
                  <a:pt x="247578" y="380674"/>
                </a:lnTo>
                <a:lnTo>
                  <a:pt x="250370" y="380674"/>
                </a:lnTo>
                <a:lnTo>
                  <a:pt x="249439" y="378813"/>
                </a:lnTo>
                <a:lnTo>
                  <a:pt x="251301" y="378813"/>
                </a:lnTo>
                <a:lnTo>
                  <a:pt x="251301" y="381605"/>
                </a:lnTo>
                <a:lnTo>
                  <a:pt x="285738" y="443034"/>
                </a:lnTo>
              </a:path>
              <a:path w="325754" h="752475">
                <a:moveTo>
                  <a:pt x="215002" y="320176"/>
                </a:moveTo>
                <a:lnTo>
                  <a:pt x="195456" y="286669"/>
                </a:lnTo>
              </a:path>
              <a:path w="325754" h="752475">
                <a:moveTo>
                  <a:pt x="210348" y="336929"/>
                </a:moveTo>
                <a:lnTo>
                  <a:pt x="183356" y="292254"/>
                </a:lnTo>
              </a:path>
              <a:path w="325754" h="752475">
                <a:moveTo>
                  <a:pt x="205694" y="354614"/>
                </a:moveTo>
                <a:lnTo>
                  <a:pt x="225240" y="281085"/>
                </a:lnTo>
              </a:path>
              <a:path w="325754" h="752475">
                <a:moveTo>
                  <a:pt x="253162" y="342514"/>
                </a:moveTo>
                <a:lnTo>
                  <a:pt x="283877" y="299700"/>
                </a:lnTo>
              </a:path>
              <a:path w="325754" h="752475">
                <a:moveTo>
                  <a:pt x="270846" y="339722"/>
                </a:moveTo>
                <a:lnTo>
                  <a:pt x="294115" y="309007"/>
                </a:lnTo>
              </a:path>
              <a:path w="325754" h="752475">
                <a:moveTo>
                  <a:pt x="236409" y="367644"/>
                </a:moveTo>
                <a:lnTo>
                  <a:pt x="236409" y="365782"/>
                </a:lnTo>
                <a:lnTo>
                  <a:pt x="229894" y="362990"/>
                </a:lnTo>
                <a:lnTo>
                  <a:pt x="226171" y="363921"/>
                </a:lnTo>
                <a:lnTo>
                  <a:pt x="227101" y="362059"/>
                </a:lnTo>
                <a:lnTo>
                  <a:pt x="228963" y="361129"/>
                </a:lnTo>
                <a:lnTo>
                  <a:pt x="232686" y="362990"/>
                </a:lnTo>
                <a:lnTo>
                  <a:pt x="235478" y="363921"/>
                </a:lnTo>
                <a:lnTo>
                  <a:pt x="235478" y="362990"/>
                </a:lnTo>
                <a:lnTo>
                  <a:pt x="232686" y="361129"/>
                </a:lnTo>
                <a:lnTo>
                  <a:pt x="229894" y="360198"/>
                </a:lnTo>
                <a:lnTo>
                  <a:pt x="229894" y="359267"/>
                </a:lnTo>
                <a:lnTo>
                  <a:pt x="233617" y="360198"/>
                </a:lnTo>
                <a:lnTo>
                  <a:pt x="236409" y="362059"/>
                </a:lnTo>
                <a:lnTo>
                  <a:pt x="236409" y="361129"/>
                </a:lnTo>
                <a:lnTo>
                  <a:pt x="232686" y="358336"/>
                </a:lnTo>
                <a:lnTo>
                  <a:pt x="233617" y="356475"/>
                </a:lnTo>
                <a:lnTo>
                  <a:pt x="237340" y="357406"/>
                </a:lnTo>
                <a:lnTo>
                  <a:pt x="237340" y="359267"/>
                </a:lnTo>
                <a:lnTo>
                  <a:pt x="238270" y="355544"/>
                </a:lnTo>
                <a:lnTo>
                  <a:pt x="236409" y="355544"/>
                </a:lnTo>
                <a:lnTo>
                  <a:pt x="239201" y="354614"/>
                </a:lnTo>
                <a:lnTo>
                  <a:pt x="215002" y="281085"/>
                </a:lnTo>
              </a:path>
              <a:path w="325754" h="752475">
                <a:moveTo>
                  <a:pt x="227101" y="319245"/>
                </a:moveTo>
                <a:lnTo>
                  <a:pt x="238270" y="281085"/>
                </a:lnTo>
              </a:path>
              <a:path w="325754" h="752475">
                <a:moveTo>
                  <a:pt x="232686" y="335999"/>
                </a:moveTo>
                <a:lnTo>
                  <a:pt x="254093" y="284808"/>
                </a:lnTo>
              </a:path>
              <a:path w="325754" h="752475">
                <a:moveTo>
                  <a:pt x="155434" y="381605"/>
                </a:moveTo>
                <a:lnTo>
                  <a:pt x="137750" y="389051"/>
                </a:lnTo>
              </a:path>
              <a:path w="325754" h="752475">
                <a:moveTo>
                  <a:pt x="202902" y="395566"/>
                </a:moveTo>
                <a:lnTo>
                  <a:pt x="135888" y="376021"/>
                </a:lnTo>
              </a:path>
              <a:path w="325754" h="752475">
                <a:moveTo>
                  <a:pt x="196387" y="353683"/>
                </a:moveTo>
                <a:lnTo>
                  <a:pt x="157295" y="313661"/>
                </a:lnTo>
              </a:path>
              <a:path w="325754" h="752475">
                <a:moveTo>
                  <a:pt x="178703" y="351821"/>
                </a:moveTo>
                <a:lnTo>
                  <a:pt x="147988" y="326691"/>
                </a:lnTo>
              </a:path>
              <a:path w="325754" h="752475">
                <a:moveTo>
                  <a:pt x="227101" y="362990"/>
                </a:moveTo>
                <a:lnTo>
                  <a:pt x="225240" y="362059"/>
                </a:lnTo>
                <a:lnTo>
                  <a:pt x="219655" y="366713"/>
                </a:lnTo>
                <a:lnTo>
                  <a:pt x="219655" y="369505"/>
                </a:lnTo>
                <a:lnTo>
                  <a:pt x="217794" y="368575"/>
                </a:lnTo>
                <a:lnTo>
                  <a:pt x="217794" y="366713"/>
                </a:lnTo>
                <a:lnTo>
                  <a:pt x="221517" y="363921"/>
                </a:lnTo>
                <a:lnTo>
                  <a:pt x="223378" y="362059"/>
                </a:lnTo>
                <a:lnTo>
                  <a:pt x="222448" y="361129"/>
                </a:lnTo>
                <a:lnTo>
                  <a:pt x="218725" y="362990"/>
                </a:lnTo>
                <a:lnTo>
                  <a:pt x="216863" y="365782"/>
                </a:lnTo>
                <a:lnTo>
                  <a:pt x="215932" y="364852"/>
                </a:lnTo>
                <a:lnTo>
                  <a:pt x="218725" y="362059"/>
                </a:lnTo>
                <a:lnTo>
                  <a:pt x="221517" y="360198"/>
                </a:lnTo>
                <a:lnTo>
                  <a:pt x="220586" y="359267"/>
                </a:lnTo>
                <a:lnTo>
                  <a:pt x="216863" y="362059"/>
                </a:lnTo>
                <a:lnTo>
                  <a:pt x="215932" y="360198"/>
                </a:lnTo>
                <a:lnTo>
                  <a:pt x="217794" y="357406"/>
                </a:lnTo>
                <a:lnTo>
                  <a:pt x="219655" y="358336"/>
                </a:lnTo>
                <a:lnTo>
                  <a:pt x="216863" y="355544"/>
                </a:lnTo>
                <a:lnTo>
                  <a:pt x="215932" y="357406"/>
                </a:lnTo>
                <a:lnTo>
                  <a:pt x="215002" y="354614"/>
                </a:lnTo>
                <a:lnTo>
                  <a:pt x="139611" y="348098"/>
                </a:lnTo>
              </a:path>
              <a:path w="325754" h="752475">
                <a:moveTo>
                  <a:pt x="170326" y="386259"/>
                </a:moveTo>
                <a:lnTo>
                  <a:pt x="140542" y="400220"/>
                </a:lnTo>
              </a:path>
              <a:path w="325754" h="752475">
                <a:moveTo>
                  <a:pt x="187079" y="390913"/>
                </a:moveTo>
                <a:lnTo>
                  <a:pt x="147057" y="415112"/>
                </a:lnTo>
              </a:path>
              <a:path w="325754" h="752475">
                <a:moveTo>
                  <a:pt x="193595" y="425350"/>
                </a:moveTo>
                <a:lnTo>
                  <a:pt x="173118" y="445827"/>
                </a:lnTo>
              </a:path>
              <a:path w="325754" h="752475">
                <a:moveTo>
                  <a:pt x="200110" y="404874"/>
                </a:moveTo>
                <a:lnTo>
                  <a:pt x="163811" y="437450"/>
                </a:lnTo>
              </a:path>
              <a:path w="325754" h="752475">
                <a:moveTo>
                  <a:pt x="215932" y="373228"/>
                </a:moveTo>
                <a:lnTo>
                  <a:pt x="215002" y="374159"/>
                </a:lnTo>
                <a:lnTo>
                  <a:pt x="215932" y="376951"/>
                </a:lnTo>
                <a:lnTo>
                  <a:pt x="219655" y="381605"/>
                </a:lnTo>
                <a:lnTo>
                  <a:pt x="217794" y="382536"/>
                </a:lnTo>
                <a:lnTo>
                  <a:pt x="214071" y="376951"/>
                </a:lnTo>
                <a:lnTo>
                  <a:pt x="213140" y="376021"/>
                </a:lnTo>
                <a:lnTo>
                  <a:pt x="212209" y="376021"/>
                </a:lnTo>
                <a:lnTo>
                  <a:pt x="213140" y="379744"/>
                </a:lnTo>
                <a:lnTo>
                  <a:pt x="214071" y="381605"/>
                </a:lnTo>
                <a:lnTo>
                  <a:pt x="213140" y="383467"/>
                </a:lnTo>
                <a:lnTo>
                  <a:pt x="211279" y="380674"/>
                </a:lnTo>
                <a:lnTo>
                  <a:pt x="210348" y="379744"/>
                </a:lnTo>
                <a:lnTo>
                  <a:pt x="209417" y="381605"/>
                </a:lnTo>
                <a:lnTo>
                  <a:pt x="209417" y="384397"/>
                </a:lnTo>
                <a:lnTo>
                  <a:pt x="206625" y="385328"/>
                </a:lnTo>
                <a:lnTo>
                  <a:pt x="207556" y="382536"/>
                </a:lnTo>
                <a:lnTo>
                  <a:pt x="205694" y="383467"/>
                </a:lnTo>
                <a:lnTo>
                  <a:pt x="205694" y="386259"/>
                </a:lnTo>
                <a:lnTo>
                  <a:pt x="185218" y="453273"/>
                </a:lnTo>
              </a:path>
              <a:path w="325754" h="752475">
                <a:moveTo>
                  <a:pt x="231755" y="434658"/>
                </a:moveTo>
                <a:lnTo>
                  <a:pt x="239201" y="462580"/>
                </a:lnTo>
              </a:path>
              <a:path w="325754" h="752475">
                <a:moveTo>
                  <a:pt x="237340" y="378813"/>
                </a:moveTo>
                <a:lnTo>
                  <a:pt x="238270" y="379744"/>
                </a:lnTo>
                <a:lnTo>
                  <a:pt x="235478" y="382536"/>
                </a:lnTo>
                <a:lnTo>
                  <a:pt x="229894" y="384397"/>
                </a:lnTo>
                <a:lnTo>
                  <a:pt x="231755" y="386259"/>
                </a:lnTo>
                <a:lnTo>
                  <a:pt x="237340" y="383467"/>
                </a:lnTo>
                <a:lnTo>
                  <a:pt x="239201" y="382536"/>
                </a:lnTo>
                <a:lnTo>
                  <a:pt x="240132" y="383467"/>
                </a:lnTo>
                <a:lnTo>
                  <a:pt x="237340" y="385328"/>
                </a:lnTo>
                <a:lnTo>
                  <a:pt x="234547" y="387190"/>
                </a:lnTo>
                <a:lnTo>
                  <a:pt x="235478" y="389051"/>
                </a:lnTo>
                <a:lnTo>
                  <a:pt x="238270" y="388120"/>
                </a:lnTo>
                <a:lnTo>
                  <a:pt x="240132" y="387190"/>
                </a:lnTo>
                <a:lnTo>
                  <a:pt x="239201" y="389051"/>
                </a:lnTo>
                <a:lnTo>
                  <a:pt x="237340" y="390913"/>
                </a:lnTo>
                <a:lnTo>
                  <a:pt x="240132" y="393705"/>
                </a:lnTo>
                <a:lnTo>
                  <a:pt x="240132" y="390913"/>
                </a:lnTo>
                <a:lnTo>
                  <a:pt x="241993" y="392774"/>
                </a:lnTo>
                <a:lnTo>
                  <a:pt x="240132" y="394636"/>
                </a:lnTo>
                <a:lnTo>
                  <a:pt x="226171" y="463511"/>
                </a:lnTo>
              </a:path>
              <a:path w="325754" h="752475">
                <a:moveTo>
                  <a:pt x="218725" y="303423"/>
                </a:moveTo>
                <a:lnTo>
                  <a:pt x="209417" y="282946"/>
                </a:lnTo>
              </a:path>
              <a:path w="325754" h="752475">
                <a:moveTo>
                  <a:pt x="287600" y="337860"/>
                </a:moveTo>
                <a:lnTo>
                  <a:pt x="303423" y="320176"/>
                </a:lnTo>
              </a:path>
              <a:path w="325754" h="752475">
                <a:moveTo>
                  <a:pt x="270846" y="412320"/>
                </a:moveTo>
                <a:lnTo>
                  <a:pt x="290392" y="439311"/>
                </a:lnTo>
              </a:path>
              <a:path w="325754" h="752475">
                <a:moveTo>
                  <a:pt x="285738" y="415112"/>
                </a:moveTo>
                <a:lnTo>
                  <a:pt x="298769" y="430004"/>
                </a:lnTo>
              </a:path>
              <a:path w="325754" h="752475">
                <a:moveTo>
                  <a:pt x="271777" y="416973"/>
                </a:moveTo>
                <a:lnTo>
                  <a:pt x="295046" y="433727"/>
                </a:lnTo>
              </a:path>
              <a:path w="325754" h="752475">
                <a:moveTo>
                  <a:pt x="299700" y="367644"/>
                </a:moveTo>
                <a:lnTo>
                  <a:pt x="319245" y="371367"/>
                </a:lnTo>
              </a:path>
              <a:path w="325754" h="752475">
                <a:moveTo>
                  <a:pt x="92143" y="490502"/>
                </a:moveTo>
                <a:lnTo>
                  <a:pt x="60498" y="459788"/>
                </a:lnTo>
              </a:path>
              <a:path w="325754" h="752475">
                <a:moveTo>
                  <a:pt x="70736" y="500741"/>
                </a:moveTo>
                <a:lnTo>
                  <a:pt x="51190" y="470957"/>
                </a:lnTo>
              </a:path>
              <a:path w="325754" h="752475">
                <a:moveTo>
                  <a:pt x="31645" y="491433"/>
                </a:moveTo>
                <a:lnTo>
                  <a:pt x="161949" y="585438"/>
                </a:lnTo>
                <a:lnTo>
                  <a:pt x="46537" y="477472"/>
                </a:lnTo>
              </a:path>
              <a:path w="325754" h="752475">
                <a:moveTo>
                  <a:pt x="53052" y="513771"/>
                </a:moveTo>
                <a:lnTo>
                  <a:pt x="22337" y="501671"/>
                </a:lnTo>
              </a:path>
              <a:path w="325754" h="752475">
                <a:moveTo>
                  <a:pt x="113550" y="551001"/>
                </a:moveTo>
                <a:lnTo>
                  <a:pt x="18614" y="509117"/>
                </a:lnTo>
              </a:path>
              <a:path w="325754" h="752475">
                <a:moveTo>
                  <a:pt x="121927" y="557516"/>
                </a:moveTo>
                <a:lnTo>
                  <a:pt x="9307" y="535178"/>
                </a:lnTo>
              </a:path>
              <a:path w="325754" h="752475">
                <a:moveTo>
                  <a:pt x="40022" y="563100"/>
                </a:moveTo>
                <a:lnTo>
                  <a:pt x="5584" y="548209"/>
                </a:lnTo>
              </a:path>
              <a:path w="325754" h="752475">
                <a:moveTo>
                  <a:pt x="161949" y="585438"/>
                </a:moveTo>
                <a:lnTo>
                  <a:pt x="3722" y="564031"/>
                </a:lnTo>
              </a:path>
              <a:path w="325754" h="752475">
                <a:moveTo>
                  <a:pt x="106104" y="618945"/>
                </a:moveTo>
                <a:lnTo>
                  <a:pt x="6515" y="625460"/>
                </a:lnTo>
              </a:path>
              <a:path w="325754" h="752475">
                <a:moveTo>
                  <a:pt x="123789" y="580785"/>
                </a:moveTo>
                <a:lnTo>
                  <a:pt x="1861" y="604984"/>
                </a:lnTo>
              </a:path>
              <a:path w="325754" h="752475">
                <a:moveTo>
                  <a:pt x="82836" y="591954"/>
                </a:moveTo>
                <a:lnTo>
                  <a:pt x="0" y="586369"/>
                </a:lnTo>
              </a:path>
              <a:path w="325754" h="752475">
                <a:moveTo>
                  <a:pt x="102381" y="577062"/>
                </a:moveTo>
                <a:lnTo>
                  <a:pt x="1861" y="575200"/>
                </a:lnTo>
              </a:path>
              <a:path w="325754" h="752475">
                <a:moveTo>
                  <a:pt x="94005" y="625460"/>
                </a:moveTo>
                <a:lnTo>
                  <a:pt x="13961" y="656175"/>
                </a:lnTo>
              </a:path>
              <a:path w="325754" h="752475">
                <a:moveTo>
                  <a:pt x="156365" y="593815"/>
                </a:moveTo>
                <a:lnTo>
                  <a:pt x="20476" y="663621"/>
                </a:lnTo>
              </a:path>
              <a:path w="325754" h="752475">
                <a:moveTo>
                  <a:pt x="118204" y="647798"/>
                </a:moveTo>
                <a:lnTo>
                  <a:pt x="35368" y="688751"/>
                </a:lnTo>
              </a:path>
              <a:path w="325754" h="752475">
                <a:moveTo>
                  <a:pt x="78182" y="667344"/>
                </a:moveTo>
                <a:lnTo>
                  <a:pt x="49329" y="707366"/>
                </a:lnTo>
              </a:path>
              <a:path w="325754" h="752475">
                <a:moveTo>
                  <a:pt x="91213" y="686890"/>
                </a:moveTo>
                <a:lnTo>
                  <a:pt x="60498" y="713881"/>
                </a:lnTo>
              </a:path>
              <a:path w="325754" h="752475">
                <a:moveTo>
                  <a:pt x="161949" y="585438"/>
                </a:moveTo>
                <a:lnTo>
                  <a:pt x="67944" y="719466"/>
                </a:lnTo>
              </a:path>
              <a:path w="325754" h="752475">
                <a:moveTo>
                  <a:pt x="127512" y="634768"/>
                </a:moveTo>
                <a:lnTo>
                  <a:pt x="77251" y="728773"/>
                </a:lnTo>
              </a:path>
              <a:path w="325754" h="752475">
                <a:moveTo>
                  <a:pt x="132165" y="658967"/>
                </a:moveTo>
                <a:lnTo>
                  <a:pt x="84697" y="735288"/>
                </a:lnTo>
              </a:path>
              <a:path w="325754" h="752475">
                <a:moveTo>
                  <a:pt x="123789" y="657106"/>
                </a:moveTo>
                <a:lnTo>
                  <a:pt x="92143" y="737150"/>
                </a:lnTo>
              </a:path>
              <a:path w="325754" h="752475">
                <a:moveTo>
                  <a:pt x="161018" y="595677"/>
                </a:moveTo>
                <a:lnTo>
                  <a:pt x="94936" y="738081"/>
                </a:lnTo>
              </a:path>
              <a:path w="325754" h="752475">
                <a:moveTo>
                  <a:pt x="106104" y="702712"/>
                </a:moveTo>
                <a:lnTo>
                  <a:pt x="97728" y="739011"/>
                </a:lnTo>
              </a:path>
              <a:path w="325754" h="752475">
                <a:moveTo>
                  <a:pt x="159157" y="660829"/>
                </a:moveTo>
                <a:lnTo>
                  <a:pt x="110758" y="741804"/>
                </a:lnTo>
              </a:path>
              <a:path w="325754" h="752475">
                <a:moveTo>
                  <a:pt x="135888" y="699920"/>
                </a:moveTo>
                <a:lnTo>
                  <a:pt x="133096" y="748319"/>
                </a:lnTo>
              </a:path>
              <a:path w="325754" h="752475">
                <a:moveTo>
                  <a:pt x="157295" y="709228"/>
                </a:moveTo>
                <a:lnTo>
                  <a:pt x="145196" y="752042"/>
                </a:lnTo>
              </a:path>
              <a:path w="325754" h="752475">
                <a:moveTo>
                  <a:pt x="161949" y="585438"/>
                </a:moveTo>
                <a:lnTo>
                  <a:pt x="155434" y="752042"/>
                </a:lnTo>
              </a:path>
              <a:path w="325754" h="752475">
                <a:moveTo>
                  <a:pt x="166603" y="593815"/>
                </a:moveTo>
                <a:lnTo>
                  <a:pt x="188010" y="748319"/>
                </a:lnTo>
              </a:path>
              <a:path w="325754" h="752475">
                <a:moveTo>
                  <a:pt x="200110" y="650591"/>
                </a:moveTo>
                <a:lnTo>
                  <a:pt x="202902" y="744596"/>
                </a:lnTo>
              </a:path>
              <a:path w="325754" h="752475">
                <a:moveTo>
                  <a:pt x="174049" y="647798"/>
                </a:moveTo>
                <a:lnTo>
                  <a:pt x="226171" y="738081"/>
                </a:lnTo>
              </a:path>
              <a:path w="325754" h="752475">
                <a:moveTo>
                  <a:pt x="168464" y="605915"/>
                </a:moveTo>
                <a:lnTo>
                  <a:pt x="255954" y="720396"/>
                </a:lnTo>
              </a:path>
              <a:path w="325754" h="752475">
                <a:moveTo>
                  <a:pt x="172187" y="610568"/>
                </a:moveTo>
                <a:lnTo>
                  <a:pt x="277362" y="699920"/>
                </a:lnTo>
              </a:path>
              <a:path w="325754" h="752475">
                <a:moveTo>
                  <a:pt x="228963" y="619876"/>
                </a:moveTo>
                <a:lnTo>
                  <a:pt x="282946" y="697128"/>
                </a:lnTo>
              </a:path>
              <a:path w="325754" h="752475">
                <a:moveTo>
                  <a:pt x="255024" y="657106"/>
                </a:moveTo>
                <a:lnTo>
                  <a:pt x="299700" y="680374"/>
                </a:lnTo>
              </a:path>
              <a:path w="325754" h="752475">
                <a:moveTo>
                  <a:pt x="272708" y="641283"/>
                </a:moveTo>
                <a:lnTo>
                  <a:pt x="305284" y="669205"/>
                </a:lnTo>
              </a:path>
              <a:path w="325754" h="752475">
                <a:moveTo>
                  <a:pt x="161949" y="585438"/>
                </a:moveTo>
                <a:lnTo>
                  <a:pt x="310868" y="660829"/>
                </a:lnTo>
              </a:path>
              <a:path w="325754" h="752475">
                <a:moveTo>
                  <a:pt x="215002" y="612430"/>
                </a:moveTo>
                <a:lnTo>
                  <a:pt x="317384" y="649660"/>
                </a:lnTo>
              </a:path>
              <a:path w="325754" h="752475">
                <a:moveTo>
                  <a:pt x="171257" y="584508"/>
                </a:moveTo>
                <a:lnTo>
                  <a:pt x="322037" y="630114"/>
                </a:lnTo>
              </a:path>
              <a:path w="325754" h="752475">
                <a:moveTo>
                  <a:pt x="236409" y="576131"/>
                </a:moveTo>
                <a:lnTo>
                  <a:pt x="325760" y="611499"/>
                </a:lnTo>
              </a:path>
              <a:path w="325754" h="752475">
                <a:moveTo>
                  <a:pt x="279223" y="592884"/>
                </a:moveTo>
                <a:lnTo>
                  <a:pt x="325760" y="588231"/>
                </a:lnTo>
              </a:path>
              <a:path w="325754" h="752475">
                <a:moveTo>
                  <a:pt x="284808" y="570546"/>
                </a:moveTo>
                <a:lnTo>
                  <a:pt x="320176" y="574269"/>
                </a:lnTo>
              </a:path>
              <a:path w="325754" h="752475">
                <a:moveTo>
                  <a:pt x="161949" y="585438"/>
                </a:moveTo>
                <a:lnTo>
                  <a:pt x="322037" y="565893"/>
                </a:lnTo>
              </a:path>
              <a:path w="325754" h="752475">
                <a:moveTo>
                  <a:pt x="221517" y="577992"/>
                </a:moveTo>
                <a:lnTo>
                  <a:pt x="322968" y="553793"/>
                </a:lnTo>
              </a:path>
              <a:path w="325754" h="752475">
                <a:moveTo>
                  <a:pt x="223378" y="541693"/>
                </a:moveTo>
                <a:lnTo>
                  <a:pt x="321107" y="530524"/>
                </a:lnTo>
              </a:path>
              <a:path w="325754" h="752475">
                <a:moveTo>
                  <a:pt x="268054" y="537040"/>
                </a:moveTo>
                <a:lnTo>
                  <a:pt x="304353" y="511909"/>
                </a:lnTo>
              </a:path>
              <a:path w="325754" h="752475">
                <a:moveTo>
                  <a:pt x="262470" y="513771"/>
                </a:moveTo>
                <a:lnTo>
                  <a:pt x="298769" y="499810"/>
                </a:lnTo>
              </a:path>
              <a:path w="325754" h="752475">
                <a:moveTo>
                  <a:pt x="161949" y="585438"/>
                </a:moveTo>
                <a:lnTo>
                  <a:pt x="295046" y="490502"/>
                </a:lnTo>
              </a:path>
              <a:path w="325754" h="752475">
                <a:moveTo>
                  <a:pt x="210348" y="551001"/>
                </a:moveTo>
                <a:lnTo>
                  <a:pt x="290392" y="479333"/>
                </a:lnTo>
              </a:path>
              <a:path w="325754" h="752475">
                <a:moveTo>
                  <a:pt x="210348" y="524009"/>
                </a:moveTo>
                <a:lnTo>
                  <a:pt x="275500" y="464441"/>
                </a:lnTo>
              </a:path>
              <a:path w="325754" h="752475">
                <a:moveTo>
                  <a:pt x="248509" y="488641"/>
                </a:moveTo>
                <a:lnTo>
                  <a:pt x="265262" y="458857"/>
                </a:lnTo>
              </a:path>
              <a:path w="325754" h="752475">
                <a:moveTo>
                  <a:pt x="185218" y="513771"/>
                </a:moveTo>
                <a:lnTo>
                  <a:pt x="255024" y="450480"/>
                </a:lnTo>
              </a:path>
              <a:path w="325754" h="752475">
                <a:moveTo>
                  <a:pt x="201041" y="468164"/>
                </a:moveTo>
                <a:lnTo>
                  <a:pt x="225240" y="430004"/>
                </a:lnTo>
              </a:path>
              <a:path w="325754" h="752475">
                <a:moveTo>
                  <a:pt x="161949" y="585438"/>
                </a:moveTo>
                <a:lnTo>
                  <a:pt x="213140" y="431865"/>
                </a:lnTo>
              </a:path>
              <a:path w="325754" h="752475">
                <a:moveTo>
                  <a:pt x="180564" y="528663"/>
                </a:moveTo>
                <a:lnTo>
                  <a:pt x="201041" y="430004"/>
                </a:lnTo>
              </a:path>
              <a:path w="325754" h="752475">
                <a:moveTo>
                  <a:pt x="159157" y="576131"/>
                </a:moveTo>
                <a:lnTo>
                  <a:pt x="182426" y="420696"/>
                </a:lnTo>
              </a:path>
              <a:path w="325754" h="752475">
                <a:moveTo>
                  <a:pt x="182426" y="456995"/>
                </a:moveTo>
                <a:lnTo>
                  <a:pt x="179633" y="419766"/>
                </a:lnTo>
              </a:path>
              <a:path w="325754" h="752475">
                <a:moveTo>
                  <a:pt x="143334" y="511909"/>
                </a:moveTo>
                <a:lnTo>
                  <a:pt x="167534" y="419766"/>
                </a:lnTo>
              </a:path>
              <a:path w="325754" h="752475">
                <a:moveTo>
                  <a:pt x="154503" y="468164"/>
                </a:moveTo>
                <a:lnTo>
                  <a:pt x="143334" y="420696"/>
                </a:lnTo>
              </a:path>
              <a:path w="325754" h="752475">
                <a:moveTo>
                  <a:pt x="161949" y="585438"/>
                </a:moveTo>
                <a:lnTo>
                  <a:pt x="120996" y="426281"/>
                </a:lnTo>
              </a:path>
              <a:path w="325754" h="752475">
                <a:moveTo>
                  <a:pt x="147057" y="527732"/>
                </a:moveTo>
                <a:lnTo>
                  <a:pt x="110758" y="431865"/>
                </a:lnTo>
              </a:path>
              <a:path w="325754" h="752475">
                <a:moveTo>
                  <a:pt x="106104" y="534247"/>
                </a:moveTo>
                <a:lnTo>
                  <a:pt x="78182" y="445827"/>
                </a:lnTo>
              </a:path>
              <a:path w="325754" h="752475">
                <a:moveTo>
                  <a:pt x="152642" y="549139"/>
                </a:moveTo>
                <a:lnTo>
                  <a:pt x="82836" y="443034"/>
                </a:lnTo>
              </a:path>
              <a:path w="325754" h="752475">
                <a:moveTo>
                  <a:pt x="218725" y="483056"/>
                </a:moveTo>
                <a:lnTo>
                  <a:pt x="237340" y="430935"/>
                </a:lnTo>
              </a:path>
              <a:path w="325754" h="752475">
                <a:moveTo>
                  <a:pt x="167534" y="296907"/>
                </a:moveTo>
                <a:lnTo>
                  <a:pt x="102381" y="349029"/>
                </a:lnTo>
                <a:lnTo>
                  <a:pt x="169395" y="397428"/>
                </a:lnTo>
              </a:path>
              <a:path w="325754" h="752475">
                <a:moveTo>
                  <a:pt x="20476" y="335068"/>
                </a:moveTo>
                <a:lnTo>
                  <a:pt x="102381" y="349029"/>
                </a:lnTo>
                <a:lnTo>
                  <a:pt x="82836" y="268054"/>
                </a:lnTo>
              </a:path>
              <a:path w="325754" h="752475">
                <a:moveTo>
                  <a:pt x="102381" y="349029"/>
                </a:moveTo>
                <a:lnTo>
                  <a:pt x="59567" y="421627"/>
                </a:lnTo>
              </a:path>
              <a:path w="325754" h="752475">
                <a:moveTo>
                  <a:pt x="113550" y="357406"/>
                </a:moveTo>
                <a:lnTo>
                  <a:pt x="185218" y="356475"/>
                </a:lnTo>
              </a:path>
              <a:path w="325754" h="752475">
                <a:moveTo>
                  <a:pt x="129373" y="368575"/>
                </a:moveTo>
                <a:lnTo>
                  <a:pt x="147988" y="417904"/>
                </a:lnTo>
              </a:path>
              <a:path w="325754" h="752475">
                <a:moveTo>
                  <a:pt x="124719" y="331345"/>
                </a:moveTo>
                <a:lnTo>
                  <a:pt x="185218" y="351821"/>
                </a:lnTo>
              </a:path>
              <a:path w="325754" h="752475">
                <a:moveTo>
                  <a:pt x="119135" y="335068"/>
                </a:moveTo>
                <a:lnTo>
                  <a:pt x="122858" y="268985"/>
                </a:lnTo>
              </a:path>
              <a:path w="325754" h="752475">
                <a:moveTo>
                  <a:pt x="95866" y="323899"/>
                </a:moveTo>
                <a:lnTo>
                  <a:pt x="118204" y="268054"/>
                </a:lnTo>
              </a:path>
              <a:path w="325754" h="752475">
                <a:moveTo>
                  <a:pt x="97728" y="330414"/>
                </a:moveTo>
                <a:lnTo>
                  <a:pt x="26991" y="313661"/>
                </a:lnTo>
              </a:path>
              <a:path w="325754" h="752475">
                <a:moveTo>
                  <a:pt x="74459" y="344375"/>
                </a:moveTo>
                <a:lnTo>
                  <a:pt x="26060" y="317384"/>
                </a:lnTo>
              </a:path>
              <a:path w="325754" h="752475">
                <a:moveTo>
                  <a:pt x="80974" y="345306"/>
                </a:moveTo>
                <a:lnTo>
                  <a:pt x="26991" y="384397"/>
                </a:lnTo>
              </a:path>
              <a:path w="325754" h="752475">
                <a:moveTo>
                  <a:pt x="87490" y="374159"/>
                </a:moveTo>
                <a:lnTo>
                  <a:pt x="29783" y="389051"/>
                </a:lnTo>
              </a:path>
              <a:path w="325754" h="752475">
                <a:moveTo>
                  <a:pt x="84697" y="377882"/>
                </a:moveTo>
                <a:lnTo>
                  <a:pt x="114481" y="430935"/>
                </a:lnTo>
              </a:path>
              <a:path w="325754" h="752475">
                <a:moveTo>
                  <a:pt x="116343" y="359267"/>
                </a:moveTo>
                <a:lnTo>
                  <a:pt x="119135" y="430004"/>
                </a:lnTo>
              </a:path>
              <a:path w="325754" h="752475">
                <a:moveTo>
                  <a:pt x="76321" y="324830"/>
                </a:moveTo>
                <a:lnTo>
                  <a:pt x="38160" y="295977"/>
                </a:lnTo>
              </a:path>
              <a:path w="325754" h="752475">
                <a:moveTo>
                  <a:pt x="51190" y="319245"/>
                </a:moveTo>
                <a:lnTo>
                  <a:pt x="32576" y="304353"/>
                </a:lnTo>
              </a:path>
              <a:path w="325754" h="752475">
                <a:moveTo>
                  <a:pt x="92143" y="309007"/>
                </a:moveTo>
                <a:lnTo>
                  <a:pt x="45606" y="288531"/>
                </a:lnTo>
              </a:path>
              <a:path w="325754" h="752475">
                <a:moveTo>
                  <a:pt x="90282" y="298769"/>
                </a:moveTo>
                <a:lnTo>
                  <a:pt x="98659" y="266193"/>
                </a:lnTo>
              </a:path>
              <a:path w="325754" h="752475">
                <a:moveTo>
                  <a:pt x="107035" y="296907"/>
                </a:moveTo>
                <a:lnTo>
                  <a:pt x="106104" y="266193"/>
                </a:lnTo>
              </a:path>
              <a:path w="325754" h="752475">
                <a:moveTo>
                  <a:pt x="106104" y="284808"/>
                </a:moveTo>
                <a:lnTo>
                  <a:pt x="112620" y="267123"/>
                </a:lnTo>
              </a:path>
              <a:path w="325754" h="752475">
                <a:moveTo>
                  <a:pt x="106104" y="275500"/>
                </a:moveTo>
                <a:lnTo>
                  <a:pt x="101451" y="266193"/>
                </a:lnTo>
              </a:path>
              <a:path w="325754" h="752475">
                <a:moveTo>
                  <a:pt x="94936" y="279223"/>
                </a:moveTo>
                <a:lnTo>
                  <a:pt x="92143" y="267123"/>
                </a:lnTo>
              </a:path>
              <a:path w="325754" h="752475">
                <a:moveTo>
                  <a:pt x="94005" y="282946"/>
                </a:moveTo>
                <a:lnTo>
                  <a:pt x="87490" y="267123"/>
                </a:lnTo>
              </a:path>
              <a:path w="325754" h="752475">
                <a:moveTo>
                  <a:pt x="86559" y="283877"/>
                </a:moveTo>
                <a:lnTo>
                  <a:pt x="85628" y="268054"/>
                </a:lnTo>
              </a:path>
              <a:path w="325754" h="752475">
                <a:moveTo>
                  <a:pt x="88420" y="289461"/>
                </a:moveTo>
                <a:lnTo>
                  <a:pt x="75390" y="270846"/>
                </a:lnTo>
              </a:path>
              <a:path w="325754" h="752475">
                <a:moveTo>
                  <a:pt x="80974" y="278292"/>
                </a:moveTo>
                <a:lnTo>
                  <a:pt x="79113" y="269916"/>
                </a:lnTo>
              </a:path>
              <a:path w="325754" h="752475">
                <a:moveTo>
                  <a:pt x="83767" y="282946"/>
                </a:moveTo>
                <a:lnTo>
                  <a:pt x="67944" y="273639"/>
                </a:lnTo>
              </a:path>
              <a:path w="325754" h="752475">
                <a:moveTo>
                  <a:pt x="83767" y="305284"/>
                </a:moveTo>
                <a:lnTo>
                  <a:pt x="64221" y="275500"/>
                </a:lnTo>
              </a:path>
              <a:path w="325754" h="752475">
                <a:moveTo>
                  <a:pt x="74459" y="291323"/>
                </a:moveTo>
                <a:lnTo>
                  <a:pt x="66082" y="274569"/>
                </a:lnTo>
              </a:path>
              <a:path w="325754" h="752475">
                <a:moveTo>
                  <a:pt x="78182" y="296907"/>
                </a:moveTo>
                <a:lnTo>
                  <a:pt x="60498" y="277362"/>
                </a:lnTo>
              </a:path>
              <a:path w="325754" h="752475">
                <a:moveTo>
                  <a:pt x="69805" y="298769"/>
                </a:moveTo>
                <a:lnTo>
                  <a:pt x="55844" y="280154"/>
                </a:lnTo>
              </a:path>
              <a:path w="325754" h="752475">
                <a:moveTo>
                  <a:pt x="62359" y="289461"/>
                </a:moveTo>
                <a:lnTo>
                  <a:pt x="50260" y="284808"/>
                </a:lnTo>
              </a:path>
              <a:path w="325754" h="752475">
                <a:moveTo>
                  <a:pt x="63290" y="315522"/>
                </a:moveTo>
                <a:lnTo>
                  <a:pt x="43745" y="290392"/>
                </a:lnTo>
              </a:path>
              <a:path w="325754" h="752475">
                <a:moveTo>
                  <a:pt x="51190" y="300630"/>
                </a:moveTo>
                <a:lnTo>
                  <a:pt x="40952" y="294115"/>
                </a:lnTo>
              </a:path>
              <a:path w="325754" h="752475">
                <a:moveTo>
                  <a:pt x="42814" y="313661"/>
                </a:moveTo>
                <a:lnTo>
                  <a:pt x="35368" y="300630"/>
                </a:lnTo>
              </a:path>
              <a:path w="325754" h="752475">
                <a:moveTo>
                  <a:pt x="51190" y="306215"/>
                </a:moveTo>
                <a:lnTo>
                  <a:pt x="37229" y="297838"/>
                </a:lnTo>
              </a:path>
              <a:path w="325754" h="752475">
                <a:moveTo>
                  <a:pt x="109827" y="288531"/>
                </a:moveTo>
                <a:lnTo>
                  <a:pt x="121927" y="268985"/>
                </a:lnTo>
                <a:lnTo>
                  <a:pt x="121927" y="291323"/>
                </a:lnTo>
                <a:lnTo>
                  <a:pt x="143334" y="277362"/>
                </a:lnTo>
              </a:path>
              <a:path w="325754" h="752475">
                <a:moveTo>
                  <a:pt x="120996" y="313661"/>
                </a:moveTo>
                <a:lnTo>
                  <a:pt x="154503" y="284808"/>
                </a:lnTo>
              </a:path>
              <a:path w="325754" h="752475">
                <a:moveTo>
                  <a:pt x="137750" y="321107"/>
                </a:moveTo>
                <a:lnTo>
                  <a:pt x="157295" y="287600"/>
                </a:lnTo>
              </a:path>
              <a:path w="325754" h="752475">
                <a:moveTo>
                  <a:pt x="148919" y="302492"/>
                </a:moveTo>
                <a:lnTo>
                  <a:pt x="161949" y="291323"/>
                </a:lnTo>
              </a:path>
              <a:path w="325754" h="752475">
                <a:moveTo>
                  <a:pt x="158226" y="304353"/>
                </a:moveTo>
                <a:lnTo>
                  <a:pt x="164741" y="295046"/>
                </a:lnTo>
              </a:path>
              <a:path w="325754" h="752475">
                <a:moveTo>
                  <a:pt x="145196" y="309007"/>
                </a:moveTo>
                <a:lnTo>
                  <a:pt x="163811" y="294115"/>
                </a:lnTo>
              </a:path>
              <a:path w="325754" h="752475">
                <a:moveTo>
                  <a:pt x="154503" y="293184"/>
                </a:moveTo>
                <a:lnTo>
                  <a:pt x="156365" y="286669"/>
                </a:lnTo>
              </a:path>
              <a:path w="325754" h="752475">
                <a:moveTo>
                  <a:pt x="134958" y="301561"/>
                </a:moveTo>
                <a:lnTo>
                  <a:pt x="151711" y="282015"/>
                </a:lnTo>
              </a:path>
              <a:path w="325754" h="752475">
                <a:moveTo>
                  <a:pt x="129373" y="306215"/>
                </a:moveTo>
                <a:lnTo>
                  <a:pt x="147988" y="280154"/>
                </a:lnTo>
              </a:path>
              <a:path w="325754" h="752475">
                <a:moveTo>
                  <a:pt x="130304" y="285738"/>
                </a:moveTo>
                <a:lnTo>
                  <a:pt x="145196" y="278292"/>
                </a:lnTo>
              </a:path>
              <a:path w="325754" h="752475">
                <a:moveTo>
                  <a:pt x="136819" y="282946"/>
                </a:moveTo>
                <a:lnTo>
                  <a:pt x="138681" y="274569"/>
                </a:lnTo>
              </a:path>
              <a:path w="325754" h="752475">
                <a:moveTo>
                  <a:pt x="121927" y="287600"/>
                </a:moveTo>
                <a:lnTo>
                  <a:pt x="131235" y="271777"/>
                </a:lnTo>
              </a:path>
              <a:path w="325754" h="752475">
                <a:moveTo>
                  <a:pt x="125650" y="282015"/>
                </a:moveTo>
                <a:lnTo>
                  <a:pt x="135888" y="273639"/>
                </a:lnTo>
              </a:path>
              <a:path w="325754" h="752475">
                <a:moveTo>
                  <a:pt x="127512" y="278292"/>
                </a:moveTo>
                <a:lnTo>
                  <a:pt x="127512" y="269916"/>
                </a:lnTo>
              </a:path>
              <a:path w="325754" h="752475">
                <a:moveTo>
                  <a:pt x="83767" y="326691"/>
                </a:moveTo>
                <a:lnTo>
                  <a:pt x="43745" y="291323"/>
                </a:lnTo>
              </a:path>
              <a:path w="325754" h="752475">
                <a:moveTo>
                  <a:pt x="74459" y="318314"/>
                </a:moveTo>
                <a:lnTo>
                  <a:pt x="70736" y="303423"/>
                </a:lnTo>
              </a:path>
              <a:path w="325754" h="752475">
                <a:moveTo>
                  <a:pt x="163811" y="344375"/>
                </a:moveTo>
                <a:lnTo>
                  <a:pt x="183356" y="331345"/>
                </a:lnTo>
              </a:path>
              <a:path w="325754" h="752475">
                <a:moveTo>
                  <a:pt x="173118" y="337860"/>
                </a:moveTo>
                <a:lnTo>
                  <a:pt x="184287" y="336929"/>
                </a:lnTo>
              </a:path>
              <a:path w="325754" h="752475">
                <a:moveTo>
                  <a:pt x="168464" y="340652"/>
                </a:moveTo>
                <a:lnTo>
                  <a:pt x="185218" y="344375"/>
                </a:lnTo>
              </a:path>
              <a:path w="325754" h="752475">
                <a:moveTo>
                  <a:pt x="155434" y="341583"/>
                </a:moveTo>
                <a:lnTo>
                  <a:pt x="182426" y="327622"/>
                </a:lnTo>
              </a:path>
              <a:path w="325754" h="752475">
                <a:moveTo>
                  <a:pt x="168464" y="335068"/>
                </a:moveTo>
                <a:lnTo>
                  <a:pt x="179633" y="319245"/>
                </a:lnTo>
              </a:path>
              <a:path w="325754" h="752475">
                <a:moveTo>
                  <a:pt x="139611" y="335999"/>
                </a:moveTo>
                <a:lnTo>
                  <a:pt x="174980" y="309938"/>
                </a:lnTo>
              </a:path>
              <a:path w="325754" h="752475">
                <a:moveTo>
                  <a:pt x="147057" y="330414"/>
                </a:moveTo>
                <a:lnTo>
                  <a:pt x="170326" y="302492"/>
                </a:lnTo>
              </a:path>
              <a:path w="325754" h="752475">
                <a:moveTo>
                  <a:pt x="159157" y="315522"/>
                </a:moveTo>
                <a:lnTo>
                  <a:pt x="173118" y="307145"/>
                </a:lnTo>
              </a:path>
              <a:path w="325754" h="752475">
                <a:moveTo>
                  <a:pt x="153572" y="325760"/>
                </a:moveTo>
                <a:lnTo>
                  <a:pt x="178703" y="317384"/>
                </a:lnTo>
              </a:path>
              <a:path w="325754" h="752475">
                <a:moveTo>
                  <a:pt x="168464" y="320176"/>
                </a:moveTo>
                <a:lnTo>
                  <a:pt x="176841" y="312730"/>
                </a:lnTo>
              </a:path>
              <a:path w="325754" h="752475">
                <a:moveTo>
                  <a:pt x="179633" y="378813"/>
                </a:moveTo>
                <a:lnTo>
                  <a:pt x="137750" y="356475"/>
                </a:lnTo>
                <a:lnTo>
                  <a:pt x="185218" y="352752"/>
                </a:lnTo>
              </a:path>
              <a:path w="325754" h="752475">
                <a:moveTo>
                  <a:pt x="147057" y="361129"/>
                </a:moveTo>
                <a:lnTo>
                  <a:pt x="183356" y="363921"/>
                </a:lnTo>
              </a:path>
              <a:path w="325754" h="752475">
                <a:moveTo>
                  <a:pt x="164741" y="362059"/>
                </a:moveTo>
                <a:lnTo>
                  <a:pt x="181495" y="372298"/>
                </a:lnTo>
              </a:path>
              <a:path w="325754" h="752475">
                <a:moveTo>
                  <a:pt x="154503" y="365782"/>
                </a:moveTo>
                <a:lnTo>
                  <a:pt x="173118" y="391843"/>
                </a:lnTo>
              </a:path>
              <a:path w="325754" h="752475">
                <a:moveTo>
                  <a:pt x="160088" y="373228"/>
                </a:moveTo>
                <a:lnTo>
                  <a:pt x="176841" y="385328"/>
                </a:lnTo>
              </a:path>
              <a:path w="325754" h="752475">
                <a:moveTo>
                  <a:pt x="134027" y="371367"/>
                </a:moveTo>
                <a:lnTo>
                  <a:pt x="172187" y="394636"/>
                </a:lnTo>
              </a:path>
              <a:path w="325754" h="752475">
                <a:moveTo>
                  <a:pt x="134027" y="381605"/>
                </a:moveTo>
                <a:lnTo>
                  <a:pt x="161018" y="406735"/>
                </a:lnTo>
              </a:path>
              <a:path w="325754" h="752475">
                <a:moveTo>
                  <a:pt x="131235" y="374159"/>
                </a:moveTo>
                <a:lnTo>
                  <a:pt x="131235" y="427212"/>
                </a:lnTo>
              </a:path>
              <a:path w="325754" h="752475">
                <a:moveTo>
                  <a:pt x="117273" y="379744"/>
                </a:moveTo>
                <a:lnTo>
                  <a:pt x="127512" y="428142"/>
                </a:lnTo>
              </a:path>
              <a:path w="325754" h="752475">
                <a:moveTo>
                  <a:pt x="117273" y="395566"/>
                </a:moveTo>
                <a:lnTo>
                  <a:pt x="116343" y="430935"/>
                </a:lnTo>
              </a:path>
              <a:path w="325754" h="752475">
                <a:moveTo>
                  <a:pt x="105174" y="414181"/>
                </a:moveTo>
                <a:lnTo>
                  <a:pt x="103312" y="431865"/>
                </a:lnTo>
              </a:path>
              <a:path w="325754" h="752475">
                <a:moveTo>
                  <a:pt x="94005" y="394636"/>
                </a:moveTo>
                <a:lnTo>
                  <a:pt x="92143" y="431865"/>
                </a:lnTo>
              </a:path>
              <a:path w="325754" h="752475">
                <a:moveTo>
                  <a:pt x="75390" y="394636"/>
                </a:moveTo>
                <a:lnTo>
                  <a:pt x="82836" y="430004"/>
                </a:lnTo>
              </a:path>
              <a:path w="325754" h="752475">
                <a:moveTo>
                  <a:pt x="79113" y="388120"/>
                </a:moveTo>
                <a:lnTo>
                  <a:pt x="40952" y="404874"/>
                </a:lnTo>
              </a:path>
              <a:path w="325754" h="752475">
                <a:moveTo>
                  <a:pt x="68875" y="406735"/>
                </a:moveTo>
                <a:lnTo>
                  <a:pt x="48398" y="412320"/>
                </a:lnTo>
              </a:path>
              <a:path w="325754" h="752475">
                <a:moveTo>
                  <a:pt x="68875" y="378813"/>
                </a:moveTo>
                <a:lnTo>
                  <a:pt x="37229" y="400220"/>
                </a:lnTo>
              </a:path>
              <a:path w="325754" h="752475">
                <a:moveTo>
                  <a:pt x="63290" y="358336"/>
                </a:moveTo>
                <a:lnTo>
                  <a:pt x="28853" y="388120"/>
                </a:lnTo>
              </a:path>
              <a:path w="325754" h="752475">
                <a:moveTo>
                  <a:pt x="52121" y="365782"/>
                </a:moveTo>
                <a:lnTo>
                  <a:pt x="21407" y="365782"/>
                </a:lnTo>
              </a:path>
              <a:path w="325754" h="752475">
                <a:moveTo>
                  <a:pt x="58636" y="341583"/>
                </a:moveTo>
                <a:lnTo>
                  <a:pt x="19545" y="354614"/>
                </a:lnTo>
              </a:path>
              <a:path w="325754" h="752475">
                <a:moveTo>
                  <a:pt x="41883" y="338791"/>
                </a:moveTo>
                <a:lnTo>
                  <a:pt x="21407" y="328553"/>
                </a:lnTo>
              </a:path>
              <a:path w="325754" h="752475">
                <a:moveTo>
                  <a:pt x="44675" y="327622"/>
                </a:moveTo>
                <a:lnTo>
                  <a:pt x="22337" y="325760"/>
                </a:lnTo>
              </a:path>
              <a:path w="325754" h="752475">
                <a:moveTo>
                  <a:pt x="31645" y="326691"/>
                </a:moveTo>
                <a:lnTo>
                  <a:pt x="24199" y="321107"/>
                </a:lnTo>
              </a:path>
              <a:path w="325754" h="752475">
                <a:moveTo>
                  <a:pt x="31645" y="336929"/>
                </a:moveTo>
                <a:lnTo>
                  <a:pt x="19545" y="342514"/>
                </a:lnTo>
              </a:path>
              <a:path w="325754" h="752475">
                <a:moveTo>
                  <a:pt x="61429" y="336929"/>
                </a:moveTo>
                <a:lnTo>
                  <a:pt x="26060" y="315522"/>
                </a:lnTo>
              </a:path>
              <a:path w="325754" h="752475">
                <a:moveTo>
                  <a:pt x="40952" y="365782"/>
                </a:moveTo>
                <a:lnTo>
                  <a:pt x="25130" y="379744"/>
                </a:lnTo>
              </a:path>
              <a:path w="325754" h="752475">
                <a:moveTo>
                  <a:pt x="35368" y="370436"/>
                </a:moveTo>
                <a:lnTo>
                  <a:pt x="22337" y="372298"/>
                </a:lnTo>
              </a:path>
              <a:path w="325754" h="752475">
                <a:moveTo>
                  <a:pt x="43745" y="347168"/>
                </a:moveTo>
                <a:lnTo>
                  <a:pt x="19545" y="347168"/>
                </a:lnTo>
              </a:path>
              <a:path w="325754" h="752475">
                <a:moveTo>
                  <a:pt x="28853" y="347168"/>
                </a:moveTo>
                <a:lnTo>
                  <a:pt x="19545" y="351821"/>
                </a:lnTo>
              </a:path>
              <a:path w="325754" h="752475">
                <a:moveTo>
                  <a:pt x="65152" y="342514"/>
                </a:moveTo>
                <a:lnTo>
                  <a:pt x="20476" y="361129"/>
                </a:lnTo>
              </a:path>
              <a:path w="325754" h="752475">
                <a:moveTo>
                  <a:pt x="53983" y="389051"/>
                </a:moveTo>
                <a:lnTo>
                  <a:pt x="33506" y="395566"/>
                </a:lnTo>
              </a:path>
              <a:path w="325754" h="752475">
                <a:moveTo>
                  <a:pt x="55844" y="398359"/>
                </a:moveTo>
                <a:lnTo>
                  <a:pt x="46537" y="410458"/>
                </a:lnTo>
              </a:path>
              <a:path w="325754" h="752475">
                <a:moveTo>
                  <a:pt x="66082" y="393705"/>
                </a:moveTo>
                <a:lnTo>
                  <a:pt x="48398" y="412320"/>
                </a:lnTo>
              </a:path>
              <a:path w="325754" h="752475">
                <a:moveTo>
                  <a:pt x="59567" y="409527"/>
                </a:moveTo>
                <a:lnTo>
                  <a:pt x="52121" y="415112"/>
                </a:lnTo>
              </a:path>
              <a:path w="325754" h="752475">
                <a:moveTo>
                  <a:pt x="65152" y="412320"/>
                </a:moveTo>
                <a:lnTo>
                  <a:pt x="54913" y="416973"/>
                </a:lnTo>
              </a:path>
              <a:path w="325754" h="752475">
                <a:moveTo>
                  <a:pt x="77251" y="403012"/>
                </a:moveTo>
                <a:lnTo>
                  <a:pt x="70736" y="425350"/>
                </a:lnTo>
              </a:path>
              <a:path w="325754" h="752475">
                <a:moveTo>
                  <a:pt x="74459" y="413250"/>
                </a:moveTo>
                <a:lnTo>
                  <a:pt x="66082" y="423489"/>
                </a:lnTo>
              </a:path>
              <a:path w="325754" h="752475">
                <a:moveTo>
                  <a:pt x="81905" y="384397"/>
                </a:moveTo>
                <a:lnTo>
                  <a:pt x="87490" y="430935"/>
                </a:lnTo>
              </a:path>
              <a:path w="325754" h="752475">
                <a:moveTo>
                  <a:pt x="83767" y="403012"/>
                </a:moveTo>
                <a:lnTo>
                  <a:pt x="90282" y="430935"/>
                </a:lnTo>
              </a:path>
              <a:path w="325754" h="752475">
                <a:moveTo>
                  <a:pt x="145196" y="391843"/>
                </a:moveTo>
                <a:lnTo>
                  <a:pt x="166603" y="402082"/>
                </a:lnTo>
              </a:path>
              <a:path w="325754" h="752475">
                <a:moveTo>
                  <a:pt x="140542" y="397428"/>
                </a:moveTo>
                <a:lnTo>
                  <a:pt x="155434" y="413250"/>
                </a:lnTo>
              </a:path>
              <a:path w="325754" h="752475">
                <a:moveTo>
                  <a:pt x="146127" y="403943"/>
                </a:moveTo>
                <a:lnTo>
                  <a:pt x="159157" y="409527"/>
                </a:lnTo>
              </a:path>
              <a:path w="325754" h="752475">
                <a:moveTo>
                  <a:pt x="149850" y="407666"/>
                </a:moveTo>
                <a:lnTo>
                  <a:pt x="151711" y="416043"/>
                </a:lnTo>
              </a:path>
              <a:path w="325754" h="752475">
                <a:moveTo>
                  <a:pt x="145196" y="410458"/>
                </a:moveTo>
                <a:lnTo>
                  <a:pt x="148919" y="416973"/>
                </a:lnTo>
              </a:path>
              <a:path w="325754" h="752475">
                <a:moveTo>
                  <a:pt x="131235" y="389051"/>
                </a:moveTo>
                <a:lnTo>
                  <a:pt x="141473" y="422558"/>
                </a:lnTo>
              </a:path>
              <a:path w="325754" h="752475">
                <a:moveTo>
                  <a:pt x="134958" y="401151"/>
                </a:moveTo>
                <a:lnTo>
                  <a:pt x="144265" y="420696"/>
                </a:lnTo>
              </a:path>
              <a:path w="325754" h="752475">
                <a:moveTo>
                  <a:pt x="131235" y="407666"/>
                </a:moveTo>
                <a:lnTo>
                  <a:pt x="137750" y="424419"/>
                </a:lnTo>
              </a:path>
              <a:path w="325754" h="752475">
                <a:moveTo>
                  <a:pt x="120066" y="392774"/>
                </a:moveTo>
                <a:lnTo>
                  <a:pt x="130304" y="427212"/>
                </a:lnTo>
                <a:lnTo>
                  <a:pt x="131235" y="397428"/>
                </a:lnTo>
              </a:path>
              <a:path w="325754" h="752475">
                <a:moveTo>
                  <a:pt x="126581" y="357406"/>
                </a:moveTo>
                <a:lnTo>
                  <a:pt x="172187" y="393705"/>
                </a:lnTo>
              </a:path>
              <a:path w="325754" h="752475">
                <a:moveTo>
                  <a:pt x="72598" y="233617"/>
                </a:moveTo>
                <a:lnTo>
                  <a:pt x="163811" y="153572"/>
                </a:lnTo>
              </a:path>
              <a:path w="325754" h="752475">
                <a:moveTo>
                  <a:pt x="55844" y="209417"/>
                </a:moveTo>
                <a:lnTo>
                  <a:pt x="161018" y="150780"/>
                </a:lnTo>
              </a:path>
              <a:path w="325754" h="752475">
                <a:moveTo>
                  <a:pt x="44675" y="182426"/>
                </a:moveTo>
                <a:lnTo>
                  <a:pt x="159157" y="146127"/>
                </a:lnTo>
              </a:path>
              <a:path w="325754" h="752475">
                <a:moveTo>
                  <a:pt x="66082" y="188941"/>
                </a:moveTo>
                <a:lnTo>
                  <a:pt x="114481" y="168464"/>
                </a:lnTo>
              </a:path>
              <a:path w="325754" h="752475">
                <a:moveTo>
                  <a:pt x="234547" y="269916"/>
                </a:moveTo>
                <a:lnTo>
                  <a:pt x="186149" y="159157"/>
                </a:lnTo>
              </a:path>
              <a:path w="325754" h="752475">
                <a:moveTo>
                  <a:pt x="206625" y="278292"/>
                </a:moveTo>
                <a:lnTo>
                  <a:pt x="182426" y="160088"/>
                </a:lnTo>
              </a:path>
              <a:path w="325754" h="752475">
                <a:moveTo>
                  <a:pt x="176841" y="281085"/>
                </a:moveTo>
                <a:lnTo>
                  <a:pt x="178703" y="161018"/>
                </a:lnTo>
              </a:path>
              <a:path w="325754" h="752475">
                <a:moveTo>
                  <a:pt x="147988" y="278292"/>
                </a:moveTo>
                <a:lnTo>
                  <a:pt x="174049" y="160088"/>
                </a:lnTo>
              </a:path>
              <a:path w="325754" h="752475">
                <a:moveTo>
                  <a:pt x="120066" y="268054"/>
                </a:moveTo>
                <a:lnTo>
                  <a:pt x="170326" y="159157"/>
                </a:lnTo>
              </a:path>
              <a:path w="325754" h="752475">
                <a:moveTo>
                  <a:pt x="94936" y="253162"/>
                </a:moveTo>
                <a:lnTo>
                  <a:pt x="166603" y="156365"/>
                </a:lnTo>
              </a:path>
              <a:path w="325754" h="752475">
                <a:moveTo>
                  <a:pt x="299700" y="212209"/>
                </a:moveTo>
                <a:lnTo>
                  <a:pt x="195456" y="150780"/>
                </a:lnTo>
              </a:path>
              <a:path w="325754" h="752475">
                <a:moveTo>
                  <a:pt x="282015" y="235478"/>
                </a:moveTo>
                <a:lnTo>
                  <a:pt x="193595" y="154503"/>
                </a:lnTo>
              </a:path>
              <a:path w="325754" h="752475">
                <a:moveTo>
                  <a:pt x="259677" y="255024"/>
                </a:moveTo>
                <a:lnTo>
                  <a:pt x="189872" y="157295"/>
                </a:lnTo>
              </a:path>
              <a:path w="325754" h="752475">
                <a:moveTo>
                  <a:pt x="277362" y="214071"/>
                </a:moveTo>
                <a:lnTo>
                  <a:pt x="234547" y="181495"/>
                </a:lnTo>
              </a:path>
              <a:path w="325754" h="752475">
                <a:moveTo>
                  <a:pt x="318314" y="156365"/>
                </a:moveTo>
                <a:lnTo>
                  <a:pt x="198248" y="142404"/>
                </a:lnTo>
              </a:path>
              <a:path w="325754" h="752475">
                <a:moveTo>
                  <a:pt x="300630" y="71667"/>
                </a:moveTo>
                <a:lnTo>
                  <a:pt x="196387" y="130304"/>
                </a:lnTo>
              </a:path>
              <a:path w="325754" h="752475">
                <a:moveTo>
                  <a:pt x="312730" y="98659"/>
                </a:moveTo>
                <a:lnTo>
                  <a:pt x="197318" y="134958"/>
                </a:lnTo>
              </a:path>
              <a:path w="325754" h="752475">
                <a:moveTo>
                  <a:pt x="318314" y="127512"/>
                </a:moveTo>
                <a:lnTo>
                  <a:pt x="198248" y="138681"/>
                </a:lnTo>
              </a:path>
              <a:path w="325754" h="752475">
                <a:moveTo>
                  <a:pt x="311799" y="185218"/>
                </a:moveTo>
                <a:lnTo>
                  <a:pt x="197318" y="147057"/>
                </a:lnTo>
              </a:path>
              <a:path w="325754" h="752475">
                <a:moveTo>
                  <a:pt x="290392" y="191733"/>
                </a:moveTo>
                <a:lnTo>
                  <a:pt x="241993" y="169395"/>
                </a:lnTo>
              </a:path>
              <a:path w="325754" h="752475">
                <a:moveTo>
                  <a:pt x="298769" y="167534"/>
                </a:moveTo>
                <a:lnTo>
                  <a:pt x="246647" y="155434"/>
                </a:lnTo>
              </a:path>
              <a:path w="325754" h="752475">
                <a:moveTo>
                  <a:pt x="301561" y="141473"/>
                </a:moveTo>
                <a:lnTo>
                  <a:pt x="247578" y="141473"/>
                </a:lnTo>
              </a:path>
              <a:path w="325754" h="752475">
                <a:moveTo>
                  <a:pt x="298769" y="116343"/>
                </a:moveTo>
                <a:lnTo>
                  <a:pt x="246647" y="126581"/>
                </a:lnTo>
              </a:path>
              <a:path w="325754" h="752475">
                <a:moveTo>
                  <a:pt x="291323" y="92143"/>
                </a:moveTo>
                <a:lnTo>
                  <a:pt x="241993" y="112620"/>
                </a:lnTo>
              </a:path>
              <a:path w="325754" h="752475">
                <a:moveTo>
                  <a:pt x="39091" y="124719"/>
                </a:moveTo>
                <a:lnTo>
                  <a:pt x="158226" y="138681"/>
                </a:lnTo>
              </a:path>
              <a:path w="325754" h="752475">
                <a:moveTo>
                  <a:pt x="38160" y="153572"/>
                </a:moveTo>
                <a:lnTo>
                  <a:pt x="158226" y="142404"/>
                </a:lnTo>
              </a:path>
              <a:path w="325754" h="752475">
                <a:moveTo>
                  <a:pt x="45606" y="95866"/>
                </a:moveTo>
                <a:lnTo>
                  <a:pt x="159157" y="134027"/>
                </a:lnTo>
              </a:path>
              <a:path w="325754" h="752475">
                <a:moveTo>
                  <a:pt x="209417" y="2792"/>
                </a:moveTo>
                <a:lnTo>
                  <a:pt x="183356" y="120996"/>
                </a:lnTo>
              </a:path>
              <a:path w="325754" h="752475">
                <a:moveTo>
                  <a:pt x="237340" y="12099"/>
                </a:moveTo>
                <a:lnTo>
                  <a:pt x="187079" y="121927"/>
                </a:lnTo>
              </a:path>
              <a:path w="325754" h="752475">
                <a:moveTo>
                  <a:pt x="262470" y="27922"/>
                </a:moveTo>
                <a:lnTo>
                  <a:pt x="190802" y="124719"/>
                </a:lnTo>
              </a:path>
              <a:path w="325754" h="752475">
                <a:moveTo>
                  <a:pt x="57706" y="68875"/>
                </a:moveTo>
                <a:lnTo>
                  <a:pt x="161018" y="130304"/>
                </a:lnTo>
              </a:path>
              <a:path w="325754" h="752475">
                <a:moveTo>
                  <a:pt x="74459" y="45606"/>
                </a:moveTo>
                <a:lnTo>
                  <a:pt x="163811" y="126581"/>
                </a:lnTo>
              </a:path>
              <a:path w="325754" h="752475">
                <a:moveTo>
                  <a:pt x="96797" y="26060"/>
                </a:moveTo>
                <a:lnTo>
                  <a:pt x="166603" y="123789"/>
                </a:lnTo>
              </a:path>
              <a:path w="325754" h="752475">
                <a:moveTo>
                  <a:pt x="122858" y="11168"/>
                </a:moveTo>
                <a:lnTo>
                  <a:pt x="170326" y="121927"/>
                </a:lnTo>
              </a:path>
              <a:path w="325754" h="752475">
                <a:moveTo>
                  <a:pt x="150780" y="2792"/>
                </a:moveTo>
                <a:lnTo>
                  <a:pt x="174980" y="120996"/>
                </a:lnTo>
              </a:path>
              <a:path w="325754" h="752475">
                <a:moveTo>
                  <a:pt x="179633" y="0"/>
                </a:moveTo>
                <a:lnTo>
                  <a:pt x="178703" y="120066"/>
                </a:lnTo>
              </a:path>
              <a:path w="325754" h="752475">
                <a:moveTo>
                  <a:pt x="278292" y="68875"/>
                </a:moveTo>
                <a:lnTo>
                  <a:pt x="235478" y="100520"/>
                </a:lnTo>
              </a:path>
              <a:path w="325754" h="752475">
                <a:moveTo>
                  <a:pt x="261539" y="50260"/>
                </a:moveTo>
                <a:lnTo>
                  <a:pt x="225240" y="89351"/>
                </a:lnTo>
              </a:path>
              <a:path w="325754" h="752475">
                <a:moveTo>
                  <a:pt x="241063" y="34437"/>
                </a:moveTo>
                <a:lnTo>
                  <a:pt x="214071" y="80974"/>
                </a:lnTo>
              </a:path>
              <a:path w="325754" h="752475">
                <a:moveTo>
                  <a:pt x="217794" y="24199"/>
                </a:moveTo>
                <a:lnTo>
                  <a:pt x="201041" y="74459"/>
                </a:lnTo>
              </a:path>
              <a:path w="325754" h="752475">
                <a:moveTo>
                  <a:pt x="192664" y="18614"/>
                </a:moveTo>
                <a:lnTo>
                  <a:pt x="186149" y="71667"/>
                </a:lnTo>
              </a:path>
              <a:path w="325754" h="752475">
                <a:moveTo>
                  <a:pt x="166603" y="18614"/>
                </a:moveTo>
                <a:lnTo>
                  <a:pt x="172187" y="71667"/>
                </a:lnTo>
              </a:path>
              <a:path w="325754" h="752475">
                <a:moveTo>
                  <a:pt x="141473" y="23268"/>
                </a:moveTo>
                <a:lnTo>
                  <a:pt x="157295" y="74459"/>
                </a:lnTo>
              </a:path>
              <a:path w="325754" h="752475">
                <a:moveTo>
                  <a:pt x="118204" y="33506"/>
                </a:moveTo>
                <a:lnTo>
                  <a:pt x="144265" y="80044"/>
                </a:lnTo>
              </a:path>
              <a:path w="325754" h="752475">
                <a:moveTo>
                  <a:pt x="96797" y="48398"/>
                </a:moveTo>
                <a:lnTo>
                  <a:pt x="132165" y="88420"/>
                </a:lnTo>
              </a:path>
              <a:path w="325754" h="752475">
                <a:moveTo>
                  <a:pt x="80044" y="67013"/>
                </a:moveTo>
                <a:lnTo>
                  <a:pt x="122858" y="99589"/>
                </a:lnTo>
              </a:path>
              <a:path w="325754" h="752475">
                <a:moveTo>
                  <a:pt x="67013" y="89351"/>
                </a:moveTo>
                <a:lnTo>
                  <a:pt x="115412" y="111689"/>
                </a:lnTo>
              </a:path>
              <a:path w="325754" h="752475">
                <a:moveTo>
                  <a:pt x="58636" y="113550"/>
                </a:moveTo>
                <a:lnTo>
                  <a:pt x="110758" y="125650"/>
                </a:lnTo>
              </a:path>
              <a:path w="325754" h="752475">
                <a:moveTo>
                  <a:pt x="55844" y="139611"/>
                </a:moveTo>
                <a:lnTo>
                  <a:pt x="108897" y="139611"/>
                </a:lnTo>
              </a:path>
              <a:path w="325754" h="752475">
                <a:moveTo>
                  <a:pt x="57706" y="164741"/>
                </a:moveTo>
                <a:lnTo>
                  <a:pt x="110758" y="154503"/>
                </a:lnTo>
              </a:path>
              <a:path w="325754" h="752475">
                <a:moveTo>
                  <a:pt x="283877" y="47468"/>
                </a:moveTo>
                <a:lnTo>
                  <a:pt x="193595" y="127512"/>
                </a:lnTo>
              </a:path>
              <a:path w="325754" h="752475">
                <a:moveTo>
                  <a:pt x="78182" y="211279"/>
                </a:moveTo>
                <a:lnTo>
                  <a:pt x="121927" y="180564"/>
                </a:lnTo>
              </a:path>
              <a:path w="325754" h="752475">
                <a:moveTo>
                  <a:pt x="94936" y="230824"/>
                </a:moveTo>
                <a:lnTo>
                  <a:pt x="131235" y="191733"/>
                </a:lnTo>
              </a:path>
              <a:path w="325754" h="752475">
                <a:moveTo>
                  <a:pt x="239201" y="247578"/>
                </a:moveTo>
                <a:lnTo>
                  <a:pt x="212209" y="201041"/>
                </a:lnTo>
              </a:path>
              <a:path w="325754" h="752475">
                <a:moveTo>
                  <a:pt x="259677" y="232686"/>
                </a:moveTo>
                <a:lnTo>
                  <a:pt x="224309" y="192664"/>
                </a:lnTo>
              </a:path>
              <a:path w="325754" h="752475">
                <a:moveTo>
                  <a:pt x="116343" y="246647"/>
                </a:moveTo>
                <a:lnTo>
                  <a:pt x="143334" y="200110"/>
                </a:lnTo>
              </a:path>
              <a:path w="325754" h="752475">
                <a:moveTo>
                  <a:pt x="139611" y="256885"/>
                </a:moveTo>
                <a:lnTo>
                  <a:pt x="156365" y="206625"/>
                </a:lnTo>
              </a:path>
              <a:path w="325754" h="752475">
                <a:moveTo>
                  <a:pt x="164741" y="262470"/>
                </a:moveTo>
                <a:lnTo>
                  <a:pt x="170326" y="209417"/>
                </a:lnTo>
              </a:path>
              <a:path w="325754" h="752475">
                <a:moveTo>
                  <a:pt x="189872" y="262470"/>
                </a:moveTo>
                <a:lnTo>
                  <a:pt x="185218" y="209417"/>
                </a:lnTo>
              </a:path>
              <a:path w="325754" h="752475">
                <a:moveTo>
                  <a:pt x="215002" y="257816"/>
                </a:moveTo>
                <a:lnTo>
                  <a:pt x="199179" y="20662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bg object 491"/>
          <p:cNvSpPr/>
          <p:nvPr/>
        </p:nvSpPr>
        <p:spPr>
          <a:xfrm>
            <a:off x="9897236" y="7642970"/>
            <a:ext cx="325120" cy="332740"/>
          </a:xfrm>
          <a:custGeom>
            <a:avLst/>
            <a:gdLst/>
            <a:ahLst/>
            <a:cxnLst/>
            <a:rect l="l" t="t" r="r" b="b"/>
            <a:pathLst>
              <a:path w="325120" h="332740">
                <a:moveTo>
                  <a:pt x="91213" y="70736"/>
                </a:moveTo>
                <a:lnTo>
                  <a:pt x="59567" y="40022"/>
                </a:lnTo>
              </a:path>
              <a:path w="325120" h="332740">
                <a:moveTo>
                  <a:pt x="69805" y="80974"/>
                </a:moveTo>
                <a:lnTo>
                  <a:pt x="50260" y="51190"/>
                </a:lnTo>
              </a:path>
              <a:path w="325120" h="332740">
                <a:moveTo>
                  <a:pt x="30714" y="71667"/>
                </a:moveTo>
                <a:lnTo>
                  <a:pt x="161018" y="165672"/>
                </a:lnTo>
                <a:lnTo>
                  <a:pt x="45606" y="57706"/>
                </a:lnTo>
              </a:path>
              <a:path w="325120" h="332740">
                <a:moveTo>
                  <a:pt x="53052" y="94005"/>
                </a:moveTo>
                <a:lnTo>
                  <a:pt x="21407" y="81905"/>
                </a:lnTo>
              </a:path>
              <a:path w="325120" h="332740">
                <a:moveTo>
                  <a:pt x="112620" y="131235"/>
                </a:moveTo>
                <a:lnTo>
                  <a:pt x="18614" y="89351"/>
                </a:lnTo>
              </a:path>
              <a:path w="325120" h="332740">
                <a:moveTo>
                  <a:pt x="120996" y="137750"/>
                </a:moveTo>
                <a:lnTo>
                  <a:pt x="8376" y="115412"/>
                </a:lnTo>
              </a:path>
              <a:path w="325120" h="332740">
                <a:moveTo>
                  <a:pt x="39091" y="143334"/>
                </a:moveTo>
                <a:lnTo>
                  <a:pt x="5584" y="128442"/>
                </a:lnTo>
              </a:path>
              <a:path w="325120" h="332740">
                <a:moveTo>
                  <a:pt x="161018" y="165672"/>
                </a:moveTo>
                <a:lnTo>
                  <a:pt x="2792" y="144265"/>
                </a:lnTo>
              </a:path>
              <a:path w="325120" h="332740">
                <a:moveTo>
                  <a:pt x="105174" y="199179"/>
                </a:moveTo>
                <a:lnTo>
                  <a:pt x="5584" y="205694"/>
                </a:lnTo>
              </a:path>
              <a:path w="325120" h="332740">
                <a:moveTo>
                  <a:pt x="123789" y="161018"/>
                </a:moveTo>
                <a:lnTo>
                  <a:pt x="930" y="185218"/>
                </a:lnTo>
              </a:path>
              <a:path w="325120" h="332740">
                <a:moveTo>
                  <a:pt x="81905" y="172187"/>
                </a:moveTo>
                <a:lnTo>
                  <a:pt x="0" y="166603"/>
                </a:lnTo>
              </a:path>
              <a:path w="325120" h="332740">
                <a:moveTo>
                  <a:pt x="101451" y="157295"/>
                </a:moveTo>
                <a:lnTo>
                  <a:pt x="930" y="155434"/>
                </a:lnTo>
              </a:path>
              <a:path w="325120" h="332740">
                <a:moveTo>
                  <a:pt x="93074" y="205694"/>
                </a:moveTo>
                <a:lnTo>
                  <a:pt x="13961" y="236409"/>
                </a:lnTo>
              </a:path>
              <a:path w="325120" h="332740">
                <a:moveTo>
                  <a:pt x="155434" y="174049"/>
                </a:moveTo>
                <a:lnTo>
                  <a:pt x="19545" y="243855"/>
                </a:lnTo>
              </a:path>
              <a:path w="325120" h="332740">
                <a:moveTo>
                  <a:pt x="117273" y="228032"/>
                </a:moveTo>
                <a:lnTo>
                  <a:pt x="34437" y="268985"/>
                </a:lnTo>
              </a:path>
              <a:path w="325120" h="332740">
                <a:moveTo>
                  <a:pt x="77251" y="247578"/>
                </a:moveTo>
                <a:lnTo>
                  <a:pt x="48398" y="287600"/>
                </a:lnTo>
              </a:path>
              <a:path w="325120" h="332740">
                <a:moveTo>
                  <a:pt x="90282" y="267123"/>
                </a:moveTo>
                <a:lnTo>
                  <a:pt x="60498" y="294115"/>
                </a:lnTo>
              </a:path>
              <a:path w="325120" h="332740">
                <a:moveTo>
                  <a:pt x="161018" y="165672"/>
                </a:moveTo>
                <a:lnTo>
                  <a:pt x="67013" y="299700"/>
                </a:lnTo>
              </a:path>
              <a:path w="325120" h="332740">
                <a:moveTo>
                  <a:pt x="126581" y="215002"/>
                </a:moveTo>
                <a:lnTo>
                  <a:pt x="76321" y="308076"/>
                </a:lnTo>
              </a:path>
              <a:path w="325120" h="332740">
                <a:moveTo>
                  <a:pt x="131235" y="238270"/>
                </a:moveTo>
                <a:lnTo>
                  <a:pt x="83767" y="315522"/>
                </a:lnTo>
              </a:path>
              <a:path w="325120" h="332740">
                <a:moveTo>
                  <a:pt x="122858" y="237340"/>
                </a:moveTo>
                <a:lnTo>
                  <a:pt x="91213" y="317384"/>
                </a:lnTo>
              </a:path>
              <a:path w="325120" h="332740">
                <a:moveTo>
                  <a:pt x="160088" y="175910"/>
                </a:moveTo>
                <a:lnTo>
                  <a:pt x="94005" y="318314"/>
                </a:lnTo>
              </a:path>
              <a:path w="325120" h="332740">
                <a:moveTo>
                  <a:pt x="105174" y="282946"/>
                </a:moveTo>
                <a:lnTo>
                  <a:pt x="96797" y="319245"/>
                </a:lnTo>
              </a:path>
              <a:path w="325120" h="332740">
                <a:moveTo>
                  <a:pt x="158226" y="241063"/>
                </a:moveTo>
                <a:lnTo>
                  <a:pt x="109827" y="322037"/>
                </a:lnTo>
              </a:path>
              <a:path w="325120" h="332740">
                <a:moveTo>
                  <a:pt x="134958" y="280154"/>
                </a:moveTo>
                <a:lnTo>
                  <a:pt x="132165" y="328553"/>
                </a:lnTo>
              </a:path>
              <a:path w="325120" h="332740">
                <a:moveTo>
                  <a:pt x="156365" y="289461"/>
                </a:moveTo>
                <a:lnTo>
                  <a:pt x="144265" y="332276"/>
                </a:lnTo>
              </a:path>
              <a:path w="325120" h="332740">
                <a:moveTo>
                  <a:pt x="161018" y="165672"/>
                </a:moveTo>
                <a:lnTo>
                  <a:pt x="154503" y="332276"/>
                </a:lnTo>
              </a:path>
              <a:path w="325120" h="332740">
                <a:moveTo>
                  <a:pt x="165672" y="174049"/>
                </a:moveTo>
                <a:lnTo>
                  <a:pt x="187079" y="328553"/>
                </a:lnTo>
              </a:path>
              <a:path w="325120" h="332740">
                <a:moveTo>
                  <a:pt x="199179" y="230824"/>
                </a:moveTo>
                <a:lnTo>
                  <a:pt x="201971" y="324830"/>
                </a:lnTo>
              </a:path>
              <a:path w="325120" h="332740">
                <a:moveTo>
                  <a:pt x="173118" y="228032"/>
                </a:moveTo>
                <a:lnTo>
                  <a:pt x="225240" y="318314"/>
                </a:lnTo>
              </a:path>
              <a:path w="325120" h="332740">
                <a:moveTo>
                  <a:pt x="167534" y="186149"/>
                </a:moveTo>
                <a:lnTo>
                  <a:pt x="255024" y="300630"/>
                </a:lnTo>
              </a:path>
              <a:path w="325120" h="332740">
                <a:moveTo>
                  <a:pt x="171257" y="190802"/>
                </a:moveTo>
                <a:lnTo>
                  <a:pt x="277362" y="280154"/>
                </a:lnTo>
              </a:path>
              <a:path w="325120" h="332740">
                <a:moveTo>
                  <a:pt x="228032" y="200110"/>
                </a:moveTo>
                <a:lnTo>
                  <a:pt x="282015" y="277362"/>
                </a:lnTo>
              </a:path>
              <a:path w="325120" h="332740">
                <a:moveTo>
                  <a:pt x="254093" y="237340"/>
                </a:moveTo>
                <a:lnTo>
                  <a:pt x="298769" y="260608"/>
                </a:lnTo>
              </a:path>
              <a:path w="325120" h="332740">
                <a:moveTo>
                  <a:pt x="271777" y="221517"/>
                </a:moveTo>
                <a:lnTo>
                  <a:pt x="304353" y="249439"/>
                </a:lnTo>
              </a:path>
              <a:path w="325120" h="332740">
                <a:moveTo>
                  <a:pt x="161018" y="165672"/>
                </a:moveTo>
                <a:lnTo>
                  <a:pt x="309938" y="241063"/>
                </a:lnTo>
              </a:path>
              <a:path w="325120" h="332740">
                <a:moveTo>
                  <a:pt x="214071" y="192664"/>
                </a:moveTo>
                <a:lnTo>
                  <a:pt x="316453" y="229894"/>
                </a:lnTo>
              </a:path>
              <a:path w="325120" h="332740">
                <a:moveTo>
                  <a:pt x="170326" y="164741"/>
                </a:moveTo>
                <a:lnTo>
                  <a:pt x="321107" y="210348"/>
                </a:lnTo>
              </a:path>
              <a:path w="325120" h="332740">
                <a:moveTo>
                  <a:pt x="235478" y="156365"/>
                </a:moveTo>
                <a:lnTo>
                  <a:pt x="324830" y="191733"/>
                </a:lnTo>
              </a:path>
              <a:path w="325120" h="332740">
                <a:moveTo>
                  <a:pt x="278292" y="173118"/>
                </a:moveTo>
                <a:lnTo>
                  <a:pt x="324830" y="168464"/>
                </a:lnTo>
              </a:path>
              <a:path w="325120" h="332740">
                <a:moveTo>
                  <a:pt x="283877" y="150780"/>
                </a:moveTo>
                <a:lnTo>
                  <a:pt x="319245" y="154503"/>
                </a:lnTo>
              </a:path>
              <a:path w="325120" h="332740">
                <a:moveTo>
                  <a:pt x="161018" y="165672"/>
                </a:moveTo>
                <a:lnTo>
                  <a:pt x="322037" y="146127"/>
                </a:lnTo>
              </a:path>
              <a:path w="325120" h="332740">
                <a:moveTo>
                  <a:pt x="220586" y="158226"/>
                </a:moveTo>
                <a:lnTo>
                  <a:pt x="322037" y="134027"/>
                </a:lnTo>
              </a:path>
              <a:path w="325120" h="332740">
                <a:moveTo>
                  <a:pt x="222448" y="121927"/>
                </a:moveTo>
                <a:lnTo>
                  <a:pt x="320176" y="110758"/>
                </a:lnTo>
              </a:path>
              <a:path w="325120" h="332740">
                <a:moveTo>
                  <a:pt x="267123" y="117273"/>
                </a:moveTo>
                <a:lnTo>
                  <a:pt x="303423" y="92143"/>
                </a:lnTo>
              </a:path>
              <a:path w="325120" h="332740">
                <a:moveTo>
                  <a:pt x="261539" y="94005"/>
                </a:moveTo>
                <a:lnTo>
                  <a:pt x="297838" y="80044"/>
                </a:lnTo>
              </a:path>
              <a:path w="325120" h="332740">
                <a:moveTo>
                  <a:pt x="161018" y="165672"/>
                </a:moveTo>
                <a:lnTo>
                  <a:pt x="295046" y="70736"/>
                </a:lnTo>
              </a:path>
              <a:path w="325120" h="332740">
                <a:moveTo>
                  <a:pt x="209417" y="131235"/>
                </a:moveTo>
                <a:lnTo>
                  <a:pt x="289461" y="59567"/>
                </a:lnTo>
              </a:path>
              <a:path w="325120" h="332740">
                <a:moveTo>
                  <a:pt x="210348" y="104243"/>
                </a:moveTo>
                <a:lnTo>
                  <a:pt x="274569" y="44675"/>
                </a:lnTo>
              </a:path>
              <a:path w="325120" h="332740">
                <a:moveTo>
                  <a:pt x="247578" y="68875"/>
                </a:moveTo>
                <a:lnTo>
                  <a:pt x="264331" y="39091"/>
                </a:lnTo>
              </a:path>
              <a:path w="325120" h="332740">
                <a:moveTo>
                  <a:pt x="185218" y="94005"/>
                </a:moveTo>
                <a:lnTo>
                  <a:pt x="254093" y="30714"/>
                </a:lnTo>
              </a:path>
              <a:path w="325120" h="332740">
                <a:moveTo>
                  <a:pt x="200110" y="48398"/>
                </a:moveTo>
                <a:lnTo>
                  <a:pt x="224309" y="10238"/>
                </a:lnTo>
              </a:path>
              <a:path w="325120" h="332740">
                <a:moveTo>
                  <a:pt x="161018" y="165672"/>
                </a:moveTo>
                <a:lnTo>
                  <a:pt x="212209" y="12099"/>
                </a:lnTo>
              </a:path>
              <a:path w="325120" h="332740">
                <a:moveTo>
                  <a:pt x="179633" y="108897"/>
                </a:moveTo>
                <a:lnTo>
                  <a:pt x="201041" y="10238"/>
                </a:lnTo>
              </a:path>
              <a:path w="325120" h="332740">
                <a:moveTo>
                  <a:pt x="158226" y="156365"/>
                </a:moveTo>
                <a:lnTo>
                  <a:pt x="181495" y="930"/>
                </a:lnTo>
              </a:path>
              <a:path w="325120" h="332740">
                <a:moveTo>
                  <a:pt x="181495" y="37229"/>
                </a:moveTo>
                <a:lnTo>
                  <a:pt x="178703" y="0"/>
                </a:lnTo>
              </a:path>
              <a:path w="325120" h="332740">
                <a:moveTo>
                  <a:pt x="142404" y="92143"/>
                </a:moveTo>
                <a:lnTo>
                  <a:pt x="166603" y="0"/>
                </a:lnTo>
              </a:path>
              <a:path w="325120" h="332740">
                <a:moveTo>
                  <a:pt x="153572" y="48398"/>
                </a:moveTo>
                <a:lnTo>
                  <a:pt x="142404" y="930"/>
                </a:lnTo>
              </a:path>
              <a:path w="325120" h="332740">
                <a:moveTo>
                  <a:pt x="161018" y="165672"/>
                </a:moveTo>
                <a:lnTo>
                  <a:pt x="120066" y="6515"/>
                </a:lnTo>
              </a:path>
              <a:path w="325120" h="332740">
                <a:moveTo>
                  <a:pt x="146127" y="107966"/>
                </a:moveTo>
                <a:lnTo>
                  <a:pt x="109827" y="12099"/>
                </a:lnTo>
              </a:path>
              <a:path w="325120" h="332740">
                <a:moveTo>
                  <a:pt x="105174" y="114481"/>
                </a:moveTo>
                <a:lnTo>
                  <a:pt x="77251" y="26060"/>
                </a:lnTo>
              </a:path>
              <a:path w="325120" h="332740">
                <a:moveTo>
                  <a:pt x="151711" y="129373"/>
                </a:moveTo>
                <a:lnTo>
                  <a:pt x="81905" y="23268"/>
                </a:lnTo>
              </a:path>
              <a:path w="325120" h="332740">
                <a:moveTo>
                  <a:pt x="217794" y="63290"/>
                </a:moveTo>
                <a:lnTo>
                  <a:pt x="236409" y="11168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2" name="bg object 492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779704" y="5186267"/>
            <a:ext cx="309007" cy="206625"/>
          </a:xfrm>
          <a:prstGeom prst="rect">
            <a:avLst/>
          </a:prstGeom>
        </p:spPr>
      </p:pic>
      <p:sp>
        <p:nvSpPr>
          <p:cNvPr id="493" name="bg object 493"/>
          <p:cNvSpPr/>
          <p:nvPr/>
        </p:nvSpPr>
        <p:spPr>
          <a:xfrm>
            <a:off x="5331376" y="5275532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70" h="26670">
                <a:moveTo>
                  <a:pt x="6165" y="7655"/>
                </a:moveTo>
                <a:lnTo>
                  <a:pt x="3148" y="11495"/>
                </a:lnTo>
                <a:lnTo>
                  <a:pt x="3815" y="17054"/>
                </a:lnTo>
                <a:lnTo>
                  <a:pt x="7655" y="20071"/>
                </a:lnTo>
                <a:lnTo>
                  <a:pt x="11495" y="23087"/>
                </a:lnTo>
                <a:lnTo>
                  <a:pt x="17054" y="22420"/>
                </a:lnTo>
                <a:lnTo>
                  <a:pt x="20071" y="18580"/>
                </a:lnTo>
                <a:lnTo>
                  <a:pt x="23087" y="14740"/>
                </a:lnTo>
                <a:lnTo>
                  <a:pt x="22420" y="9182"/>
                </a:lnTo>
                <a:lnTo>
                  <a:pt x="18580" y="6165"/>
                </a:lnTo>
                <a:lnTo>
                  <a:pt x="14740" y="3148"/>
                </a:lnTo>
                <a:lnTo>
                  <a:pt x="9182" y="3815"/>
                </a:lnTo>
                <a:lnTo>
                  <a:pt x="6165" y="7655"/>
                </a:lnTo>
              </a:path>
              <a:path w="26670" h="26670">
                <a:moveTo>
                  <a:pt x="3969" y="5930"/>
                </a:moveTo>
                <a:lnTo>
                  <a:pt x="0" y="10983"/>
                </a:lnTo>
                <a:lnTo>
                  <a:pt x="877" y="18297"/>
                </a:lnTo>
                <a:lnTo>
                  <a:pt x="5930" y="22266"/>
                </a:lnTo>
                <a:lnTo>
                  <a:pt x="10983" y="26236"/>
                </a:lnTo>
                <a:lnTo>
                  <a:pt x="18297" y="25358"/>
                </a:lnTo>
                <a:lnTo>
                  <a:pt x="22266" y="20305"/>
                </a:lnTo>
                <a:lnTo>
                  <a:pt x="26236" y="15253"/>
                </a:lnTo>
                <a:lnTo>
                  <a:pt x="25358" y="7939"/>
                </a:lnTo>
                <a:lnTo>
                  <a:pt x="20305" y="3969"/>
                </a:lnTo>
                <a:lnTo>
                  <a:pt x="15253" y="0"/>
                </a:lnTo>
                <a:lnTo>
                  <a:pt x="7939" y="877"/>
                </a:lnTo>
                <a:lnTo>
                  <a:pt x="3969" y="593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bg object 494"/>
          <p:cNvSpPr/>
          <p:nvPr/>
        </p:nvSpPr>
        <p:spPr>
          <a:xfrm>
            <a:off x="5247232" y="5194179"/>
            <a:ext cx="191770" cy="191135"/>
          </a:xfrm>
          <a:custGeom>
            <a:avLst/>
            <a:gdLst/>
            <a:ahLst/>
            <a:cxnLst/>
            <a:rect l="l" t="t" r="r" b="b"/>
            <a:pathLst>
              <a:path w="191770" h="191135">
                <a:moveTo>
                  <a:pt x="105174" y="148919"/>
                </a:moveTo>
                <a:lnTo>
                  <a:pt x="94936" y="190802"/>
                </a:lnTo>
              </a:path>
              <a:path w="191770" h="191135">
                <a:moveTo>
                  <a:pt x="95866" y="100520"/>
                </a:moveTo>
                <a:lnTo>
                  <a:pt x="80974" y="188941"/>
                </a:lnTo>
              </a:path>
              <a:path w="191770" h="191135">
                <a:moveTo>
                  <a:pt x="89351" y="107035"/>
                </a:moveTo>
                <a:lnTo>
                  <a:pt x="52121" y="179633"/>
                </a:lnTo>
              </a:path>
              <a:path w="191770" h="191135">
                <a:moveTo>
                  <a:pt x="62359" y="146127"/>
                </a:moveTo>
                <a:lnTo>
                  <a:pt x="33506" y="166603"/>
                </a:lnTo>
              </a:path>
              <a:path w="191770" h="191135">
                <a:moveTo>
                  <a:pt x="80974" y="112620"/>
                </a:moveTo>
                <a:lnTo>
                  <a:pt x="37229" y="141473"/>
                </a:lnTo>
              </a:path>
              <a:path w="191770" h="191135">
                <a:moveTo>
                  <a:pt x="57706" y="109827"/>
                </a:moveTo>
                <a:lnTo>
                  <a:pt x="12099" y="139611"/>
                </a:lnTo>
              </a:path>
              <a:path w="191770" h="191135">
                <a:moveTo>
                  <a:pt x="40022" y="109827"/>
                </a:moveTo>
                <a:lnTo>
                  <a:pt x="0" y="100520"/>
                </a:lnTo>
              </a:path>
              <a:path w="191770" h="191135">
                <a:moveTo>
                  <a:pt x="85628" y="98659"/>
                </a:moveTo>
                <a:lnTo>
                  <a:pt x="2792" y="118204"/>
                </a:lnTo>
              </a:path>
              <a:path w="191770" h="191135">
                <a:moveTo>
                  <a:pt x="70736" y="84697"/>
                </a:moveTo>
                <a:lnTo>
                  <a:pt x="930" y="86559"/>
                </a:lnTo>
              </a:path>
              <a:path w="191770" h="191135">
                <a:moveTo>
                  <a:pt x="89351" y="93074"/>
                </a:moveTo>
                <a:lnTo>
                  <a:pt x="9307" y="56775"/>
                </a:lnTo>
              </a:path>
              <a:path w="191770" h="191135">
                <a:moveTo>
                  <a:pt x="58636" y="54913"/>
                </a:moveTo>
                <a:lnTo>
                  <a:pt x="23268" y="33506"/>
                </a:lnTo>
              </a:path>
              <a:path w="191770" h="191135">
                <a:moveTo>
                  <a:pt x="87490" y="85628"/>
                </a:moveTo>
                <a:lnTo>
                  <a:pt x="34437" y="22337"/>
                </a:lnTo>
              </a:path>
              <a:path w="191770" h="191135">
                <a:moveTo>
                  <a:pt x="94005" y="90282"/>
                </a:moveTo>
                <a:lnTo>
                  <a:pt x="52121" y="10238"/>
                </a:lnTo>
              </a:path>
              <a:path w="191770" h="191135">
                <a:moveTo>
                  <a:pt x="78182" y="50260"/>
                </a:moveTo>
                <a:lnTo>
                  <a:pt x="77251" y="1861"/>
                </a:lnTo>
              </a:path>
              <a:path w="191770" h="191135">
                <a:moveTo>
                  <a:pt x="95866" y="81905"/>
                </a:moveTo>
                <a:lnTo>
                  <a:pt x="94936" y="0"/>
                </a:lnTo>
              </a:path>
              <a:path w="191770" h="191135">
                <a:moveTo>
                  <a:pt x="98659" y="87490"/>
                </a:moveTo>
                <a:lnTo>
                  <a:pt x="126581" y="4653"/>
                </a:lnTo>
              </a:path>
              <a:path w="191770" h="191135">
                <a:moveTo>
                  <a:pt x="119135" y="39091"/>
                </a:moveTo>
                <a:lnTo>
                  <a:pt x="140542" y="11168"/>
                </a:lnTo>
              </a:path>
              <a:path w="191770" h="191135">
                <a:moveTo>
                  <a:pt x="142404" y="49329"/>
                </a:moveTo>
                <a:lnTo>
                  <a:pt x="167534" y="31645"/>
                </a:lnTo>
              </a:path>
              <a:path w="191770" h="191135">
                <a:moveTo>
                  <a:pt x="116343" y="84697"/>
                </a:moveTo>
                <a:lnTo>
                  <a:pt x="154503" y="18614"/>
                </a:lnTo>
              </a:path>
              <a:path w="191770" h="191135">
                <a:moveTo>
                  <a:pt x="128442" y="78182"/>
                </a:moveTo>
                <a:lnTo>
                  <a:pt x="190802" y="80974"/>
                </a:lnTo>
              </a:path>
              <a:path w="191770" h="191135">
                <a:moveTo>
                  <a:pt x="101451" y="94005"/>
                </a:moveTo>
                <a:lnTo>
                  <a:pt x="146127" y="68875"/>
                </a:lnTo>
                <a:lnTo>
                  <a:pt x="182426" y="61429"/>
                </a:lnTo>
              </a:path>
              <a:path w="191770" h="191135">
                <a:moveTo>
                  <a:pt x="160088" y="92143"/>
                </a:moveTo>
                <a:lnTo>
                  <a:pt x="113550" y="91213"/>
                </a:lnTo>
              </a:path>
              <a:path w="191770" h="191135">
                <a:moveTo>
                  <a:pt x="153572" y="105174"/>
                </a:moveTo>
                <a:lnTo>
                  <a:pt x="191733" y="103312"/>
                </a:lnTo>
              </a:path>
              <a:path w="191770" h="191135">
                <a:moveTo>
                  <a:pt x="187079" y="122858"/>
                </a:moveTo>
                <a:lnTo>
                  <a:pt x="106104" y="97728"/>
                </a:lnTo>
              </a:path>
              <a:path w="191770" h="191135">
                <a:moveTo>
                  <a:pt x="137750" y="129373"/>
                </a:moveTo>
                <a:lnTo>
                  <a:pt x="151711" y="134027"/>
                </a:lnTo>
                <a:lnTo>
                  <a:pt x="184287" y="134027"/>
                </a:lnTo>
              </a:path>
              <a:path w="191770" h="191135">
                <a:moveTo>
                  <a:pt x="164741" y="161949"/>
                </a:moveTo>
                <a:lnTo>
                  <a:pt x="99589" y="98659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5" name="bg object 495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8355456" y="9384676"/>
            <a:ext cx="993105" cy="1036104"/>
          </a:xfrm>
          <a:prstGeom prst="rect">
            <a:avLst/>
          </a:prstGeom>
        </p:spPr>
      </p:pic>
      <p:sp>
        <p:nvSpPr>
          <p:cNvPr id="496" name="bg object 496"/>
          <p:cNvSpPr/>
          <p:nvPr/>
        </p:nvSpPr>
        <p:spPr>
          <a:xfrm>
            <a:off x="5347753" y="5303076"/>
            <a:ext cx="48895" cy="79375"/>
          </a:xfrm>
          <a:custGeom>
            <a:avLst/>
            <a:gdLst/>
            <a:ahLst/>
            <a:cxnLst/>
            <a:rect l="l" t="t" r="r" b="b"/>
            <a:pathLst>
              <a:path w="48895" h="79375">
                <a:moveTo>
                  <a:pt x="48398" y="66082"/>
                </a:moveTo>
                <a:lnTo>
                  <a:pt x="40952" y="30714"/>
                </a:lnTo>
              </a:path>
              <a:path w="48895" h="79375">
                <a:moveTo>
                  <a:pt x="11168" y="51190"/>
                </a:moveTo>
                <a:lnTo>
                  <a:pt x="35368" y="73528"/>
                </a:lnTo>
              </a:path>
              <a:path w="48895" h="79375">
                <a:moveTo>
                  <a:pt x="17684" y="79113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7" name="bg object 497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926211" y="5161138"/>
            <a:ext cx="395566" cy="224309"/>
          </a:xfrm>
          <a:prstGeom prst="rect">
            <a:avLst/>
          </a:prstGeom>
        </p:spPr>
      </p:pic>
      <p:sp>
        <p:nvSpPr>
          <p:cNvPr id="498" name="bg object 498"/>
          <p:cNvSpPr/>
          <p:nvPr/>
        </p:nvSpPr>
        <p:spPr>
          <a:xfrm>
            <a:off x="5109482" y="5196040"/>
            <a:ext cx="169545" cy="163195"/>
          </a:xfrm>
          <a:custGeom>
            <a:avLst/>
            <a:gdLst/>
            <a:ahLst/>
            <a:cxnLst/>
            <a:rect l="l" t="t" r="r" b="b"/>
            <a:pathLst>
              <a:path w="169545" h="163195">
                <a:moveTo>
                  <a:pt x="141473" y="115412"/>
                </a:moveTo>
                <a:lnTo>
                  <a:pt x="78182" y="84697"/>
                </a:lnTo>
                <a:lnTo>
                  <a:pt x="146127" y="154503"/>
                </a:lnTo>
              </a:path>
              <a:path w="169545" h="163195">
                <a:moveTo>
                  <a:pt x="169395" y="33506"/>
                </a:moveTo>
                <a:lnTo>
                  <a:pt x="78182" y="84697"/>
                </a:lnTo>
                <a:lnTo>
                  <a:pt x="168464" y="85628"/>
                </a:lnTo>
              </a:path>
              <a:path w="169545" h="163195">
                <a:moveTo>
                  <a:pt x="40952" y="0"/>
                </a:moveTo>
                <a:lnTo>
                  <a:pt x="78182" y="84697"/>
                </a:lnTo>
                <a:lnTo>
                  <a:pt x="107035" y="45606"/>
                </a:lnTo>
              </a:path>
              <a:path w="169545" h="163195">
                <a:moveTo>
                  <a:pt x="93074" y="162880"/>
                </a:moveTo>
                <a:lnTo>
                  <a:pt x="78182" y="84697"/>
                </a:lnTo>
                <a:lnTo>
                  <a:pt x="0" y="108897"/>
                </a:lnTo>
              </a:path>
              <a:path w="169545" h="163195">
                <a:moveTo>
                  <a:pt x="136819" y="72598"/>
                </a:moveTo>
                <a:lnTo>
                  <a:pt x="78182" y="84697"/>
                </a:lnTo>
                <a:lnTo>
                  <a:pt x="36299" y="161018"/>
                </a:lnTo>
              </a:path>
              <a:path w="169545" h="163195">
                <a:moveTo>
                  <a:pt x="117273" y="160088"/>
                </a:moveTo>
                <a:lnTo>
                  <a:pt x="78182" y="84697"/>
                </a:lnTo>
                <a:lnTo>
                  <a:pt x="165672" y="113550"/>
                </a:lnTo>
              </a:path>
              <a:path w="169545" h="163195">
                <a:moveTo>
                  <a:pt x="116343" y="3722"/>
                </a:moveTo>
                <a:lnTo>
                  <a:pt x="78182" y="84697"/>
                </a:lnTo>
                <a:lnTo>
                  <a:pt x="72598" y="13030"/>
                </a:lnTo>
              </a:path>
              <a:path w="169545" h="163195">
                <a:moveTo>
                  <a:pt x="78182" y="84697"/>
                </a:moveTo>
                <a:lnTo>
                  <a:pt x="12099" y="4374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bg object 499"/>
          <p:cNvSpPr/>
          <p:nvPr/>
        </p:nvSpPr>
        <p:spPr>
          <a:xfrm>
            <a:off x="5121116" y="52393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465"/>
                </a:moveTo>
                <a:lnTo>
                  <a:pt x="136" y="135"/>
                </a:lnTo>
                <a:lnTo>
                  <a:pt x="465" y="0"/>
                </a:lnTo>
                <a:lnTo>
                  <a:pt x="794" y="135"/>
                </a:lnTo>
                <a:lnTo>
                  <a:pt x="930" y="465"/>
                </a:lnTo>
                <a:lnTo>
                  <a:pt x="794" y="794"/>
                </a:lnTo>
                <a:lnTo>
                  <a:pt x="465" y="930"/>
                </a:lnTo>
                <a:lnTo>
                  <a:pt x="136" y="794"/>
                </a:lnTo>
                <a:lnTo>
                  <a:pt x="0" y="465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bg object 500"/>
          <p:cNvSpPr/>
          <p:nvPr/>
        </p:nvSpPr>
        <p:spPr>
          <a:xfrm>
            <a:off x="5010823" y="5196040"/>
            <a:ext cx="268605" cy="165735"/>
          </a:xfrm>
          <a:custGeom>
            <a:avLst/>
            <a:gdLst/>
            <a:ahLst/>
            <a:cxnLst/>
            <a:rect l="l" t="t" r="r" b="b"/>
            <a:pathLst>
              <a:path w="268604" h="165735">
                <a:moveTo>
                  <a:pt x="112620" y="67944"/>
                </a:moveTo>
                <a:lnTo>
                  <a:pt x="176841" y="84697"/>
                </a:lnTo>
                <a:lnTo>
                  <a:pt x="138681" y="47468"/>
                </a:lnTo>
              </a:path>
              <a:path w="268604" h="165735">
                <a:moveTo>
                  <a:pt x="176841" y="165672"/>
                </a:moveTo>
                <a:lnTo>
                  <a:pt x="176841" y="84697"/>
                </a:lnTo>
                <a:lnTo>
                  <a:pt x="124719" y="83767"/>
                </a:lnTo>
              </a:path>
              <a:path w="268604" h="165735">
                <a:moveTo>
                  <a:pt x="120996" y="116343"/>
                </a:moveTo>
                <a:lnTo>
                  <a:pt x="176841" y="84697"/>
                </a:lnTo>
                <a:lnTo>
                  <a:pt x="160088" y="148919"/>
                </a:lnTo>
              </a:path>
              <a:path w="268604" h="165735">
                <a:moveTo>
                  <a:pt x="188010" y="28853"/>
                </a:moveTo>
                <a:lnTo>
                  <a:pt x="176841" y="84697"/>
                </a:lnTo>
                <a:lnTo>
                  <a:pt x="127512" y="140542"/>
                </a:lnTo>
              </a:path>
              <a:path w="268604" h="165735">
                <a:moveTo>
                  <a:pt x="246647" y="59567"/>
                </a:moveTo>
                <a:lnTo>
                  <a:pt x="176841" y="84697"/>
                </a:lnTo>
                <a:lnTo>
                  <a:pt x="230824" y="29783"/>
                </a:lnTo>
              </a:path>
              <a:path w="268604" h="165735">
                <a:moveTo>
                  <a:pt x="138681" y="47468"/>
                </a:moveTo>
                <a:lnTo>
                  <a:pt x="172187" y="73528"/>
                </a:lnTo>
              </a:path>
              <a:path w="268604" h="165735">
                <a:moveTo>
                  <a:pt x="139611" y="0"/>
                </a:moveTo>
                <a:lnTo>
                  <a:pt x="163811" y="67013"/>
                </a:lnTo>
              </a:path>
              <a:path w="268604" h="165735">
                <a:moveTo>
                  <a:pt x="171257" y="13030"/>
                </a:moveTo>
                <a:lnTo>
                  <a:pt x="172187" y="73528"/>
                </a:lnTo>
              </a:path>
              <a:path w="268604" h="165735">
                <a:moveTo>
                  <a:pt x="188010" y="28853"/>
                </a:moveTo>
                <a:lnTo>
                  <a:pt x="183356" y="71667"/>
                </a:lnTo>
              </a:path>
              <a:path w="268604" h="165735">
                <a:moveTo>
                  <a:pt x="215002" y="3722"/>
                </a:moveTo>
                <a:lnTo>
                  <a:pt x="188941" y="62359"/>
                </a:lnTo>
                <a:lnTo>
                  <a:pt x="205694" y="45606"/>
                </a:lnTo>
              </a:path>
              <a:path w="268604" h="165735">
                <a:moveTo>
                  <a:pt x="230824" y="29783"/>
                </a:moveTo>
                <a:lnTo>
                  <a:pt x="182426" y="80974"/>
                </a:lnTo>
              </a:path>
              <a:path w="268604" h="165735">
                <a:moveTo>
                  <a:pt x="268054" y="33506"/>
                </a:moveTo>
                <a:lnTo>
                  <a:pt x="192664" y="72598"/>
                </a:lnTo>
              </a:path>
              <a:path w="268604" h="165735">
                <a:moveTo>
                  <a:pt x="246647" y="59567"/>
                </a:moveTo>
                <a:lnTo>
                  <a:pt x="199179" y="72598"/>
                </a:lnTo>
              </a:path>
              <a:path w="268604" h="165735">
                <a:moveTo>
                  <a:pt x="235478" y="72598"/>
                </a:moveTo>
                <a:lnTo>
                  <a:pt x="189872" y="84697"/>
                </a:lnTo>
              </a:path>
              <a:path w="268604" h="165735">
                <a:moveTo>
                  <a:pt x="267123" y="85628"/>
                </a:moveTo>
                <a:lnTo>
                  <a:pt x="195456" y="86559"/>
                </a:lnTo>
                <a:lnTo>
                  <a:pt x="264331" y="113550"/>
                </a:lnTo>
              </a:path>
              <a:path w="268604" h="165735">
                <a:moveTo>
                  <a:pt x="240132" y="115412"/>
                </a:moveTo>
                <a:lnTo>
                  <a:pt x="192664" y="96797"/>
                </a:lnTo>
                <a:lnTo>
                  <a:pt x="244786" y="154503"/>
                </a:lnTo>
              </a:path>
              <a:path w="268604" h="165735">
                <a:moveTo>
                  <a:pt x="215932" y="160088"/>
                </a:moveTo>
                <a:lnTo>
                  <a:pt x="185218" y="94936"/>
                </a:lnTo>
              </a:path>
              <a:path w="268604" h="165735">
                <a:moveTo>
                  <a:pt x="191733" y="162880"/>
                </a:moveTo>
                <a:lnTo>
                  <a:pt x="180564" y="94936"/>
                </a:lnTo>
              </a:path>
              <a:path w="268604" h="165735">
                <a:moveTo>
                  <a:pt x="176841" y="165672"/>
                </a:moveTo>
                <a:lnTo>
                  <a:pt x="175910" y="94005"/>
                </a:lnTo>
              </a:path>
              <a:path w="268604" h="165735">
                <a:moveTo>
                  <a:pt x="160088" y="148919"/>
                </a:moveTo>
                <a:lnTo>
                  <a:pt x="171257" y="98659"/>
                </a:lnTo>
              </a:path>
              <a:path w="268604" h="165735">
                <a:moveTo>
                  <a:pt x="134958" y="161018"/>
                </a:moveTo>
                <a:lnTo>
                  <a:pt x="165672" y="102381"/>
                </a:lnTo>
                <a:lnTo>
                  <a:pt x="127512" y="140542"/>
                </a:lnTo>
              </a:path>
              <a:path w="268604" h="165735">
                <a:moveTo>
                  <a:pt x="120996" y="116343"/>
                </a:moveTo>
                <a:lnTo>
                  <a:pt x="166603" y="93074"/>
                </a:lnTo>
              </a:path>
              <a:path w="268604" h="165735">
                <a:moveTo>
                  <a:pt x="98659" y="108897"/>
                </a:moveTo>
                <a:lnTo>
                  <a:pt x="161949" y="92143"/>
                </a:lnTo>
              </a:path>
              <a:path w="268604" h="165735">
                <a:moveTo>
                  <a:pt x="124719" y="83767"/>
                </a:moveTo>
                <a:lnTo>
                  <a:pt x="162880" y="87490"/>
                </a:lnTo>
              </a:path>
              <a:path w="268604" h="165735">
                <a:moveTo>
                  <a:pt x="112620" y="67944"/>
                </a:moveTo>
                <a:lnTo>
                  <a:pt x="163811" y="78182"/>
                </a:lnTo>
                <a:lnTo>
                  <a:pt x="110758" y="43745"/>
                </a:lnTo>
              </a:path>
              <a:path w="268604" h="165735">
                <a:moveTo>
                  <a:pt x="92143" y="105174"/>
                </a:moveTo>
                <a:lnTo>
                  <a:pt x="49329" y="90282"/>
                </a:lnTo>
                <a:lnTo>
                  <a:pt x="98659" y="130304"/>
                </a:lnTo>
              </a:path>
              <a:path w="268604" h="165735">
                <a:moveTo>
                  <a:pt x="104243" y="49329"/>
                </a:moveTo>
                <a:lnTo>
                  <a:pt x="49329" y="90282"/>
                </a:lnTo>
                <a:lnTo>
                  <a:pt x="107966" y="83767"/>
                </a:lnTo>
              </a:path>
              <a:path w="268604" h="165735">
                <a:moveTo>
                  <a:pt x="16753" y="38160"/>
                </a:moveTo>
                <a:lnTo>
                  <a:pt x="49329" y="90282"/>
                </a:lnTo>
                <a:lnTo>
                  <a:pt x="64221" y="62359"/>
                </a:lnTo>
              </a:path>
              <a:path w="268604" h="165735">
                <a:moveTo>
                  <a:pt x="65152" y="139611"/>
                </a:moveTo>
                <a:lnTo>
                  <a:pt x="49329" y="90282"/>
                </a:lnTo>
                <a:lnTo>
                  <a:pt x="0" y="112620"/>
                </a:lnTo>
              </a:path>
              <a:path w="268604" h="165735">
                <a:moveTo>
                  <a:pt x="85628" y="77251"/>
                </a:moveTo>
                <a:lnTo>
                  <a:pt x="49329" y="90282"/>
                </a:lnTo>
                <a:lnTo>
                  <a:pt x="27922" y="143334"/>
                </a:lnTo>
              </a:path>
              <a:path w="268604" h="165735">
                <a:moveTo>
                  <a:pt x="80974" y="136819"/>
                </a:moveTo>
                <a:lnTo>
                  <a:pt x="49329" y="90282"/>
                </a:lnTo>
                <a:lnTo>
                  <a:pt x="107966" y="101451"/>
                </a:lnTo>
              </a:path>
              <a:path w="268604" h="165735">
                <a:moveTo>
                  <a:pt x="67013" y="34437"/>
                </a:moveTo>
                <a:lnTo>
                  <a:pt x="49329" y="90282"/>
                </a:lnTo>
                <a:lnTo>
                  <a:pt x="39091" y="44675"/>
                </a:lnTo>
              </a:path>
              <a:path w="268604" h="165735">
                <a:moveTo>
                  <a:pt x="49329" y="90282"/>
                </a:moveTo>
                <a:lnTo>
                  <a:pt x="1861" y="6980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bg object 501"/>
          <p:cNvSpPr/>
          <p:nvPr/>
        </p:nvSpPr>
        <p:spPr>
          <a:xfrm>
            <a:off x="5012219" y="526538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465"/>
                </a:moveTo>
                <a:lnTo>
                  <a:pt x="136" y="135"/>
                </a:lnTo>
                <a:lnTo>
                  <a:pt x="465" y="0"/>
                </a:lnTo>
                <a:lnTo>
                  <a:pt x="794" y="135"/>
                </a:lnTo>
                <a:lnTo>
                  <a:pt x="930" y="465"/>
                </a:lnTo>
                <a:lnTo>
                  <a:pt x="794" y="794"/>
                </a:lnTo>
                <a:lnTo>
                  <a:pt x="465" y="930"/>
                </a:lnTo>
                <a:lnTo>
                  <a:pt x="136" y="794"/>
                </a:lnTo>
                <a:lnTo>
                  <a:pt x="0" y="465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bg object 502"/>
          <p:cNvSpPr/>
          <p:nvPr/>
        </p:nvSpPr>
        <p:spPr>
          <a:xfrm>
            <a:off x="5010823" y="5230478"/>
            <a:ext cx="108585" cy="109220"/>
          </a:xfrm>
          <a:custGeom>
            <a:avLst/>
            <a:gdLst/>
            <a:ahLst/>
            <a:cxnLst/>
            <a:rect l="l" t="t" r="r" b="b"/>
            <a:pathLst>
              <a:path w="108585" h="109220">
                <a:moveTo>
                  <a:pt x="5584" y="50260"/>
                </a:moveTo>
                <a:lnTo>
                  <a:pt x="49329" y="55844"/>
                </a:lnTo>
                <a:lnTo>
                  <a:pt x="20476" y="34437"/>
                </a:lnTo>
              </a:path>
              <a:path w="108585" h="109220">
                <a:moveTo>
                  <a:pt x="55844" y="108897"/>
                </a:moveTo>
                <a:lnTo>
                  <a:pt x="49329" y="55844"/>
                </a:lnTo>
                <a:lnTo>
                  <a:pt x="14891" y="59567"/>
                </a:lnTo>
              </a:path>
              <a:path w="108585" h="109220">
                <a:moveTo>
                  <a:pt x="14891" y="80974"/>
                </a:moveTo>
                <a:lnTo>
                  <a:pt x="49329" y="55844"/>
                </a:lnTo>
                <a:lnTo>
                  <a:pt x="43745" y="99589"/>
                </a:lnTo>
              </a:path>
              <a:path w="108585" h="109220">
                <a:moveTo>
                  <a:pt x="51190" y="18614"/>
                </a:moveTo>
                <a:lnTo>
                  <a:pt x="49329" y="55844"/>
                </a:lnTo>
                <a:lnTo>
                  <a:pt x="21407" y="96797"/>
                </a:lnTo>
              </a:path>
              <a:path w="108585" h="109220">
                <a:moveTo>
                  <a:pt x="92143" y="33506"/>
                </a:moveTo>
                <a:lnTo>
                  <a:pt x="49329" y="55844"/>
                </a:lnTo>
                <a:lnTo>
                  <a:pt x="79113" y="14891"/>
                </a:lnTo>
              </a:path>
              <a:path w="108585" h="109220">
                <a:moveTo>
                  <a:pt x="20476" y="34437"/>
                </a:moveTo>
                <a:lnTo>
                  <a:pt x="44675" y="49329"/>
                </a:lnTo>
              </a:path>
              <a:path w="108585" h="109220">
                <a:moveTo>
                  <a:pt x="16753" y="3722"/>
                </a:moveTo>
                <a:lnTo>
                  <a:pt x="39091" y="45606"/>
                </a:lnTo>
              </a:path>
              <a:path w="108585" h="109220">
                <a:moveTo>
                  <a:pt x="39091" y="10238"/>
                </a:moveTo>
                <a:lnTo>
                  <a:pt x="44675" y="49329"/>
                </a:lnTo>
              </a:path>
              <a:path w="108585" h="109220">
                <a:moveTo>
                  <a:pt x="51190" y="18614"/>
                </a:moveTo>
                <a:lnTo>
                  <a:pt x="52121" y="46537"/>
                </a:lnTo>
              </a:path>
              <a:path w="108585" h="109220">
                <a:moveTo>
                  <a:pt x="67013" y="0"/>
                </a:moveTo>
                <a:lnTo>
                  <a:pt x="54913" y="40022"/>
                </a:lnTo>
                <a:lnTo>
                  <a:pt x="64221" y="27922"/>
                </a:lnTo>
              </a:path>
              <a:path w="108585" h="109220">
                <a:moveTo>
                  <a:pt x="79113" y="14891"/>
                </a:moveTo>
                <a:lnTo>
                  <a:pt x="52121" y="53052"/>
                </a:lnTo>
              </a:path>
              <a:path w="108585" h="109220">
                <a:moveTo>
                  <a:pt x="104243" y="14891"/>
                </a:moveTo>
                <a:lnTo>
                  <a:pt x="57706" y="46537"/>
                </a:lnTo>
              </a:path>
              <a:path w="108585" h="109220">
                <a:moveTo>
                  <a:pt x="92143" y="33506"/>
                </a:moveTo>
                <a:lnTo>
                  <a:pt x="62359" y="46537"/>
                </a:lnTo>
              </a:path>
              <a:path w="108585" h="109220">
                <a:moveTo>
                  <a:pt x="85628" y="42814"/>
                </a:moveTo>
                <a:lnTo>
                  <a:pt x="57706" y="54913"/>
                </a:lnTo>
              </a:path>
              <a:path w="108585" h="109220">
                <a:moveTo>
                  <a:pt x="107966" y="49329"/>
                </a:moveTo>
                <a:lnTo>
                  <a:pt x="61429" y="55844"/>
                </a:lnTo>
                <a:lnTo>
                  <a:pt x="107966" y="67013"/>
                </a:lnTo>
              </a:path>
              <a:path w="108585" h="109220">
                <a:moveTo>
                  <a:pt x="92143" y="70736"/>
                </a:moveTo>
                <a:lnTo>
                  <a:pt x="59567" y="62359"/>
                </a:lnTo>
                <a:lnTo>
                  <a:pt x="98659" y="95866"/>
                </a:lnTo>
              </a:path>
              <a:path w="108585" h="109220">
                <a:moveTo>
                  <a:pt x="80974" y="102381"/>
                </a:moveTo>
                <a:lnTo>
                  <a:pt x="54913" y="62359"/>
                </a:lnTo>
              </a:path>
              <a:path w="108585" h="109220">
                <a:moveTo>
                  <a:pt x="65152" y="105174"/>
                </a:moveTo>
                <a:lnTo>
                  <a:pt x="52121" y="62359"/>
                </a:lnTo>
              </a:path>
              <a:path w="108585" h="109220">
                <a:moveTo>
                  <a:pt x="55844" y="108897"/>
                </a:moveTo>
                <a:lnTo>
                  <a:pt x="49329" y="62359"/>
                </a:lnTo>
              </a:path>
              <a:path w="108585" h="109220">
                <a:moveTo>
                  <a:pt x="43745" y="99589"/>
                </a:moveTo>
                <a:lnTo>
                  <a:pt x="45606" y="65152"/>
                </a:lnTo>
              </a:path>
              <a:path w="108585" h="109220">
                <a:moveTo>
                  <a:pt x="27922" y="108897"/>
                </a:moveTo>
                <a:lnTo>
                  <a:pt x="42814" y="68875"/>
                </a:lnTo>
                <a:lnTo>
                  <a:pt x="21407" y="96797"/>
                </a:lnTo>
              </a:path>
              <a:path w="108585" h="109220">
                <a:moveTo>
                  <a:pt x="14891" y="80974"/>
                </a:moveTo>
                <a:lnTo>
                  <a:pt x="42814" y="62359"/>
                </a:lnTo>
              </a:path>
              <a:path w="108585" h="109220">
                <a:moveTo>
                  <a:pt x="0" y="78182"/>
                </a:moveTo>
                <a:lnTo>
                  <a:pt x="40022" y="62359"/>
                </a:lnTo>
              </a:path>
              <a:path w="108585" h="109220">
                <a:moveTo>
                  <a:pt x="14891" y="59567"/>
                </a:moveTo>
                <a:lnTo>
                  <a:pt x="40022" y="59567"/>
                </a:lnTo>
              </a:path>
              <a:path w="108585" h="109220">
                <a:moveTo>
                  <a:pt x="5584" y="50260"/>
                </a:moveTo>
                <a:lnTo>
                  <a:pt x="40022" y="53052"/>
                </a:lnTo>
                <a:lnTo>
                  <a:pt x="1861" y="35368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3" name="bg object 503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7673220" y="5171376"/>
            <a:ext cx="196387" cy="197318"/>
          </a:xfrm>
          <a:prstGeom prst="rect">
            <a:avLst/>
          </a:prstGeom>
        </p:spPr>
      </p:pic>
      <p:pic>
        <p:nvPicPr>
          <p:cNvPr id="504" name="bg object 504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3270794" y="5189060"/>
            <a:ext cx="385328" cy="159157"/>
          </a:xfrm>
          <a:prstGeom prst="rect">
            <a:avLst/>
          </a:prstGeom>
        </p:spPr>
      </p:pic>
      <p:sp>
        <p:nvSpPr>
          <p:cNvPr id="505" name="bg object 505"/>
          <p:cNvSpPr/>
          <p:nvPr/>
        </p:nvSpPr>
        <p:spPr>
          <a:xfrm>
            <a:off x="15191316" y="5217448"/>
            <a:ext cx="170815" cy="163195"/>
          </a:xfrm>
          <a:custGeom>
            <a:avLst/>
            <a:gdLst/>
            <a:ahLst/>
            <a:cxnLst/>
            <a:rect l="l" t="t" r="r" b="b"/>
            <a:pathLst>
              <a:path w="170815" h="163195">
                <a:moveTo>
                  <a:pt x="28853" y="116343"/>
                </a:moveTo>
                <a:lnTo>
                  <a:pt x="91213" y="85628"/>
                </a:lnTo>
                <a:lnTo>
                  <a:pt x="24199" y="154503"/>
                </a:lnTo>
              </a:path>
              <a:path w="170815" h="163195">
                <a:moveTo>
                  <a:pt x="0" y="34437"/>
                </a:moveTo>
                <a:lnTo>
                  <a:pt x="91213" y="85628"/>
                </a:lnTo>
                <a:lnTo>
                  <a:pt x="1861" y="86559"/>
                </a:lnTo>
              </a:path>
              <a:path w="170815" h="163195">
                <a:moveTo>
                  <a:pt x="129373" y="0"/>
                </a:moveTo>
                <a:lnTo>
                  <a:pt x="91213" y="85628"/>
                </a:lnTo>
                <a:lnTo>
                  <a:pt x="63290" y="45606"/>
                </a:lnTo>
              </a:path>
              <a:path w="170815" h="163195">
                <a:moveTo>
                  <a:pt x="77251" y="162880"/>
                </a:moveTo>
                <a:lnTo>
                  <a:pt x="91213" y="85628"/>
                </a:lnTo>
                <a:lnTo>
                  <a:pt x="170326" y="109827"/>
                </a:lnTo>
              </a:path>
              <a:path w="170815" h="163195">
                <a:moveTo>
                  <a:pt x="33506" y="72598"/>
                </a:moveTo>
                <a:lnTo>
                  <a:pt x="91213" y="85628"/>
                </a:lnTo>
                <a:lnTo>
                  <a:pt x="134027" y="161018"/>
                </a:lnTo>
              </a:path>
              <a:path w="170815" h="163195">
                <a:moveTo>
                  <a:pt x="53052" y="161018"/>
                </a:moveTo>
                <a:lnTo>
                  <a:pt x="91213" y="85628"/>
                </a:lnTo>
                <a:lnTo>
                  <a:pt x="4653" y="114481"/>
                </a:lnTo>
              </a:path>
              <a:path w="170815" h="163195">
                <a:moveTo>
                  <a:pt x="53983" y="3722"/>
                </a:moveTo>
                <a:lnTo>
                  <a:pt x="91213" y="85628"/>
                </a:lnTo>
                <a:lnTo>
                  <a:pt x="97728" y="13030"/>
                </a:lnTo>
              </a:path>
              <a:path w="170815" h="163195">
                <a:moveTo>
                  <a:pt x="91213" y="85628"/>
                </a:moveTo>
                <a:lnTo>
                  <a:pt x="158226" y="4467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bg object 506"/>
          <p:cNvSpPr/>
          <p:nvPr/>
        </p:nvSpPr>
        <p:spPr>
          <a:xfrm>
            <a:off x="15349077" y="5261658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465"/>
                </a:moveTo>
                <a:lnTo>
                  <a:pt x="136" y="135"/>
                </a:lnTo>
                <a:lnTo>
                  <a:pt x="465" y="0"/>
                </a:lnTo>
                <a:lnTo>
                  <a:pt x="795" y="135"/>
                </a:lnTo>
                <a:lnTo>
                  <a:pt x="931" y="465"/>
                </a:lnTo>
                <a:lnTo>
                  <a:pt x="795" y="794"/>
                </a:lnTo>
                <a:lnTo>
                  <a:pt x="465" y="930"/>
                </a:lnTo>
                <a:lnTo>
                  <a:pt x="136" y="794"/>
                </a:lnTo>
                <a:lnTo>
                  <a:pt x="0" y="465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bg object 507"/>
          <p:cNvSpPr/>
          <p:nvPr/>
        </p:nvSpPr>
        <p:spPr>
          <a:xfrm>
            <a:off x="15191316" y="5217448"/>
            <a:ext cx="170815" cy="165735"/>
          </a:xfrm>
          <a:custGeom>
            <a:avLst/>
            <a:gdLst/>
            <a:ahLst/>
            <a:cxnLst/>
            <a:rect l="l" t="t" r="r" b="b"/>
            <a:pathLst>
              <a:path w="170815" h="165735">
                <a:moveTo>
                  <a:pt x="156365" y="67944"/>
                </a:moveTo>
                <a:lnTo>
                  <a:pt x="91213" y="85628"/>
                </a:lnTo>
                <a:lnTo>
                  <a:pt x="130304" y="47468"/>
                </a:lnTo>
              </a:path>
              <a:path w="170815" h="165735">
                <a:moveTo>
                  <a:pt x="91213" y="165672"/>
                </a:moveTo>
                <a:lnTo>
                  <a:pt x="91213" y="85628"/>
                </a:lnTo>
                <a:lnTo>
                  <a:pt x="143334" y="83767"/>
                </a:lnTo>
              </a:path>
              <a:path w="170815" h="165735">
                <a:moveTo>
                  <a:pt x="147988" y="116343"/>
                </a:moveTo>
                <a:lnTo>
                  <a:pt x="91213" y="85628"/>
                </a:lnTo>
                <a:lnTo>
                  <a:pt x="108897" y="149850"/>
                </a:lnTo>
              </a:path>
              <a:path w="170815" h="165735">
                <a:moveTo>
                  <a:pt x="80044" y="29783"/>
                </a:moveTo>
                <a:lnTo>
                  <a:pt x="91213" y="85628"/>
                </a:lnTo>
                <a:lnTo>
                  <a:pt x="140542" y="141473"/>
                </a:lnTo>
              </a:path>
              <a:path w="170815" h="165735">
                <a:moveTo>
                  <a:pt x="22337" y="59567"/>
                </a:moveTo>
                <a:lnTo>
                  <a:pt x="91213" y="85628"/>
                </a:lnTo>
                <a:lnTo>
                  <a:pt x="38160" y="29783"/>
                </a:lnTo>
              </a:path>
              <a:path w="170815" h="165735">
                <a:moveTo>
                  <a:pt x="130304" y="47468"/>
                </a:moveTo>
                <a:lnTo>
                  <a:pt x="96797" y="74459"/>
                </a:lnTo>
              </a:path>
              <a:path w="170815" h="165735">
                <a:moveTo>
                  <a:pt x="129373" y="0"/>
                </a:moveTo>
                <a:lnTo>
                  <a:pt x="105174" y="67944"/>
                </a:lnTo>
              </a:path>
              <a:path w="170815" h="165735">
                <a:moveTo>
                  <a:pt x="97728" y="13030"/>
                </a:moveTo>
                <a:lnTo>
                  <a:pt x="96797" y="74459"/>
                </a:lnTo>
              </a:path>
              <a:path w="170815" h="165735">
                <a:moveTo>
                  <a:pt x="80044" y="29783"/>
                </a:moveTo>
                <a:lnTo>
                  <a:pt x="85628" y="71667"/>
                </a:lnTo>
              </a:path>
              <a:path w="170815" h="165735">
                <a:moveTo>
                  <a:pt x="53983" y="3722"/>
                </a:moveTo>
                <a:lnTo>
                  <a:pt x="80044" y="63290"/>
                </a:lnTo>
                <a:lnTo>
                  <a:pt x="63290" y="45606"/>
                </a:lnTo>
              </a:path>
              <a:path w="170815" h="165735">
                <a:moveTo>
                  <a:pt x="38160" y="29783"/>
                </a:moveTo>
                <a:lnTo>
                  <a:pt x="86559" y="80974"/>
                </a:lnTo>
              </a:path>
              <a:path w="170815" h="165735">
                <a:moveTo>
                  <a:pt x="0" y="34437"/>
                </a:moveTo>
                <a:lnTo>
                  <a:pt x="76321" y="72598"/>
                </a:lnTo>
              </a:path>
              <a:path w="170815" h="165735">
                <a:moveTo>
                  <a:pt x="22337" y="59567"/>
                </a:moveTo>
                <a:lnTo>
                  <a:pt x="69805" y="72598"/>
                </a:lnTo>
              </a:path>
              <a:path w="170815" h="165735">
                <a:moveTo>
                  <a:pt x="33506" y="72598"/>
                </a:moveTo>
                <a:lnTo>
                  <a:pt x="79113" y="85628"/>
                </a:lnTo>
              </a:path>
              <a:path w="170815" h="165735">
                <a:moveTo>
                  <a:pt x="1861" y="86559"/>
                </a:moveTo>
                <a:lnTo>
                  <a:pt x="72598" y="87490"/>
                </a:lnTo>
                <a:lnTo>
                  <a:pt x="4653" y="114481"/>
                </a:lnTo>
              </a:path>
              <a:path w="170815" h="165735">
                <a:moveTo>
                  <a:pt x="28853" y="116343"/>
                </a:moveTo>
                <a:lnTo>
                  <a:pt x="76321" y="97728"/>
                </a:lnTo>
                <a:lnTo>
                  <a:pt x="24199" y="154503"/>
                </a:lnTo>
              </a:path>
              <a:path w="170815" h="165735">
                <a:moveTo>
                  <a:pt x="53052" y="161018"/>
                </a:moveTo>
                <a:lnTo>
                  <a:pt x="83767" y="95866"/>
                </a:lnTo>
              </a:path>
              <a:path w="170815" h="165735">
                <a:moveTo>
                  <a:pt x="77251" y="162880"/>
                </a:moveTo>
                <a:lnTo>
                  <a:pt x="88420" y="94936"/>
                </a:lnTo>
              </a:path>
              <a:path w="170815" h="165735">
                <a:moveTo>
                  <a:pt x="91213" y="165672"/>
                </a:moveTo>
                <a:lnTo>
                  <a:pt x="93074" y="94936"/>
                </a:lnTo>
              </a:path>
              <a:path w="170815" h="165735">
                <a:moveTo>
                  <a:pt x="108897" y="149850"/>
                </a:moveTo>
                <a:lnTo>
                  <a:pt x="97728" y="98659"/>
                </a:lnTo>
              </a:path>
              <a:path w="170815" h="165735">
                <a:moveTo>
                  <a:pt x="134027" y="161018"/>
                </a:moveTo>
                <a:lnTo>
                  <a:pt x="103312" y="103312"/>
                </a:lnTo>
                <a:lnTo>
                  <a:pt x="140542" y="141473"/>
                </a:lnTo>
              </a:path>
              <a:path w="170815" h="165735">
                <a:moveTo>
                  <a:pt x="147988" y="116343"/>
                </a:moveTo>
                <a:lnTo>
                  <a:pt x="102381" y="93074"/>
                </a:lnTo>
              </a:path>
              <a:path w="170815" h="165735">
                <a:moveTo>
                  <a:pt x="170326" y="109827"/>
                </a:moveTo>
                <a:lnTo>
                  <a:pt x="107035" y="93074"/>
                </a:lnTo>
              </a:path>
              <a:path w="170815" h="165735">
                <a:moveTo>
                  <a:pt x="143334" y="83767"/>
                </a:moveTo>
                <a:lnTo>
                  <a:pt x="106104" y="88420"/>
                </a:lnTo>
              </a:path>
              <a:path w="170815" h="165735">
                <a:moveTo>
                  <a:pt x="156365" y="67944"/>
                </a:moveTo>
                <a:lnTo>
                  <a:pt x="105174" y="79113"/>
                </a:lnTo>
                <a:lnTo>
                  <a:pt x="158226" y="4467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8" name="bg object 508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443741" y="4708795"/>
            <a:ext cx="338791" cy="340652"/>
          </a:xfrm>
          <a:prstGeom prst="rect">
            <a:avLst/>
          </a:prstGeom>
        </p:spPr>
      </p:pic>
      <p:sp>
        <p:nvSpPr>
          <p:cNvPr id="509" name="bg object 509"/>
          <p:cNvSpPr/>
          <p:nvPr/>
        </p:nvSpPr>
        <p:spPr>
          <a:xfrm>
            <a:off x="13314003" y="6500015"/>
            <a:ext cx="163195" cy="170815"/>
          </a:xfrm>
          <a:custGeom>
            <a:avLst/>
            <a:gdLst/>
            <a:ahLst/>
            <a:cxnLst/>
            <a:rect l="l" t="t" r="r" b="b"/>
            <a:pathLst>
              <a:path w="163194" h="170815">
                <a:moveTo>
                  <a:pt x="115412" y="141473"/>
                </a:moveTo>
                <a:lnTo>
                  <a:pt x="84697" y="79113"/>
                </a:lnTo>
                <a:lnTo>
                  <a:pt x="154503" y="146127"/>
                </a:lnTo>
              </a:path>
              <a:path w="163194" h="170815">
                <a:moveTo>
                  <a:pt x="33506" y="170326"/>
                </a:moveTo>
                <a:lnTo>
                  <a:pt x="84697" y="79113"/>
                </a:lnTo>
                <a:lnTo>
                  <a:pt x="85628" y="168464"/>
                </a:lnTo>
              </a:path>
              <a:path w="163194" h="170815">
                <a:moveTo>
                  <a:pt x="0" y="40952"/>
                </a:moveTo>
                <a:lnTo>
                  <a:pt x="84697" y="79113"/>
                </a:lnTo>
                <a:lnTo>
                  <a:pt x="45606" y="107035"/>
                </a:lnTo>
              </a:path>
              <a:path w="163194" h="170815">
                <a:moveTo>
                  <a:pt x="162880" y="93074"/>
                </a:moveTo>
                <a:lnTo>
                  <a:pt x="84697" y="79113"/>
                </a:lnTo>
                <a:lnTo>
                  <a:pt x="108897" y="0"/>
                </a:lnTo>
              </a:path>
              <a:path w="163194" h="170815">
                <a:moveTo>
                  <a:pt x="72598" y="136819"/>
                </a:moveTo>
                <a:lnTo>
                  <a:pt x="84697" y="79113"/>
                </a:lnTo>
                <a:lnTo>
                  <a:pt x="161018" y="36299"/>
                </a:lnTo>
              </a:path>
              <a:path w="163194" h="170815">
                <a:moveTo>
                  <a:pt x="160088" y="117273"/>
                </a:moveTo>
                <a:lnTo>
                  <a:pt x="84697" y="79113"/>
                </a:lnTo>
                <a:lnTo>
                  <a:pt x="113550" y="165672"/>
                </a:lnTo>
              </a:path>
              <a:path w="163194" h="170815">
                <a:moveTo>
                  <a:pt x="3722" y="116343"/>
                </a:moveTo>
                <a:lnTo>
                  <a:pt x="84697" y="79113"/>
                </a:lnTo>
                <a:lnTo>
                  <a:pt x="13030" y="72598"/>
                </a:lnTo>
              </a:path>
              <a:path w="163194" h="170815">
                <a:moveTo>
                  <a:pt x="84697" y="79113"/>
                </a:moveTo>
                <a:lnTo>
                  <a:pt x="43745" y="12099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bg object 510"/>
          <p:cNvSpPr/>
          <p:nvPr/>
        </p:nvSpPr>
        <p:spPr>
          <a:xfrm>
            <a:off x="13357282" y="651164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465"/>
                </a:moveTo>
                <a:lnTo>
                  <a:pt x="136" y="136"/>
                </a:lnTo>
                <a:lnTo>
                  <a:pt x="465" y="0"/>
                </a:lnTo>
                <a:lnTo>
                  <a:pt x="794" y="136"/>
                </a:lnTo>
                <a:lnTo>
                  <a:pt x="931" y="465"/>
                </a:lnTo>
                <a:lnTo>
                  <a:pt x="794" y="794"/>
                </a:lnTo>
                <a:lnTo>
                  <a:pt x="465" y="930"/>
                </a:lnTo>
                <a:lnTo>
                  <a:pt x="136" y="794"/>
                </a:lnTo>
                <a:lnTo>
                  <a:pt x="0" y="465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bg object 511"/>
          <p:cNvSpPr/>
          <p:nvPr/>
        </p:nvSpPr>
        <p:spPr>
          <a:xfrm>
            <a:off x="13314003" y="6500015"/>
            <a:ext cx="165735" cy="170815"/>
          </a:xfrm>
          <a:custGeom>
            <a:avLst/>
            <a:gdLst/>
            <a:ahLst/>
            <a:cxnLst/>
            <a:rect l="l" t="t" r="r" b="b"/>
            <a:pathLst>
              <a:path w="165734" h="170815">
                <a:moveTo>
                  <a:pt x="67944" y="13961"/>
                </a:moveTo>
                <a:lnTo>
                  <a:pt x="84697" y="79113"/>
                </a:lnTo>
                <a:lnTo>
                  <a:pt x="47468" y="40022"/>
                </a:lnTo>
              </a:path>
              <a:path w="165734" h="170815">
                <a:moveTo>
                  <a:pt x="165672" y="79113"/>
                </a:moveTo>
                <a:lnTo>
                  <a:pt x="84697" y="79113"/>
                </a:lnTo>
                <a:lnTo>
                  <a:pt x="83767" y="26991"/>
                </a:lnTo>
              </a:path>
              <a:path w="165734" h="170815">
                <a:moveTo>
                  <a:pt x="116343" y="23268"/>
                </a:moveTo>
                <a:lnTo>
                  <a:pt x="84697" y="79113"/>
                </a:lnTo>
                <a:lnTo>
                  <a:pt x="148919" y="61429"/>
                </a:lnTo>
              </a:path>
              <a:path w="165734" h="170815">
                <a:moveTo>
                  <a:pt x="28853" y="90282"/>
                </a:moveTo>
                <a:lnTo>
                  <a:pt x="84697" y="79113"/>
                </a:lnTo>
                <a:lnTo>
                  <a:pt x="140542" y="29783"/>
                </a:lnTo>
              </a:path>
              <a:path w="165734" h="170815">
                <a:moveTo>
                  <a:pt x="59567" y="147988"/>
                </a:moveTo>
                <a:lnTo>
                  <a:pt x="84697" y="79113"/>
                </a:lnTo>
                <a:lnTo>
                  <a:pt x="29783" y="132165"/>
                </a:lnTo>
              </a:path>
              <a:path w="165734" h="170815">
                <a:moveTo>
                  <a:pt x="47468" y="40022"/>
                </a:moveTo>
                <a:lnTo>
                  <a:pt x="74459" y="73528"/>
                </a:lnTo>
              </a:path>
              <a:path w="165734" h="170815">
                <a:moveTo>
                  <a:pt x="0" y="40952"/>
                </a:moveTo>
                <a:lnTo>
                  <a:pt x="67013" y="65152"/>
                </a:lnTo>
              </a:path>
              <a:path w="165734" h="170815">
                <a:moveTo>
                  <a:pt x="13030" y="72598"/>
                </a:moveTo>
                <a:lnTo>
                  <a:pt x="74459" y="73528"/>
                </a:lnTo>
              </a:path>
              <a:path w="165734" h="170815">
                <a:moveTo>
                  <a:pt x="28853" y="90282"/>
                </a:moveTo>
                <a:lnTo>
                  <a:pt x="71667" y="84697"/>
                </a:lnTo>
              </a:path>
              <a:path w="165734" h="170815">
                <a:moveTo>
                  <a:pt x="3722" y="116343"/>
                </a:moveTo>
                <a:lnTo>
                  <a:pt x="62359" y="90282"/>
                </a:lnTo>
                <a:lnTo>
                  <a:pt x="45606" y="107035"/>
                </a:lnTo>
              </a:path>
              <a:path w="165734" h="170815">
                <a:moveTo>
                  <a:pt x="29783" y="132165"/>
                </a:moveTo>
                <a:lnTo>
                  <a:pt x="80974" y="83767"/>
                </a:lnTo>
              </a:path>
              <a:path w="165734" h="170815">
                <a:moveTo>
                  <a:pt x="33506" y="170326"/>
                </a:moveTo>
                <a:lnTo>
                  <a:pt x="72598" y="94005"/>
                </a:lnTo>
              </a:path>
              <a:path w="165734" h="170815">
                <a:moveTo>
                  <a:pt x="59567" y="147988"/>
                </a:moveTo>
                <a:lnTo>
                  <a:pt x="72598" y="100520"/>
                </a:lnTo>
              </a:path>
              <a:path w="165734" h="170815">
                <a:moveTo>
                  <a:pt x="72598" y="136819"/>
                </a:moveTo>
                <a:lnTo>
                  <a:pt x="84697" y="91213"/>
                </a:lnTo>
              </a:path>
              <a:path w="165734" h="170815">
                <a:moveTo>
                  <a:pt x="85628" y="168464"/>
                </a:moveTo>
                <a:lnTo>
                  <a:pt x="87490" y="97728"/>
                </a:lnTo>
                <a:lnTo>
                  <a:pt x="113550" y="165672"/>
                </a:lnTo>
              </a:path>
              <a:path w="165734" h="170815">
                <a:moveTo>
                  <a:pt x="115412" y="141473"/>
                </a:moveTo>
                <a:lnTo>
                  <a:pt x="96797" y="94005"/>
                </a:lnTo>
                <a:lnTo>
                  <a:pt x="154503" y="146127"/>
                </a:lnTo>
              </a:path>
              <a:path w="165734" h="170815">
                <a:moveTo>
                  <a:pt x="160088" y="117273"/>
                </a:moveTo>
                <a:lnTo>
                  <a:pt x="94936" y="86559"/>
                </a:lnTo>
              </a:path>
              <a:path w="165734" h="170815">
                <a:moveTo>
                  <a:pt x="162880" y="93074"/>
                </a:moveTo>
                <a:lnTo>
                  <a:pt x="94936" y="81905"/>
                </a:lnTo>
              </a:path>
              <a:path w="165734" h="170815">
                <a:moveTo>
                  <a:pt x="165672" y="79113"/>
                </a:moveTo>
                <a:lnTo>
                  <a:pt x="94005" y="77251"/>
                </a:lnTo>
              </a:path>
              <a:path w="165734" h="170815">
                <a:moveTo>
                  <a:pt x="148919" y="61429"/>
                </a:moveTo>
                <a:lnTo>
                  <a:pt x="98659" y="72598"/>
                </a:lnTo>
              </a:path>
              <a:path w="165734" h="170815">
                <a:moveTo>
                  <a:pt x="161018" y="36299"/>
                </a:moveTo>
                <a:lnTo>
                  <a:pt x="102381" y="67013"/>
                </a:lnTo>
                <a:lnTo>
                  <a:pt x="140542" y="29783"/>
                </a:lnTo>
              </a:path>
              <a:path w="165734" h="170815">
                <a:moveTo>
                  <a:pt x="116343" y="23268"/>
                </a:moveTo>
                <a:lnTo>
                  <a:pt x="93074" y="67944"/>
                </a:lnTo>
              </a:path>
              <a:path w="165734" h="170815">
                <a:moveTo>
                  <a:pt x="108897" y="0"/>
                </a:moveTo>
                <a:lnTo>
                  <a:pt x="93074" y="63290"/>
                </a:lnTo>
              </a:path>
              <a:path w="165734" h="170815">
                <a:moveTo>
                  <a:pt x="83767" y="26991"/>
                </a:moveTo>
                <a:lnTo>
                  <a:pt x="87490" y="64221"/>
                </a:lnTo>
              </a:path>
              <a:path w="165734" h="170815">
                <a:moveTo>
                  <a:pt x="67944" y="13961"/>
                </a:moveTo>
                <a:lnTo>
                  <a:pt x="78182" y="65152"/>
                </a:lnTo>
                <a:lnTo>
                  <a:pt x="43745" y="12099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2" name="bg object 512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5264379" y="6513510"/>
            <a:ext cx="195456" cy="197318"/>
          </a:xfrm>
          <a:prstGeom prst="rect">
            <a:avLst/>
          </a:prstGeom>
        </p:spPr>
      </p:pic>
      <p:pic>
        <p:nvPicPr>
          <p:cNvPr id="513" name="bg object 513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2390238" y="6475350"/>
            <a:ext cx="426281" cy="228032"/>
          </a:xfrm>
          <a:prstGeom prst="rect">
            <a:avLst/>
          </a:prstGeom>
        </p:spPr>
      </p:pic>
      <p:pic>
        <p:nvPicPr>
          <p:cNvPr id="514" name="bg object 514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6022006" y="6453012"/>
            <a:ext cx="338791" cy="341583"/>
          </a:xfrm>
          <a:prstGeom prst="rect">
            <a:avLst/>
          </a:prstGeom>
        </p:spPr>
      </p:pic>
      <p:sp>
        <p:nvSpPr>
          <p:cNvPr id="515" name="bg object 515"/>
          <p:cNvSpPr/>
          <p:nvPr/>
        </p:nvSpPr>
        <p:spPr>
          <a:xfrm>
            <a:off x="13374501" y="6428347"/>
            <a:ext cx="418465" cy="416559"/>
          </a:xfrm>
          <a:custGeom>
            <a:avLst/>
            <a:gdLst/>
            <a:ahLst/>
            <a:cxnLst/>
            <a:rect l="l" t="t" r="r" b="b"/>
            <a:pathLst>
              <a:path w="418465" h="416559">
                <a:moveTo>
                  <a:pt x="70736" y="364852"/>
                </a:moveTo>
                <a:lnTo>
                  <a:pt x="188941" y="229894"/>
                </a:lnTo>
              </a:path>
              <a:path w="418465" h="416559">
                <a:moveTo>
                  <a:pt x="106104" y="389982"/>
                </a:moveTo>
                <a:lnTo>
                  <a:pt x="194525" y="233617"/>
                </a:lnTo>
              </a:path>
              <a:path w="418465" h="416559">
                <a:moveTo>
                  <a:pt x="146127" y="406735"/>
                </a:moveTo>
                <a:lnTo>
                  <a:pt x="200110" y="236409"/>
                </a:lnTo>
              </a:path>
              <a:path w="418465" h="416559">
                <a:moveTo>
                  <a:pt x="136819" y="375090"/>
                </a:moveTo>
                <a:lnTo>
                  <a:pt x="167534" y="302492"/>
                </a:lnTo>
              </a:path>
              <a:path w="418465" h="416559">
                <a:moveTo>
                  <a:pt x="16753" y="124719"/>
                </a:moveTo>
                <a:lnTo>
                  <a:pt x="181495" y="196387"/>
                </a:lnTo>
              </a:path>
              <a:path w="418465" h="416559">
                <a:moveTo>
                  <a:pt x="3722" y="166603"/>
                </a:moveTo>
                <a:lnTo>
                  <a:pt x="179633" y="201971"/>
                </a:lnTo>
              </a:path>
              <a:path w="418465" h="416559">
                <a:moveTo>
                  <a:pt x="0" y="210348"/>
                </a:moveTo>
                <a:lnTo>
                  <a:pt x="178703" y="208486"/>
                </a:lnTo>
              </a:path>
              <a:path w="418465" h="416559">
                <a:moveTo>
                  <a:pt x="4653" y="253162"/>
                </a:moveTo>
                <a:lnTo>
                  <a:pt x="179633" y="214071"/>
                </a:lnTo>
              </a:path>
              <a:path w="418465" h="416559">
                <a:moveTo>
                  <a:pt x="18614" y="295046"/>
                </a:moveTo>
                <a:lnTo>
                  <a:pt x="181495" y="220586"/>
                </a:lnTo>
              </a:path>
              <a:path w="418465" h="416559">
                <a:moveTo>
                  <a:pt x="40952" y="332276"/>
                </a:moveTo>
                <a:lnTo>
                  <a:pt x="185218" y="225240"/>
                </a:lnTo>
              </a:path>
              <a:path w="418465" h="416559">
                <a:moveTo>
                  <a:pt x="102381" y="27922"/>
                </a:moveTo>
                <a:lnTo>
                  <a:pt x="193595" y="182426"/>
                </a:lnTo>
              </a:path>
              <a:path w="418465" h="416559">
                <a:moveTo>
                  <a:pt x="67944" y="53983"/>
                </a:moveTo>
                <a:lnTo>
                  <a:pt x="188941" y="186149"/>
                </a:lnTo>
              </a:path>
              <a:path w="418465" h="416559">
                <a:moveTo>
                  <a:pt x="39091" y="86559"/>
                </a:moveTo>
                <a:lnTo>
                  <a:pt x="184287" y="190802"/>
                </a:lnTo>
              </a:path>
              <a:path w="418465" h="416559">
                <a:moveTo>
                  <a:pt x="100520" y="61429"/>
                </a:moveTo>
                <a:lnTo>
                  <a:pt x="147988" y="124719"/>
                </a:lnTo>
              </a:path>
              <a:path w="418465" h="416559">
                <a:moveTo>
                  <a:pt x="185218" y="0"/>
                </a:moveTo>
                <a:lnTo>
                  <a:pt x="205694" y="177772"/>
                </a:lnTo>
              </a:path>
              <a:path w="418465" h="416559">
                <a:moveTo>
                  <a:pt x="311799" y="26060"/>
                </a:moveTo>
                <a:lnTo>
                  <a:pt x="223378" y="181495"/>
                </a:lnTo>
              </a:path>
              <a:path w="418465" h="416559">
                <a:moveTo>
                  <a:pt x="271777" y="8376"/>
                </a:moveTo>
                <a:lnTo>
                  <a:pt x="217794" y="179633"/>
                </a:lnTo>
              </a:path>
              <a:path w="418465" h="416559">
                <a:moveTo>
                  <a:pt x="228963" y="0"/>
                </a:moveTo>
                <a:lnTo>
                  <a:pt x="211279" y="177772"/>
                </a:lnTo>
              </a:path>
              <a:path w="418465" h="416559">
                <a:moveTo>
                  <a:pt x="142404" y="10238"/>
                </a:moveTo>
                <a:lnTo>
                  <a:pt x="199179" y="179633"/>
                </a:lnTo>
              </a:path>
              <a:path w="418465" h="416559">
                <a:moveTo>
                  <a:pt x="133096" y="41883"/>
                </a:moveTo>
                <a:lnTo>
                  <a:pt x="165672" y="114481"/>
                </a:lnTo>
              </a:path>
              <a:path w="418465" h="416559">
                <a:moveTo>
                  <a:pt x="169395" y="29783"/>
                </a:moveTo>
                <a:lnTo>
                  <a:pt x="186149" y="107035"/>
                </a:lnTo>
              </a:path>
              <a:path w="418465" h="416559">
                <a:moveTo>
                  <a:pt x="206625" y="25130"/>
                </a:moveTo>
                <a:lnTo>
                  <a:pt x="207556" y="105174"/>
                </a:lnTo>
              </a:path>
              <a:path w="418465" h="416559">
                <a:moveTo>
                  <a:pt x="244786" y="28853"/>
                </a:moveTo>
                <a:lnTo>
                  <a:pt x="228963" y="107035"/>
                </a:lnTo>
              </a:path>
              <a:path w="418465" h="416559">
                <a:moveTo>
                  <a:pt x="281085" y="40022"/>
                </a:moveTo>
                <a:lnTo>
                  <a:pt x="249439" y="113550"/>
                </a:lnTo>
              </a:path>
              <a:path w="418465" h="416559">
                <a:moveTo>
                  <a:pt x="232686" y="415112"/>
                </a:moveTo>
                <a:lnTo>
                  <a:pt x="212209" y="237340"/>
                </a:lnTo>
              </a:path>
              <a:path w="418465" h="416559">
                <a:moveTo>
                  <a:pt x="188941" y="416043"/>
                </a:moveTo>
                <a:lnTo>
                  <a:pt x="205694" y="237340"/>
                </a:lnTo>
              </a:path>
              <a:path w="418465" h="416559">
                <a:moveTo>
                  <a:pt x="275500" y="405804"/>
                </a:moveTo>
                <a:lnTo>
                  <a:pt x="218725" y="236409"/>
                </a:lnTo>
              </a:path>
              <a:path w="418465" h="416559">
                <a:moveTo>
                  <a:pt x="412320" y="161949"/>
                </a:moveTo>
                <a:lnTo>
                  <a:pt x="238270" y="201041"/>
                </a:lnTo>
              </a:path>
              <a:path w="418465" h="416559">
                <a:moveTo>
                  <a:pt x="399289" y="120996"/>
                </a:moveTo>
                <a:lnTo>
                  <a:pt x="236409" y="195456"/>
                </a:lnTo>
              </a:path>
              <a:path w="418465" h="416559">
                <a:moveTo>
                  <a:pt x="376951" y="82836"/>
                </a:moveTo>
                <a:lnTo>
                  <a:pt x="232686" y="189872"/>
                </a:lnTo>
              </a:path>
              <a:path w="418465" h="416559">
                <a:moveTo>
                  <a:pt x="315522" y="387190"/>
                </a:moveTo>
                <a:lnTo>
                  <a:pt x="224309" y="233617"/>
                </a:lnTo>
              </a:path>
              <a:path w="418465" h="416559">
                <a:moveTo>
                  <a:pt x="349960" y="362059"/>
                </a:moveTo>
                <a:lnTo>
                  <a:pt x="228963" y="229894"/>
                </a:lnTo>
              </a:path>
              <a:path w="418465" h="416559">
                <a:moveTo>
                  <a:pt x="378813" y="328553"/>
                </a:moveTo>
                <a:lnTo>
                  <a:pt x="233617" y="225240"/>
                </a:lnTo>
              </a:path>
              <a:path w="418465" h="416559">
                <a:moveTo>
                  <a:pt x="400220" y="290392"/>
                </a:moveTo>
                <a:lnTo>
                  <a:pt x="236409" y="219655"/>
                </a:lnTo>
              </a:path>
              <a:path w="418465" h="416559">
                <a:moveTo>
                  <a:pt x="413250" y="249439"/>
                </a:moveTo>
                <a:lnTo>
                  <a:pt x="238270" y="214071"/>
                </a:lnTo>
              </a:path>
              <a:path w="418465" h="416559">
                <a:moveTo>
                  <a:pt x="417904" y="205694"/>
                </a:moveTo>
                <a:lnTo>
                  <a:pt x="238270" y="207556"/>
                </a:lnTo>
              </a:path>
              <a:path w="418465" h="416559">
                <a:moveTo>
                  <a:pt x="314591" y="59567"/>
                </a:moveTo>
                <a:lnTo>
                  <a:pt x="268985" y="123789"/>
                </a:lnTo>
              </a:path>
              <a:path w="418465" h="416559">
                <a:moveTo>
                  <a:pt x="343445" y="84697"/>
                </a:moveTo>
                <a:lnTo>
                  <a:pt x="284808" y="137750"/>
                </a:lnTo>
              </a:path>
              <a:path w="418465" h="416559">
                <a:moveTo>
                  <a:pt x="365782" y="115412"/>
                </a:moveTo>
                <a:lnTo>
                  <a:pt x="297838" y="155434"/>
                </a:lnTo>
              </a:path>
              <a:path w="418465" h="416559">
                <a:moveTo>
                  <a:pt x="381605" y="149850"/>
                </a:moveTo>
                <a:lnTo>
                  <a:pt x="306215" y="174980"/>
                </a:lnTo>
              </a:path>
              <a:path w="418465" h="416559">
                <a:moveTo>
                  <a:pt x="389982" y="187079"/>
                </a:moveTo>
                <a:lnTo>
                  <a:pt x="310868" y="196387"/>
                </a:lnTo>
              </a:path>
              <a:path w="418465" h="416559">
                <a:moveTo>
                  <a:pt x="390913" y="225240"/>
                </a:moveTo>
                <a:lnTo>
                  <a:pt x="311799" y="217794"/>
                </a:lnTo>
              </a:path>
              <a:path w="418465" h="416559">
                <a:moveTo>
                  <a:pt x="382536" y="262470"/>
                </a:moveTo>
                <a:lnTo>
                  <a:pt x="307145" y="238270"/>
                </a:lnTo>
              </a:path>
              <a:path w="418465" h="416559">
                <a:moveTo>
                  <a:pt x="367644" y="297838"/>
                </a:moveTo>
                <a:lnTo>
                  <a:pt x="298769" y="258747"/>
                </a:lnTo>
              </a:path>
              <a:path w="418465" h="416559">
                <a:moveTo>
                  <a:pt x="345306" y="328553"/>
                </a:moveTo>
                <a:lnTo>
                  <a:pt x="285738" y="275500"/>
                </a:lnTo>
              </a:path>
              <a:path w="418465" h="416559">
                <a:moveTo>
                  <a:pt x="317384" y="354614"/>
                </a:moveTo>
                <a:lnTo>
                  <a:pt x="269916" y="290392"/>
                </a:lnTo>
              </a:path>
              <a:path w="418465" h="416559">
                <a:moveTo>
                  <a:pt x="284808" y="373228"/>
                </a:moveTo>
                <a:lnTo>
                  <a:pt x="251301" y="301561"/>
                </a:lnTo>
              </a:path>
              <a:path w="418465" h="416559">
                <a:moveTo>
                  <a:pt x="248509" y="386259"/>
                </a:moveTo>
                <a:lnTo>
                  <a:pt x="231755" y="308076"/>
                </a:lnTo>
              </a:path>
              <a:path w="418465" h="416559">
                <a:moveTo>
                  <a:pt x="210348" y="389982"/>
                </a:moveTo>
                <a:lnTo>
                  <a:pt x="210348" y="310868"/>
                </a:lnTo>
              </a:path>
              <a:path w="418465" h="416559">
                <a:moveTo>
                  <a:pt x="173118" y="386259"/>
                </a:moveTo>
                <a:lnTo>
                  <a:pt x="188941" y="309007"/>
                </a:lnTo>
              </a:path>
              <a:path w="418465" h="416559">
                <a:moveTo>
                  <a:pt x="347168" y="51190"/>
                </a:moveTo>
                <a:lnTo>
                  <a:pt x="228963" y="185218"/>
                </a:lnTo>
              </a:path>
              <a:path w="418465" h="416559">
                <a:moveTo>
                  <a:pt x="103312" y="356475"/>
                </a:moveTo>
                <a:lnTo>
                  <a:pt x="148919" y="291323"/>
                </a:lnTo>
              </a:path>
              <a:path w="418465" h="416559">
                <a:moveTo>
                  <a:pt x="74459" y="331345"/>
                </a:moveTo>
                <a:lnTo>
                  <a:pt x="133096" y="277362"/>
                </a:lnTo>
              </a:path>
              <a:path w="418465" h="416559">
                <a:moveTo>
                  <a:pt x="50260" y="118204"/>
                </a:moveTo>
                <a:lnTo>
                  <a:pt x="119135" y="157295"/>
                </a:lnTo>
              </a:path>
              <a:path w="418465" h="416559">
                <a:moveTo>
                  <a:pt x="71667" y="87490"/>
                </a:moveTo>
                <a:lnTo>
                  <a:pt x="131235" y="139611"/>
                </a:lnTo>
              </a:path>
              <a:path w="418465" h="416559">
                <a:moveTo>
                  <a:pt x="52121" y="300630"/>
                </a:moveTo>
                <a:lnTo>
                  <a:pt x="120066" y="260608"/>
                </a:lnTo>
              </a:path>
              <a:path w="418465" h="416559">
                <a:moveTo>
                  <a:pt x="36299" y="266193"/>
                </a:moveTo>
                <a:lnTo>
                  <a:pt x="111689" y="241063"/>
                </a:lnTo>
              </a:path>
              <a:path w="418465" h="416559">
                <a:moveTo>
                  <a:pt x="27922" y="228963"/>
                </a:moveTo>
                <a:lnTo>
                  <a:pt x="107035" y="219655"/>
                </a:lnTo>
              </a:path>
              <a:path w="418465" h="416559">
                <a:moveTo>
                  <a:pt x="26991" y="190802"/>
                </a:moveTo>
                <a:lnTo>
                  <a:pt x="106104" y="198248"/>
                </a:lnTo>
              </a:path>
              <a:path w="418465" h="416559">
                <a:moveTo>
                  <a:pt x="34437" y="153572"/>
                </a:moveTo>
                <a:lnTo>
                  <a:pt x="110758" y="176841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bg object 516"/>
          <p:cNvSpPr/>
          <p:nvPr/>
        </p:nvSpPr>
        <p:spPr>
          <a:xfrm>
            <a:off x="18059874" y="4845149"/>
            <a:ext cx="76835" cy="6985"/>
          </a:xfrm>
          <a:custGeom>
            <a:avLst/>
            <a:gdLst/>
            <a:ahLst/>
            <a:cxnLst/>
            <a:rect l="l" t="t" r="r" b="b"/>
            <a:pathLst>
              <a:path w="76834" h="6985">
                <a:moveTo>
                  <a:pt x="0" y="6515"/>
                </a:moveTo>
                <a:lnTo>
                  <a:pt x="76321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bg object 517"/>
          <p:cNvSpPr/>
          <p:nvPr/>
        </p:nvSpPr>
        <p:spPr>
          <a:xfrm>
            <a:off x="18036604" y="4735321"/>
            <a:ext cx="100965" cy="99060"/>
          </a:xfrm>
          <a:custGeom>
            <a:avLst/>
            <a:gdLst/>
            <a:ahLst/>
            <a:cxnLst/>
            <a:rect l="l" t="t" r="r" b="b"/>
            <a:pathLst>
              <a:path w="100965" h="99060">
                <a:moveTo>
                  <a:pt x="8376" y="49329"/>
                </a:moveTo>
                <a:lnTo>
                  <a:pt x="13961" y="0"/>
                </a:lnTo>
              </a:path>
              <a:path w="100965" h="99060">
                <a:moveTo>
                  <a:pt x="26991" y="50260"/>
                </a:moveTo>
                <a:lnTo>
                  <a:pt x="40952" y="5584"/>
                </a:lnTo>
              </a:path>
              <a:path w="100965" h="99060">
                <a:moveTo>
                  <a:pt x="12099" y="57706"/>
                </a:moveTo>
                <a:lnTo>
                  <a:pt x="75390" y="27922"/>
                </a:lnTo>
              </a:path>
              <a:path w="100965" h="99060">
                <a:moveTo>
                  <a:pt x="36299" y="58636"/>
                </a:moveTo>
                <a:lnTo>
                  <a:pt x="71667" y="24199"/>
                </a:lnTo>
              </a:path>
              <a:path w="100965" h="99060">
                <a:moveTo>
                  <a:pt x="49329" y="71667"/>
                </a:moveTo>
                <a:lnTo>
                  <a:pt x="89351" y="46537"/>
                </a:lnTo>
              </a:path>
              <a:path w="100965" h="99060">
                <a:moveTo>
                  <a:pt x="66082" y="75390"/>
                </a:moveTo>
                <a:lnTo>
                  <a:pt x="95866" y="60498"/>
                </a:lnTo>
              </a:path>
              <a:path w="100965" h="99060">
                <a:moveTo>
                  <a:pt x="33506" y="67013"/>
                </a:moveTo>
                <a:lnTo>
                  <a:pt x="100520" y="84697"/>
                </a:lnTo>
              </a:path>
              <a:path w="100965" h="99060">
                <a:moveTo>
                  <a:pt x="9307" y="92143"/>
                </a:moveTo>
                <a:lnTo>
                  <a:pt x="18614" y="90282"/>
                </a:lnTo>
                <a:lnTo>
                  <a:pt x="16753" y="95866"/>
                </a:lnTo>
                <a:lnTo>
                  <a:pt x="10238" y="98659"/>
                </a:lnTo>
                <a:lnTo>
                  <a:pt x="2792" y="97728"/>
                </a:lnTo>
                <a:lnTo>
                  <a:pt x="0" y="94005"/>
                </a:lnTo>
                <a:lnTo>
                  <a:pt x="930" y="86559"/>
                </a:lnTo>
                <a:lnTo>
                  <a:pt x="5584" y="81905"/>
                </a:lnTo>
                <a:lnTo>
                  <a:pt x="13961" y="80974"/>
                </a:lnTo>
                <a:lnTo>
                  <a:pt x="17684" y="86559"/>
                </a:lnTo>
                <a:lnTo>
                  <a:pt x="20476" y="90282"/>
                </a:lnTo>
                <a:lnTo>
                  <a:pt x="22337" y="89351"/>
                </a:lnTo>
                <a:lnTo>
                  <a:pt x="21407" y="86559"/>
                </a:lnTo>
                <a:lnTo>
                  <a:pt x="17684" y="81905"/>
                </a:lnTo>
                <a:lnTo>
                  <a:pt x="19545" y="80974"/>
                </a:lnTo>
                <a:lnTo>
                  <a:pt x="23268" y="85628"/>
                </a:lnTo>
                <a:lnTo>
                  <a:pt x="24199" y="87490"/>
                </a:lnTo>
                <a:lnTo>
                  <a:pt x="25130" y="86559"/>
                </a:lnTo>
                <a:lnTo>
                  <a:pt x="24199" y="83767"/>
                </a:lnTo>
                <a:lnTo>
                  <a:pt x="22337" y="81905"/>
                </a:lnTo>
                <a:lnTo>
                  <a:pt x="24199" y="80044"/>
                </a:lnTo>
                <a:lnTo>
                  <a:pt x="25130" y="81905"/>
                </a:lnTo>
                <a:lnTo>
                  <a:pt x="26991" y="83767"/>
                </a:lnTo>
                <a:lnTo>
                  <a:pt x="26991" y="81905"/>
                </a:lnTo>
                <a:lnTo>
                  <a:pt x="26991" y="79113"/>
                </a:lnTo>
                <a:lnTo>
                  <a:pt x="29783" y="78182"/>
                </a:lnTo>
                <a:lnTo>
                  <a:pt x="28853" y="80044"/>
                </a:lnTo>
                <a:lnTo>
                  <a:pt x="30714" y="80044"/>
                </a:lnTo>
                <a:lnTo>
                  <a:pt x="30714" y="77251"/>
                </a:lnTo>
                <a:lnTo>
                  <a:pt x="49329" y="9307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bg object 518"/>
          <p:cNvSpPr/>
          <p:nvPr/>
        </p:nvSpPr>
        <p:spPr>
          <a:xfrm>
            <a:off x="18020782" y="4829327"/>
            <a:ext cx="104775" cy="88900"/>
          </a:xfrm>
          <a:custGeom>
            <a:avLst/>
            <a:gdLst/>
            <a:ahLst/>
            <a:cxnLst/>
            <a:rect l="l" t="t" r="r" b="b"/>
            <a:pathLst>
              <a:path w="104775" h="88900">
                <a:moveTo>
                  <a:pt x="24199" y="51190"/>
                </a:moveTo>
                <a:lnTo>
                  <a:pt x="13961" y="88420"/>
                </a:lnTo>
              </a:path>
              <a:path w="104775" h="88900">
                <a:moveTo>
                  <a:pt x="16753" y="36299"/>
                </a:moveTo>
                <a:lnTo>
                  <a:pt x="0" y="85628"/>
                </a:lnTo>
              </a:path>
              <a:path w="104775" h="88900">
                <a:moveTo>
                  <a:pt x="8376" y="20476"/>
                </a:moveTo>
                <a:lnTo>
                  <a:pt x="43745" y="87490"/>
                </a:lnTo>
              </a:path>
              <a:path w="104775" h="88900">
                <a:moveTo>
                  <a:pt x="56775" y="20476"/>
                </a:moveTo>
                <a:lnTo>
                  <a:pt x="96797" y="54913"/>
                </a:lnTo>
              </a:path>
              <a:path w="104775" h="88900">
                <a:moveTo>
                  <a:pt x="74459" y="19545"/>
                </a:moveTo>
                <a:lnTo>
                  <a:pt x="104243" y="43745"/>
                </a:lnTo>
              </a:path>
              <a:path w="104775" h="88900">
                <a:moveTo>
                  <a:pt x="34437" y="0"/>
                </a:moveTo>
                <a:lnTo>
                  <a:pt x="35368" y="1861"/>
                </a:lnTo>
                <a:lnTo>
                  <a:pt x="28853" y="5584"/>
                </a:lnTo>
                <a:lnTo>
                  <a:pt x="26060" y="5584"/>
                </a:lnTo>
                <a:lnTo>
                  <a:pt x="26991" y="7445"/>
                </a:lnTo>
                <a:lnTo>
                  <a:pt x="28853" y="7445"/>
                </a:lnTo>
                <a:lnTo>
                  <a:pt x="32576" y="5584"/>
                </a:lnTo>
                <a:lnTo>
                  <a:pt x="34437" y="3722"/>
                </a:lnTo>
                <a:lnTo>
                  <a:pt x="35368" y="4653"/>
                </a:lnTo>
                <a:lnTo>
                  <a:pt x="32576" y="7445"/>
                </a:lnTo>
                <a:lnTo>
                  <a:pt x="29783" y="9307"/>
                </a:lnTo>
                <a:lnTo>
                  <a:pt x="30714" y="10238"/>
                </a:lnTo>
                <a:lnTo>
                  <a:pt x="33506" y="8376"/>
                </a:lnTo>
                <a:lnTo>
                  <a:pt x="35368" y="5584"/>
                </a:lnTo>
                <a:lnTo>
                  <a:pt x="36299" y="6515"/>
                </a:lnTo>
                <a:lnTo>
                  <a:pt x="33506" y="10238"/>
                </a:lnTo>
                <a:lnTo>
                  <a:pt x="34437" y="11168"/>
                </a:lnTo>
                <a:lnTo>
                  <a:pt x="38160" y="9307"/>
                </a:lnTo>
                <a:lnTo>
                  <a:pt x="38160" y="8376"/>
                </a:lnTo>
                <a:lnTo>
                  <a:pt x="40022" y="11168"/>
                </a:lnTo>
                <a:lnTo>
                  <a:pt x="38160" y="12099"/>
                </a:lnTo>
                <a:lnTo>
                  <a:pt x="40022" y="13030"/>
                </a:lnTo>
                <a:lnTo>
                  <a:pt x="33506" y="88420"/>
                </a:lnTo>
              </a:path>
              <a:path w="104775" h="88900">
                <a:moveTo>
                  <a:pt x="37229" y="49329"/>
                </a:moveTo>
                <a:lnTo>
                  <a:pt x="56775" y="83767"/>
                </a:lnTo>
              </a:path>
              <a:path w="104775" h="88900">
                <a:moveTo>
                  <a:pt x="38160" y="31645"/>
                </a:moveTo>
                <a:lnTo>
                  <a:pt x="70736" y="77251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bg object 519"/>
          <p:cNvSpPr/>
          <p:nvPr/>
        </p:nvSpPr>
        <p:spPr>
          <a:xfrm>
            <a:off x="17954699" y="4735321"/>
            <a:ext cx="100965" cy="183515"/>
          </a:xfrm>
          <a:custGeom>
            <a:avLst/>
            <a:gdLst/>
            <a:ahLst/>
            <a:cxnLst/>
            <a:rect l="l" t="t" r="r" b="b"/>
            <a:pathLst>
              <a:path w="100965" h="183514">
                <a:moveTo>
                  <a:pt x="19545" y="98659"/>
                </a:moveTo>
                <a:lnTo>
                  <a:pt x="0" y="94936"/>
                </a:lnTo>
              </a:path>
              <a:path w="100965" h="183514">
                <a:moveTo>
                  <a:pt x="61429" y="74459"/>
                </a:moveTo>
                <a:lnTo>
                  <a:pt x="930" y="107966"/>
                </a:lnTo>
              </a:path>
              <a:path w="100965" h="183514">
                <a:moveTo>
                  <a:pt x="65152" y="117273"/>
                </a:moveTo>
                <a:lnTo>
                  <a:pt x="35368" y="164741"/>
                </a:lnTo>
              </a:path>
              <a:path w="100965" h="183514">
                <a:moveTo>
                  <a:pt x="48398" y="122858"/>
                </a:moveTo>
                <a:lnTo>
                  <a:pt x="24199" y="153572"/>
                </a:lnTo>
              </a:path>
              <a:path w="100965" h="183514">
                <a:moveTo>
                  <a:pt x="93074" y="101451"/>
                </a:moveTo>
                <a:lnTo>
                  <a:pt x="91213" y="102381"/>
                </a:lnTo>
                <a:lnTo>
                  <a:pt x="85628" y="98659"/>
                </a:lnTo>
                <a:lnTo>
                  <a:pt x="83767" y="95866"/>
                </a:lnTo>
                <a:lnTo>
                  <a:pt x="82836" y="97728"/>
                </a:lnTo>
                <a:lnTo>
                  <a:pt x="82836" y="98659"/>
                </a:lnTo>
                <a:lnTo>
                  <a:pt x="87490" y="101451"/>
                </a:lnTo>
                <a:lnTo>
                  <a:pt x="89351" y="102381"/>
                </a:lnTo>
                <a:lnTo>
                  <a:pt x="88420" y="103312"/>
                </a:lnTo>
                <a:lnTo>
                  <a:pt x="84697" y="102381"/>
                </a:lnTo>
                <a:lnTo>
                  <a:pt x="82836" y="100520"/>
                </a:lnTo>
                <a:lnTo>
                  <a:pt x="81905" y="101451"/>
                </a:lnTo>
                <a:lnTo>
                  <a:pt x="84697" y="103312"/>
                </a:lnTo>
                <a:lnTo>
                  <a:pt x="87490" y="104243"/>
                </a:lnTo>
                <a:lnTo>
                  <a:pt x="87490" y="105174"/>
                </a:lnTo>
                <a:lnTo>
                  <a:pt x="82836" y="104243"/>
                </a:lnTo>
                <a:lnTo>
                  <a:pt x="82836" y="105174"/>
                </a:lnTo>
                <a:lnTo>
                  <a:pt x="84697" y="107966"/>
                </a:lnTo>
                <a:lnTo>
                  <a:pt x="86559" y="107035"/>
                </a:lnTo>
                <a:lnTo>
                  <a:pt x="84697" y="109827"/>
                </a:lnTo>
                <a:lnTo>
                  <a:pt x="82836" y="108897"/>
                </a:lnTo>
                <a:lnTo>
                  <a:pt x="82836" y="110758"/>
                </a:lnTo>
                <a:lnTo>
                  <a:pt x="11168" y="134958"/>
                </a:lnTo>
              </a:path>
              <a:path w="100965" h="183514">
                <a:moveTo>
                  <a:pt x="32576" y="91213"/>
                </a:moveTo>
                <a:lnTo>
                  <a:pt x="0" y="83767"/>
                </a:lnTo>
              </a:path>
              <a:path w="100965" h="183514">
                <a:moveTo>
                  <a:pt x="47468" y="81905"/>
                </a:moveTo>
                <a:lnTo>
                  <a:pt x="2792" y="67944"/>
                </a:lnTo>
              </a:path>
              <a:path w="100965" h="183514">
                <a:moveTo>
                  <a:pt x="46537" y="47468"/>
                </a:moveTo>
                <a:lnTo>
                  <a:pt x="22337" y="31645"/>
                </a:lnTo>
              </a:path>
              <a:path w="100965" h="183514">
                <a:moveTo>
                  <a:pt x="56775" y="66082"/>
                </a:moveTo>
                <a:lnTo>
                  <a:pt x="13961" y="42814"/>
                </a:lnTo>
              </a:path>
              <a:path w="100965" h="183514">
                <a:moveTo>
                  <a:pt x="80044" y="93074"/>
                </a:moveTo>
                <a:lnTo>
                  <a:pt x="78182" y="93074"/>
                </a:lnTo>
                <a:lnTo>
                  <a:pt x="79113" y="89351"/>
                </a:lnTo>
                <a:lnTo>
                  <a:pt x="80974" y="83767"/>
                </a:lnTo>
                <a:lnTo>
                  <a:pt x="79113" y="83767"/>
                </a:lnTo>
                <a:lnTo>
                  <a:pt x="76321" y="89351"/>
                </a:lnTo>
                <a:lnTo>
                  <a:pt x="76321" y="91213"/>
                </a:lnTo>
                <a:lnTo>
                  <a:pt x="75390" y="91213"/>
                </a:lnTo>
                <a:lnTo>
                  <a:pt x="75390" y="87490"/>
                </a:lnTo>
                <a:lnTo>
                  <a:pt x="76321" y="85628"/>
                </a:lnTo>
                <a:lnTo>
                  <a:pt x="74459" y="83767"/>
                </a:lnTo>
                <a:lnTo>
                  <a:pt x="73528" y="86559"/>
                </a:lnTo>
                <a:lnTo>
                  <a:pt x="72598" y="88420"/>
                </a:lnTo>
                <a:lnTo>
                  <a:pt x="71667" y="86559"/>
                </a:lnTo>
                <a:lnTo>
                  <a:pt x="71667" y="83767"/>
                </a:lnTo>
                <a:lnTo>
                  <a:pt x="67944" y="83767"/>
                </a:lnTo>
                <a:lnTo>
                  <a:pt x="69805" y="85628"/>
                </a:lnTo>
                <a:lnTo>
                  <a:pt x="67944" y="85628"/>
                </a:lnTo>
                <a:lnTo>
                  <a:pt x="67013" y="82836"/>
                </a:lnTo>
                <a:lnTo>
                  <a:pt x="31645" y="22337"/>
                </a:lnTo>
              </a:path>
              <a:path w="100965" h="183514">
                <a:moveTo>
                  <a:pt x="80974" y="29783"/>
                </a:moveTo>
                <a:lnTo>
                  <a:pt x="82836" y="0"/>
                </a:lnTo>
              </a:path>
              <a:path w="100965" h="183514">
                <a:moveTo>
                  <a:pt x="99589" y="83767"/>
                </a:moveTo>
                <a:lnTo>
                  <a:pt x="99589" y="81905"/>
                </a:lnTo>
                <a:lnTo>
                  <a:pt x="96797" y="80044"/>
                </a:lnTo>
                <a:lnTo>
                  <a:pt x="91213" y="79113"/>
                </a:lnTo>
                <a:lnTo>
                  <a:pt x="92143" y="77251"/>
                </a:lnTo>
                <a:lnTo>
                  <a:pt x="98659" y="78182"/>
                </a:lnTo>
                <a:lnTo>
                  <a:pt x="99589" y="79113"/>
                </a:lnTo>
                <a:lnTo>
                  <a:pt x="100520" y="78182"/>
                </a:lnTo>
                <a:lnTo>
                  <a:pt x="97728" y="76321"/>
                </a:lnTo>
                <a:lnTo>
                  <a:pt x="94936" y="75390"/>
                </a:lnTo>
                <a:lnTo>
                  <a:pt x="94936" y="73528"/>
                </a:lnTo>
                <a:lnTo>
                  <a:pt x="97728" y="74459"/>
                </a:lnTo>
                <a:lnTo>
                  <a:pt x="99589" y="74459"/>
                </a:lnTo>
                <a:lnTo>
                  <a:pt x="98659" y="72598"/>
                </a:lnTo>
                <a:lnTo>
                  <a:pt x="96797" y="70736"/>
                </a:lnTo>
                <a:lnTo>
                  <a:pt x="98659" y="67944"/>
                </a:lnTo>
                <a:lnTo>
                  <a:pt x="99589" y="69805"/>
                </a:lnTo>
                <a:lnTo>
                  <a:pt x="100520" y="68875"/>
                </a:lnTo>
                <a:lnTo>
                  <a:pt x="98659" y="67013"/>
                </a:lnTo>
                <a:lnTo>
                  <a:pt x="68875" y="2792"/>
                </a:lnTo>
              </a:path>
              <a:path w="100965" h="183514">
                <a:moveTo>
                  <a:pt x="98659" y="161018"/>
                </a:moveTo>
                <a:lnTo>
                  <a:pt x="94005" y="183356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bg object 520"/>
          <p:cNvSpPr/>
          <p:nvPr/>
        </p:nvSpPr>
        <p:spPr>
          <a:xfrm>
            <a:off x="18112925" y="4847011"/>
            <a:ext cx="19050" cy="13335"/>
          </a:xfrm>
          <a:custGeom>
            <a:avLst/>
            <a:gdLst/>
            <a:ahLst/>
            <a:cxnLst/>
            <a:rect l="l" t="t" r="r" b="b"/>
            <a:pathLst>
              <a:path w="19050" h="13335">
                <a:moveTo>
                  <a:pt x="0" y="0"/>
                </a:moveTo>
                <a:lnTo>
                  <a:pt x="18614" y="1303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bg object 521"/>
          <p:cNvSpPr/>
          <p:nvPr/>
        </p:nvSpPr>
        <p:spPr>
          <a:xfrm>
            <a:off x="18078488" y="4747421"/>
            <a:ext cx="57150" cy="67945"/>
          </a:xfrm>
          <a:custGeom>
            <a:avLst/>
            <a:gdLst/>
            <a:ahLst/>
            <a:cxnLst/>
            <a:rect l="l" t="t" r="r" b="b"/>
            <a:pathLst>
              <a:path w="57150" h="67945">
                <a:moveTo>
                  <a:pt x="930" y="30714"/>
                </a:moveTo>
                <a:lnTo>
                  <a:pt x="13961" y="0"/>
                </a:lnTo>
              </a:path>
              <a:path w="57150" h="67945">
                <a:moveTo>
                  <a:pt x="14891" y="24199"/>
                </a:moveTo>
                <a:lnTo>
                  <a:pt x="23268" y="6515"/>
                </a:lnTo>
              </a:path>
              <a:path w="57150" h="67945">
                <a:moveTo>
                  <a:pt x="0" y="26060"/>
                </a:moveTo>
                <a:lnTo>
                  <a:pt x="19545" y="3722"/>
                </a:lnTo>
              </a:path>
              <a:path w="57150" h="67945">
                <a:moveTo>
                  <a:pt x="39091" y="67944"/>
                </a:moveTo>
                <a:lnTo>
                  <a:pt x="56775" y="59567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2" name="bg object 522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7007665" y="5177891"/>
            <a:ext cx="191733" cy="191733"/>
          </a:xfrm>
          <a:prstGeom prst="rect">
            <a:avLst/>
          </a:prstGeom>
        </p:spPr>
      </p:pic>
      <p:pic>
        <p:nvPicPr>
          <p:cNvPr id="523" name="bg object 523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3516440" y="5186267"/>
            <a:ext cx="170326" cy="166603"/>
          </a:xfrm>
          <a:prstGeom prst="rect">
            <a:avLst/>
          </a:prstGeom>
        </p:spPr>
      </p:pic>
      <p:pic>
        <p:nvPicPr>
          <p:cNvPr id="524" name="bg object 524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2342769" y="5171376"/>
            <a:ext cx="435588" cy="197318"/>
          </a:xfrm>
          <a:prstGeom prst="rect">
            <a:avLst/>
          </a:prstGeom>
        </p:spPr>
      </p:pic>
      <p:pic>
        <p:nvPicPr>
          <p:cNvPr id="525" name="bg object 525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3279099" y="5195575"/>
            <a:ext cx="167534" cy="166603"/>
          </a:xfrm>
          <a:prstGeom prst="rect">
            <a:avLst/>
          </a:prstGeom>
        </p:spPr>
      </p:pic>
      <p:pic>
        <p:nvPicPr>
          <p:cNvPr id="526" name="bg object 526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5963369" y="5157415"/>
            <a:ext cx="344375" cy="221517"/>
          </a:xfrm>
          <a:prstGeom prst="rect">
            <a:avLst/>
          </a:prstGeom>
        </p:spPr>
      </p:pic>
      <p:pic>
        <p:nvPicPr>
          <p:cNvPr id="527" name="bg object 527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6794525" y="5194644"/>
            <a:ext cx="177772" cy="176841"/>
          </a:xfrm>
          <a:prstGeom prst="rect">
            <a:avLst/>
          </a:prstGeom>
        </p:spPr>
      </p:pic>
      <p:sp>
        <p:nvSpPr>
          <p:cNvPr id="528" name="bg object 528"/>
          <p:cNvSpPr/>
          <p:nvPr/>
        </p:nvSpPr>
        <p:spPr>
          <a:xfrm>
            <a:off x="15127471" y="5258778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69" h="26670">
                <a:moveTo>
                  <a:pt x="20071" y="7655"/>
                </a:moveTo>
                <a:lnTo>
                  <a:pt x="17054" y="3815"/>
                </a:lnTo>
                <a:lnTo>
                  <a:pt x="11495" y="3148"/>
                </a:lnTo>
                <a:lnTo>
                  <a:pt x="7655" y="6165"/>
                </a:lnTo>
                <a:lnTo>
                  <a:pt x="3815" y="9182"/>
                </a:lnTo>
                <a:lnTo>
                  <a:pt x="3148" y="14740"/>
                </a:lnTo>
                <a:lnTo>
                  <a:pt x="6165" y="18580"/>
                </a:lnTo>
                <a:lnTo>
                  <a:pt x="9182" y="22420"/>
                </a:lnTo>
                <a:lnTo>
                  <a:pt x="14740" y="23087"/>
                </a:lnTo>
                <a:lnTo>
                  <a:pt x="18580" y="20071"/>
                </a:lnTo>
                <a:lnTo>
                  <a:pt x="22420" y="17054"/>
                </a:lnTo>
                <a:lnTo>
                  <a:pt x="23087" y="11495"/>
                </a:lnTo>
                <a:lnTo>
                  <a:pt x="20071" y="7655"/>
                </a:lnTo>
              </a:path>
              <a:path w="26669" h="26670">
                <a:moveTo>
                  <a:pt x="22266" y="5930"/>
                </a:moveTo>
                <a:lnTo>
                  <a:pt x="18297" y="877"/>
                </a:lnTo>
                <a:lnTo>
                  <a:pt x="10983" y="0"/>
                </a:lnTo>
                <a:lnTo>
                  <a:pt x="5930" y="3969"/>
                </a:lnTo>
                <a:lnTo>
                  <a:pt x="877" y="7939"/>
                </a:lnTo>
                <a:lnTo>
                  <a:pt x="0" y="15253"/>
                </a:lnTo>
                <a:lnTo>
                  <a:pt x="3969" y="20305"/>
                </a:lnTo>
                <a:lnTo>
                  <a:pt x="7939" y="25358"/>
                </a:lnTo>
                <a:lnTo>
                  <a:pt x="15253" y="26236"/>
                </a:lnTo>
                <a:lnTo>
                  <a:pt x="20305" y="22266"/>
                </a:lnTo>
                <a:lnTo>
                  <a:pt x="25358" y="18297"/>
                </a:lnTo>
                <a:lnTo>
                  <a:pt x="26236" y="10983"/>
                </a:lnTo>
                <a:lnTo>
                  <a:pt x="22266" y="593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bg object 529"/>
          <p:cNvSpPr/>
          <p:nvPr/>
        </p:nvSpPr>
        <p:spPr>
          <a:xfrm>
            <a:off x="15045188" y="5177425"/>
            <a:ext cx="191135" cy="191135"/>
          </a:xfrm>
          <a:custGeom>
            <a:avLst/>
            <a:gdLst/>
            <a:ahLst/>
            <a:cxnLst/>
            <a:rect l="l" t="t" r="r" b="b"/>
            <a:pathLst>
              <a:path w="191134" h="191135">
                <a:moveTo>
                  <a:pt x="85628" y="148919"/>
                </a:moveTo>
                <a:lnTo>
                  <a:pt x="95866" y="190802"/>
                </a:lnTo>
              </a:path>
              <a:path w="191134" h="191135">
                <a:moveTo>
                  <a:pt x="94936" y="100520"/>
                </a:moveTo>
                <a:lnTo>
                  <a:pt x="109827" y="188941"/>
                </a:lnTo>
              </a:path>
              <a:path w="191134" h="191135">
                <a:moveTo>
                  <a:pt x="101451" y="107035"/>
                </a:moveTo>
                <a:lnTo>
                  <a:pt x="139611" y="179633"/>
                </a:lnTo>
              </a:path>
              <a:path w="191134" h="191135">
                <a:moveTo>
                  <a:pt x="128442" y="146127"/>
                </a:moveTo>
                <a:lnTo>
                  <a:pt x="157295" y="166603"/>
                </a:lnTo>
              </a:path>
              <a:path w="191134" h="191135">
                <a:moveTo>
                  <a:pt x="109827" y="112620"/>
                </a:moveTo>
                <a:lnTo>
                  <a:pt x="153572" y="141473"/>
                </a:lnTo>
              </a:path>
              <a:path w="191134" h="191135">
                <a:moveTo>
                  <a:pt x="133096" y="109827"/>
                </a:moveTo>
                <a:lnTo>
                  <a:pt x="178703" y="139611"/>
                </a:lnTo>
              </a:path>
              <a:path w="191134" h="191135">
                <a:moveTo>
                  <a:pt x="151711" y="109827"/>
                </a:moveTo>
                <a:lnTo>
                  <a:pt x="190802" y="100520"/>
                </a:lnTo>
              </a:path>
              <a:path w="191134" h="191135">
                <a:moveTo>
                  <a:pt x="105174" y="98659"/>
                </a:moveTo>
                <a:lnTo>
                  <a:pt x="188010" y="118204"/>
                </a:lnTo>
              </a:path>
              <a:path w="191134" h="191135">
                <a:moveTo>
                  <a:pt x="120066" y="84697"/>
                </a:moveTo>
                <a:lnTo>
                  <a:pt x="189872" y="86559"/>
                </a:lnTo>
              </a:path>
              <a:path w="191134" h="191135">
                <a:moveTo>
                  <a:pt x="102381" y="93074"/>
                </a:moveTo>
                <a:lnTo>
                  <a:pt x="182426" y="56775"/>
                </a:lnTo>
              </a:path>
              <a:path w="191134" h="191135">
                <a:moveTo>
                  <a:pt x="132165" y="54913"/>
                </a:moveTo>
                <a:lnTo>
                  <a:pt x="167534" y="33506"/>
                </a:lnTo>
              </a:path>
              <a:path w="191134" h="191135">
                <a:moveTo>
                  <a:pt x="104243" y="85628"/>
                </a:moveTo>
                <a:lnTo>
                  <a:pt x="156365" y="22337"/>
                </a:lnTo>
              </a:path>
              <a:path w="191134" h="191135">
                <a:moveTo>
                  <a:pt x="96797" y="90282"/>
                </a:moveTo>
                <a:lnTo>
                  <a:pt x="138681" y="10238"/>
                </a:lnTo>
              </a:path>
              <a:path w="191134" h="191135">
                <a:moveTo>
                  <a:pt x="112620" y="50260"/>
                </a:moveTo>
                <a:lnTo>
                  <a:pt x="113550" y="1861"/>
                </a:lnTo>
              </a:path>
              <a:path w="191134" h="191135">
                <a:moveTo>
                  <a:pt x="94936" y="81905"/>
                </a:moveTo>
                <a:lnTo>
                  <a:pt x="96797" y="0"/>
                </a:lnTo>
              </a:path>
              <a:path w="191134" h="191135">
                <a:moveTo>
                  <a:pt x="92143" y="87490"/>
                </a:moveTo>
                <a:lnTo>
                  <a:pt x="64221" y="4653"/>
                </a:lnTo>
              </a:path>
              <a:path w="191134" h="191135">
                <a:moveTo>
                  <a:pt x="72598" y="39091"/>
                </a:moveTo>
                <a:lnTo>
                  <a:pt x="50260" y="11168"/>
                </a:lnTo>
              </a:path>
              <a:path w="191134" h="191135">
                <a:moveTo>
                  <a:pt x="49329" y="49329"/>
                </a:moveTo>
                <a:lnTo>
                  <a:pt x="23268" y="31645"/>
                </a:lnTo>
              </a:path>
              <a:path w="191134" h="191135">
                <a:moveTo>
                  <a:pt x="74459" y="84697"/>
                </a:moveTo>
                <a:lnTo>
                  <a:pt x="36299" y="18614"/>
                </a:lnTo>
              </a:path>
              <a:path w="191134" h="191135">
                <a:moveTo>
                  <a:pt x="62359" y="78182"/>
                </a:moveTo>
                <a:lnTo>
                  <a:pt x="0" y="80974"/>
                </a:lnTo>
              </a:path>
              <a:path w="191134" h="191135">
                <a:moveTo>
                  <a:pt x="90282" y="94005"/>
                </a:moveTo>
                <a:lnTo>
                  <a:pt x="44675" y="68875"/>
                </a:lnTo>
                <a:lnTo>
                  <a:pt x="8376" y="61429"/>
                </a:lnTo>
              </a:path>
              <a:path w="191134" h="191135">
                <a:moveTo>
                  <a:pt x="30714" y="92143"/>
                </a:moveTo>
                <a:lnTo>
                  <a:pt x="77251" y="91213"/>
                </a:lnTo>
              </a:path>
              <a:path w="191134" h="191135">
                <a:moveTo>
                  <a:pt x="38160" y="105174"/>
                </a:moveTo>
                <a:lnTo>
                  <a:pt x="0" y="103312"/>
                </a:lnTo>
              </a:path>
              <a:path w="191134" h="191135">
                <a:moveTo>
                  <a:pt x="3722" y="122858"/>
                </a:moveTo>
                <a:lnTo>
                  <a:pt x="85628" y="97728"/>
                </a:lnTo>
              </a:path>
              <a:path w="191134" h="191135">
                <a:moveTo>
                  <a:pt x="53052" y="129373"/>
                </a:moveTo>
                <a:lnTo>
                  <a:pt x="39091" y="134027"/>
                </a:lnTo>
                <a:lnTo>
                  <a:pt x="7445" y="134027"/>
                </a:lnTo>
              </a:path>
              <a:path w="191134" h="191135">
                <a:moveTo>
                  <a:pt x="26060" y="161949"/>
                </a:moveTo>
                <a:lnTo>
                  <a:pt x="91213" y="98659"/>
                </a:lnTo>
              </a:path>
              <a:path w="191134" h="191135">
                <a:moveTo>
                  <a:pt x="41883" y="174980"/>
                </a:moveTo>
                <a:lnTo>
                  <a:pt x="49329" y="139611"/>
                </a:lnTo>
              </a:path>
              <a:path w="191134" h="191135">
                <a:moveTo>
                  <a:pt x="79113" y="160088"/>
                </a:moveTo>
                <a:lnTo>
                  <a:pt x="54913" y="182426"/>
                </a:lnTo>
              </a:path>
              <a:path w="191134" h="191135">
                <a:moveTo>
                  <a:pt x="72598" y="188010"/>
                </a:moveTo>
                <a:lnTo>
                  <a:pt x="90282" y="108897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0" name="bg object 53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4137247" y="5161138"/>
            <a:ext cx="195456" cy="198248"/>
          </a:xfrm>
          <a:prstGeom prst="rect">
            <a:avLst/>
          </a:prstGeom>
        </p:spPr>
      </p:pic>
      <p:sp>
        <p:nvSpPr>
          <p:cNvPr id="531" name="bg object 531"/>
          <p:cNvSpPr/>
          <p:nvPr/>
        </p:nvSpPr>
        <p:spPr>
          <a:xfrm>
            <a:off x="15325343" y="5201625"/>
            <a:ext cx="108585" cy="109220"/>
          </a:xfrm>
          <a:custGeom>
            <a:avLst/>
            <a:gdLst/>
            <a:ahLst/>
            <a:cxnLst/>
            <a:rect l="l" t="t" r="r" b="b"/>
            <a:pathLst>
              <a:path w="108584" h="109220">
                <a:moveTo>
                  <a:pt x="15822" y="70736"/>
                </a:moveTo>
                <a:lnTo>
                  <a:pt x="58636" y="56775"/>
                </a:lnTo>
                <a:lnTo>
                  <a:pt x="8376" y="95866"/>
                </a:lnTo>
              </a:path>
              <a:path w="108584" h="109220">
                <a:moveTo>
                  <a:pt x="3722" y="14891"/>
                </a:moveTo>
                <a:lnTo>
                  <a:pt x="58636" y="56775"/>
                </a:lnTo>
                <a:lnTo>
                  <a:pt x="0" y="49329"/>
                </a:lnTo>
              </a:path>
              <a:path w="108584" h="109220">
                <a:moveTo>
                  <a:pt x="91213" y="4653"/>
                </a:moveTo>
                <a:lnTo>
                  <a:pt x="58636" y="56775"/>
                </a:lnTo>
                <a:lnTo>
                  <a:pt x="43745" y="27922"/>
                </a:lnTo>
              </a:path>
              <a:path w="108584" h="109220">
                <a:moveTo>
                  <a:pt x="42814" y="106104"/>
                </a:moveTo>
                <a:lnTo>
                  <a:pt x="58636" y="56775"/>
                </a:lnTo>
                <a:lnTo>
                  <a:pt x="107966" y="79113"/>
                </a:lnTo>
              </a:path>
              <a:path w="108584" h="109220">
                <a:moveTo>
                  <a:pt x="22337" y="43745"/>
                </a:moveTo>
                <a:lnTo>
                  <a:pt x="58636" y="56775"/>
                </a:lnTo>
                <a:lnTo>
                  <a:pt x="80044" y="108897"/>
                </a:lnTo>
              </a:path>
              <a:path w="108584" h="109220">
                <a:moveTo>
                  <a:pt x="26991" y="102381"/>
                </a:moveTo>
                <a:lnTo>
                  <a:pt x="58636" y="56775"/>
                </a:lnTo>
                <a:lnTo>
                  <a:pt x="0" y="67944"/>
                </a:lnTo>
              </a:path>
              <a:path w="108584" h="109220">
                <a:moveTo>
                  <a:pt x="40952" y="0"/>
                </a:moveTo>
                <a:lnTo>
                  <a:pt x="58636" y="56775"/>
                </a:lnTo>
                <a:lnTo>
                  <a:pt x="68875" y="10238"/>
                </a:lnTo>
              </a:path>
              <a:path w="108584" h="109220">
                <a:moveTo>
                  <a:pt x="58636" y="56775"/>
                </a:moveTo>
                <a:lnTo>
                  <a:pt x="106104" y="35368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bg object 532"/>
          <p:cNvSpPr/>
          <p:nvPr/>
        </p:nvSpPr>
        <p:spPr>
          <a:xfrm>
            <a:off x="15430982" y="5236528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465"/>
                </a:moveTo>
                <a:lnTo>
                  <a:pt x="136" y="135"/>
                </a:lnTo>
                <a:lnTo>
                  <a:pt x="465" y="0"/>
                </a:lnTo>
                <a:lnTo>
                  <a:pt x="795" y="135"/>
                </a:lnTo>
                <a:lnTo>
                  <a:pt x="931" y="465"/>
                </a:lnTo>
                <a:lnTo>
                  <a:pt x="795" y="794"/>
                </a:lnTo>
                <a:lnTo>
                  <a:pt x="465" y="930"/>
                </a:lnTo>
                <a:lnTo>
                  <a:pt x="136" y="794"/>
                </a:lnTo>
                <a:lnTo>
                  <a:pt x="0" y="465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bg object 533"/>
          <p:cNvSpPr/>
          <p:nvPr/>
        </p:nvSpPr>
        <p:spPr>
          <a:xfrm>
            <a:off x="15325343" y="5201625"/>
            <a:ext cx="108585" cy="109220"/>
          </a:xfrm>
          <a:custGeom>
            <a:avLst/>
            <a:gdLst/>
            <a:ahLst/>
            <a:cxnLst/>
            <a:rect l="l" t="t" r="r" b="b"/>
            <a:pathLst>
              <a:path w="108584" h="109220">
                <a:moveTo>
                  <a:pt x="102381" y="51190"/>
                </a:moveTo>
                <a:lnTo>
                  <a:pt x="58636" y="56775"/>
                </a:lnTo>
                <a:lnTo>
                  <a:pt x="87490" y="35368"/>
                </a:lnTo>
              </a:path>
              <a:path w="108584" h="109220">
                <a:moveTo>
                  <a:pt x="52121" y="108897"/>
                </a:moveTo>
                <a:lnTo>
                  <a:pt x="58636" y="56775"/>
                </a:lnTo>
                <a:lnTo>
                  <a:pt x="93074" y="60498"/>
                </a:lnTo>
              </a:path>
              <a:path w="108584" h="109220">
                <a:moveTo>
                  <a:pt x="93074" y="81905"/>
                </a:moveTo>
                <a:lnTo>
                  <a:pt x="58636" y="56775"/>
                </a:lnTo>
                <a:lnTo>
                  <a:pt x="64221" y="99589"/>
                </a:lnTo>
              </a:path>
              <a:path w="108584" h="109220">
                <a:moveTo>
                  <a:pt x="56775" y="19545"/>
                </a:moveTo>
                <a:lnTo>
                  <a:pt x="58636" y="56775"/>
                </a:lnTo>
                <a:lnTo>
                  <a:pt x="86559" y="96797"/>
                </a:lnTo>
              </a:path>
              <a:path w="108584" h="109220">
                <a:moveTo>
                  <a:pt x="15822" y="34437"/>
                </a:moveTo>
                <a:lnTo>
                  <a:pt x="58636" y="56775"/>
                </a:lnTo>
                <a:lnTo>
                  <a:pt x="28853" y="15822"/>
                </a:lnTo>
              </a:path>
              <a:path w="108584" h="109220">
                <a:moveTo>
                  <a:pt x="87490" y="35368"/>
                </a:moveTo>
                <a:lnTo>
                  <a:pt x="63290" y="49329"/>
                </a:lnTo>
              </a:path>
              <a:path w="108584" h="109220">
                <a:moveTo>
                  <a:pt x="91213" y="4653"/>
                </a:moveTo>
                <a:lnTo>
                  <a:pt x="68875" y="46537"/>
                </a:lnTo>
              </a:path>
              <a:path w="108584" h="109220">
                <a:moveTo>
                  <a:pt x="68875" y="10238"/>
                </a:moveTo>
                <a:lnTo>
                  <a:pt x="63290" y="49329"/>
                </a:lnTo>
              </a:path>
              <a:path w="108584" h="109220">
                <a:moveTo>
                  <a:pt x="56775" y="19545"/>
                </a:moveTo>
                <a:lnTo>
                  <a:pt x="55844" y="47468"/>
                </a:lnTo>
              </a:path>
              <a:path w="108584" h="109220">
                <a:moveTo>
                  <a:pt x="40952" y="0"/>
                </a:moveTo>
                <a:lnTo>
                  <a:pt x="53052" y="40952"/>
                </a:lnTo>
                <a:lnTo>
                  <a:pt x="43745" y="27922"/>
                </a:lnTo>
              </a:path>
              <a:path w="108584" h="109220">
                <a:moveTo>
                  <a:pt x="28853" y="15822"/>
                </a:moveTo>
                <a:lnTo>
                  <a:pt x="55844" y="53052"/>
                </a:lnTo>
              </a:path>
              <a:path w="108584" h="109220">
                <a:moveTo>
                  <a:pt x="3722" y="14891"/>
                </a:moveTo>
                <a:lnTo>
                  <a:pt x="50260" y="46537"/>
                </a:lnTo>
              </a:path>
              <a:path w="108584" h="109220">
                <a:moveTo>
                  <a:pt x="15822" y="34437"/>
                </a:moveTo>
                <a:lnTo>
                  <a:pt x="45606" y="46537"/>
                </a:lnTo>
              </a:path>
              <a:path w="108584" h="109220">
                <a:moveTo>
                  <a:pt x="22337" y="43745"/>
                </a:moveTo>
                <a:lnTo>
                  <a:pt x="50260" y="54913"/>
                </a:lnTo>
              </a:path>
              <a:path w="108584" h="109220">
                <a:moveTo>
                  <a:pt x="0" y="49329"/>
                </a:moveTo>
                <a:lnTo>
                  <a:pt x="46537" y="55844"/>
                </a:lnTo>
                <a:lnTo>
                  <a:pt x="0" y="67944"/>
                </a:lnTo>
              </a:path>
              <a:path w="108584" h="109220">
                <a:moveTo>
                  <a:pt x="15822" y="70736"/>
                </a:moveTo>
                <a:lnTo>
                  <a:pt x="47468" y="63290"/>
                </a:lnTo>
                <a:lnTo>
                  <a:pt x="8376" y="95866"/>
                </a:lnTo>
              </a:path>
              <a:path w="108584" h="109220">
                <a:moveTo>
                  <a:pt x="26991" y="102381"/>
                </a:moveTo>
                <a:lnTo>
                  <a:pt x="53052" y="62359"/>
                </a:lnTo>
              </a:path>
              <a:path w="108584" h="109220">
                <a:moveTo>
                  <a:pt x="42814" y="106104"/>
                </a:moveTo>
                <a:lnTo>
                  <a:pt x="55844" y="62359"/>
                </a:lnTo>
              </a:path>
              <a:path w="108584" h="109220">
                <a:moveTo>
                  <a:pt x="52121" y="108897"/>
                </a:moveTo>
                <a:lnTo>
                  <a:pt x="58636" y="62359"/>
                </a:lnTo>
              </a:path>
              <a:path w="108584" h="109220">
                <a:moveTo>
                  <a:pt x="64221" y="99589"/>
                </a:moveTo>
                <a:lnTo>
                  <a:pt x="62359" y="66082"/>
                </a:lnTo>
              </a:path>
              <a:path w="108584" h="109220">
                <a:moveTo>
                  <a:pt x="80044" y="108897"/>
                </a:moveTo>
                <a:lnTo>
                  <a:pt x="65152" y="68875"/>
                </a:lnTo>
                <a:lnTo>
                  <a:pt x="86559" y="96797"/>
                </a:lnTo>
              </a:path>
              <a:path w="108584" h="109220">
                <a:moveTo>
                  <a:pt x="93074" y="81905"/>
                </a:moveTo>
                <a:lnTo>
                  <a:pt x="65152" y="62359"/>
                </a:lnTo>
              </a:path>
              <a:path w="108584" h="109220">
                <a:moveTo>
                  <a:pt x="107966" y="79113"/>
                </a:moveTo>
                <a:lnTo>
                  <a:pt x="67944" y="62359"/>
                </a:lnTo>
              </a:path>
              <a:path w="108584" h="109220">
                <a:moveTo>
                  <a:pt x="93074" y="60498"/>
                </a:moveTo>
                <a:lnTo>
                  <a:pt x="67944" y="59567"/>
                </a:lnTo>
              </a:path>
              <a:path w="108584" h="109220">
                <a:moveTo>
                  <a:pt x="102381" y="51190"/>
                </a:moveTo>
                <a:lnTo>
                  <a:pt x="67944" y="53052"/>
                </a:lnTo>
                <a:lnTo>
                  <a:pt x="106104" y="35368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bg object 534"/>
          <p:cNvSpPr/>
          <p:nvPr/>
        </p:nvSpPr>
        <p:spPr>
          <a:xfrm>
            <a:off x="16944840" y="6616358"/>
            <a:ext cx="76835" cy="5715"/>
          </a:xfrm>
          <a:custGeom>
            <a:avLst/>
            <a:gdLst/>
            <a:ahLst/>
            <a:cxnLst/>
            <a:rect l="l" t="t" r="r" b="b"/>
            <a:pathLst>
              <a:path w="76834" h="5715">
                <a:moveTo>
                  <a:pt x="0" y="5584"/>
                </a:moveTo>
                <a:lnTo>
                  <a:pt x="76321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bg object 535"/>
          <p:cNvSpPr/>
          <p:nvPr/>
        </p:nvSpPr>
        <p:spPr>
          <a:xfrm>
            <a:off x="16921571" y="6506529"/>
            <a:ext cx="100965" cy="99060"/>
          </a:xfrm>
          <a:custGeom>
            <a:avLst/>
            <a:gdLst/>
            <a:ahLst/>
            <a:cxnLst/>
            <a:rect l="l" t="t" r="r" b="b"/>
            <a:pathLst>
              <a:path w="100965" h="99059">
                <a:moveTo>
                  <a:pt x="8376" y="48398"/>
                </a:moveTo>
                <a:lnTo>
                  <a:pt x="13961" y="0"/>
                </a:lnTo>
              </a:path>
              <a:path w="100965" h="99059">
                <a:moveTo>
                  <a:pt x="26991" y="49329"/>
                </a:moveTo>
                <a:lnTo>
                  <a:pt x="40952" y="5584"/>
                </a:lnTo>
              </a:path>
              <a:path w="100965" h="99059">
                <a:moveTo>
                  <a:pt x="12099" y="56775"/>
                </a:moveTo>
                <a:lnTo>
                  <a:pt x="75390" y="26991"/>
                </a:lnTo>
              </a:path>
              <a:path w="100965" h="99059">
                <a:moveTo>
                  <a:pt x="36299" y="57706"/>
                </a:moveTo>
                <a:lnTo>
                  <a:pt x="71667" y="24199"/>
                </a:lnTo>
              </a:path>
              <a:path w="100965" h="99059">
                <a:moveTo>
                  <a:pt x="49329" y="70736"/>
                </a:moveTo>
                <a:lnTo>
                  <a:pt x="89351" y="45606"/>
                </a:lnTo>
              </a:path>
              <a:path w="100965" h="99059">
                <a:moveTo>
                  <a:pt x="66082" y="75390"/>
                </a:moveTo>
                <a:lnTo>
                  <a:pt x="95866" y="60498"/>
                </a:lnTo>
              </a:path>
              <a:path w="100965" h="99059">
                <a:moveTo>
                  <a:pt x="33506" y="67013"/>
                </a:moveTo>
                <a:lnTo>
                  <a:pt x="100520" y="84697"/>
                </a:lnTo>
              </a:path>
              <a:path w="100965" h="99059">
                <a:moveTo>
                  <a:pt x="9307" y="91213"/>
                </a:moveTo>
                <a:lnTo>
                  <a:pt x="10238" y="98659"/>
                </a:lnTo>
                <a:lnTo>
                  <a:pt x="2792" y="96797"/>
                </a:lnTo>
                <a:lnTo>
                  <a:pt x="0" y="93074"/>
                </a:lnTo>
                <a:lnTo>
                  <a:pt x="930" y="86559"/>
                </a:lnTo>
                <a:lnTo>
                  <a:pt x="5584" y="80974"/>
                </a:lnTo>
                <a:lnTo>
                  <a:pt x="13961" y="80974"/>
                </a:lnTo>
                <a:lnTo>
                  <a:pt x="17684" y="85628"/>
                </a:lnTo>
                <a:lnTo>
                  <a:pt x="20476" y="90282"/>
                </a:lnTo>
                <a:lnTo>
                  <a:pt x="22337" y="88420"/>
                </a:lnTo>
                <a:lnTo>
                  <a:pt x="21407" y="85628"/>
                </a:lnTo>
                <a:lnTo>
                  <a:pt x="17684" y="80974"/>
                </a:lnTo>
                <a:lnTo>
                  <a:pt x="19545" y="80974"/>
                </a:lnTo>
                <a:lnTo>
                  <a:pt x="23268" y="85628"/>
                </a:lnTo>
                <a:lnTo>
                  <a:pt x="24199" y="86559"/>
                </a:lnTo>
                <a:lnTo>
                  <a:pt x="25130" y="86559"/>
                </a:lnTo>
                <a:lnTo>
                  <a:pt x="24199" y="83767"/>
                </a:lnTo>
                <a:lnTo>
                  <a:pt x="22337" y="80974"/>
                </a:lnTo>
                <a:lnTo>
                  <a:pt x="24199" y="80044"/>
                </a:lnTo>
                <a:lnTo>
                  <a:pt x="26060" y="81905"/>
                </a:lnTo>
                <a:lnTo>
                  <a:pt x="26991" y="83767"/>
                </a:lnTo>
                <a:lnTo>
                  <a:pt x="26991" y="81905"/>
                </a:lnTo>
                <a:lnTo>
                  <a:pt x="26991" y="78182"/>
                </a:lnTo>
                <a:lnTo>
                  <a:pt x="29783" y="77251"/>
                </a:lnTo>
                <a:lnTo>
                  <a:pt x="28853" y="80044"/>
                </a:lnTo>
                <a:lnTo>
                  <a:pt x="30714" y="79113"/>
                </a:lnTo>
                <a:lnTo>
                  <a:pt x="30714" y="77251"/>
                </a:lnTo>
                <a:lnTo>
                  <a:pt x="49329" y="8376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bg object 536"/>
          <p:cNvSpPr/>
          <p:nvPr/>
        </p:nvSpPr>
        <p:spPr>
          <a:xfrm>
            <a:off x="16905749" y="6599604"/>
            <a:ext cx="104775" cy="89535"/>
          </a:xfrm>
          <a:custGeom>
            <a:avLst/>
            <a:gdLst/>
            <a:ahLst/>
            <a:cxnLst/>
            <a:rect l="l" t="t" r="r" b="b"/>
            <a:pathLst>
              <a:path w="104775" h="89534">
                <a:moveTo>
                  <a:pt x="24199" y="51190"/>
                </a:moveTo>
                <a:lnTo>
                  <a:pt x="13961" y="88420"/>
                </a:lnTo>
              </a:path>
              <a:path w="104775" h="89534">
                <a:moveTo>
                  <a:pt x="16753" y="36299"/>
                </a:moveTo>
                <a:lnTo>
                  <a:pt x="0" y="85628"/>
                </a:lnTo>
              </a:path>
              <a:path w="104775" h="89534">
                <a:moveTo>
                  <a:pt x="8376" y="20476"/>
                </a:moveTo>
                <a:lnTo>
                  <a:pt x="43745" y="87490"/>
                </a:lnTo>
              </a:path>
              <a:path w="104775" h="89534">
                <a:moveTo>
                  <a:pt x="56775" y="20476"/>
                </a:moveTo>
                <a:lnTo>
                  <a:pt x="96797" y="55844"/>
                </a:lnTo>
              </a:path>
              <a:path w="104775" h="89534">
                <a:moveTo>
                  <a:pt x="74459" y="19545"/>
                </a:moveTo>
                <a:lnTo>
                  <a:pt x="104243" y="44675"/>
                </a:lnTo>
              </a:path>
              <a:path w="104775" h="89534">
                <a:moveTo>
                  <a:pt x="34437" y="0"/>
                </a:moveTo>
                <a:lnTo>
                  <a:pt x="35368" y="1861"/>
                </a:lnTo>
                <a:lnTo>
                  <a:pt x="28853" y="6515"/>
                </a:lnTo>
                <a:lnTo>
                  <a:pt x="26060" y="6515"/>
                </a:lnTo>
                <a:lnTo>
                  <a:pt x="27922" y="8376"/>
                </a:lnTo>
                <a:lnTo>
                  <a:pt x="28853" y="8376"/>
                </a:lnTo>
                <a:lnTo>
                  <a:pt x="32576" y="5584"/>
                </a:lnTo>
                <a:lnTo>
                  <a:pt x="34437" y="3722"/>
                </a:lnTo>
                <a:lnTo>
                  <a:pt x="35368" y="4653"/>
                </a:lnTo>
                <a:lnTo>
                  <a:pt x="32576" y="8376"/>
                </a:lnTo>
                <a:lnTo>
                  <a:pt x="30714" y="9307"/>
                </a:lnTo>
                <a:lnTo>
                  <a:pt x="30714" y="10238"/>
                </a:lnTo>
                <a:lnTo>
                  <a:pt x="33506" y="8376"/>
                </a:lnTo>
                <a:lnTo>
                  <a:pt x="36299" y="6515"/>
                </a:lnTo>
                <a:lnTo>
                  <a:pt x="33506" y="10238"/>
                </a:lnTo>
                <a:lnTo>
                  <a:pt x="34437" y="12099"/>
                </a:lnTo>
                <a:lnTo>
                  <a:pt x="38160" y="10238"/>
                </a:lnTo>
                <a:lnTo>
                  <a:pt x="38160" y="8376"/>
                </a:lnTo>
                <a:lnTo>
                  <a:pt x="40022" y="12099"/>
                </a:lnTo>
                <a:lnTo>
                  <a:pt x="38160" y="12099"/>
                </a:lnTo>
                <a:lnTo>
                  <a:pt x="40022" y="13030"/>
                </a:lnTo>
                <a:lnTo>
                  <a:pt x="33506" y="89351"/>
                </a:lnTo>
              </a:path>
              <a:path w="104775" h="89534">
                <a:moveTo>
                  <a:pt x="37229" y="50260"/>
                </a:moveTo>
                <a:lnTo>
                  <a:pt x="56775" y="83767"/>
                </a:lnTo>
              </a:path>
              <a:path w="104775" h="89534">
                <a:moveTo>
                  <a:pt x="39091" y="32576"/>
                </a:moveTo>
                <a:lnTo>
                  <a:pt x="70736" y="77251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bg object 537"/>
          <p:cNvSpPr/>
          <p:nvPr/>
        </p:nvSpPr>
        <p:spPr>
          <a:xfrm>
            <a:off x="16839666" y="6506529"/>
            <a:ext cx="100965" cy="182880"/>
          </a:xfrm>
          <a:custGeom>
            <a:avLst/>
            <a:gdLst/>
            <a:ahLst/>
            <a:cxnLst/>
            <a:rect l="l" t="t" r="r" b="b"/>
            <a:pathLst>
              <a:path w="100965" h="182879">
                <a:moveTo>
                  <a:pt x="19545" y="97728"/>
                </a:moveTo>
                <a:lnTo>
                  <a:pt x="0" y="94936"/>
                </a:lnTo>
              </a:path>
              <a:path w="100965" h="182879">
                <a:moveTo>
                  <a:pt x="61429" y="73528"/>
                </a:moveTo>
                <a:lnTo>
                  <a:pt x="1861" y="107966"/>
                </a:lnTo>
              </a:path>
              <a:path w="100965" h="182879">
                <a:moveTo>
                  <a:pt x="65152" y="116343"/>
                </a:moveTo>
                <a:lnTo>
                  <a:pt x="36299" y="163811"/>
                </a:lnTo>
              </a:path>
              <a:path w="100965" h="182879">
                <a:moveTo>
                  <a:pt x="48398" y="121927"/>
                </a:moveTo>
                <a:lnTo>
                  <a:pt x="24199" y="153572"/>
                </a:lnTo>
              </a:path>
              <a:path w="100965" h="182879">
                <a:moveTo>
                  <a:pt x="93074" y="100520"/>
                </a:moveTo>
                <a:lnTo>
                  <a:pt x="91213" y="101451"/>
                </a:lnTo>
                <a:lnTo>
                  <a:pt x="85628" y="97728"/>
                </a:lnTo>
                <a:lnTo>
                  <a:pt x="83767" y="94936"/>
                </a:lnTo>
                <a:lnTo>
                  <a:pt x="82836" y="96797"/>
                </a:lnTo>
                <a:lnTo>
                  <a:pt x="83767" y="98659"/>
                </a:lnTo>
                <a:lnTo>
                  <a:pt x="87490" y="100520"/>
                </a:lnTo>
                <a:lnTo>
                  <a:pt x="89351" y="101451"/>
                </a:lnTo>
                <a:lnTo>
                  <a:pt x="89351" y="102381"/>
                </a:lnTo>
                <a:lnTo>
                  <a:pt x="84697" y="101451"/>
                </a:lnTo>
                <a:lnTo>
                  <a:pt x="82836" y="100520"/>
                </a:lnTo>
                <a:lnTo>
                  <a:pt x="81905" y="100520"/>
                </a:lnTo>
                <a:lnTo>
                  <a:pt x="85628" y="103312"/>
                </a:lnTo>
                <a:lnTo>
                  <a:pt x="87490" y="104243"/>
                </a:lnTo>
                <a:lnTo>
                  <a:pt x="87490" y="105174"/>
                </a:lnTo>
                <a:lnTo>
                  <a:pt x="82836" y="104243"/>
                </a:lnTo>
                <a:lnTo>
                  <a:pt x="82836" y="105174"/>
                </a:lnTo>
                <a:lnTo>
                  <a:pt x="84697" y="107035"/>
                </a:lnTo>
                <a:lnTo>
                  <a:pt x="86559" y="107035"/>
                </a:lnTo>
                <a:lnTo>
                  <a:pt x="84697" y="109827"/>
                </a:lnTo>
                <a:lnTo>
                  <a:pt x="82836" y="108897"/>
                </a:lnTo>
                <a:lnTo>
                  <a:pt x="83767" y="110758"/>
                </a:lnTo>
                <a:lnTo>
                  <a:pt x="11168" y="134958"/>
                </a:lnTo>
              </a:path>
              <a:path w="100965" h="182879">
                <a:moveTo>
                  <a:pt x="32576" y="90282"/>
                </a:moveTo>
                <a:lnTo>
                  <a:pt x="0" y="82836"/>
                </a:lnTo>
              </a:path>
              <a:path w="100965" h="182879">
                <a:moveTo>
                  <a:pt x="47468" y="81905"/>
                </a:moveTo>
                <a:lnTo>
                  <a:pt x="2792" y="67944"/>
                </a:lnTo>
              </a:path>
              <a:path w="100965" h="182879">
                <a:moveTo>
                  <a:pt x="46537" y="47468"/>
                </a:moveTo>
                <a:lnTo>
                  <a:pt x="22337" y="31645"/>
                </a:lnTo>
              </a:path>
              <a:path w="100965" h="182879">
                <a:moveTo>
                  <a:pt x="57706" y="66082"/>
                </a:moveTo>
                <a:lnTo>
                  <a:pt x="13961" y="41883"/>
                </a:lnTo>
              </a:path>
              <a:path w="100965" h="182879">
                <a:moveTo>
                  <a:pt x="80044" y="93074"/>
                </a:moveTo>
                <a:lnTo>
                  <a:pt x="78182" y="92143"/>
                </a:lnTo>
                <a:lnTo>
                  <a:pt x="79113" y="89351"/>
                </a:lnTo>
                <a:lnTo>
                  <a:pt x="80974" y="83767"/>
                </a:lnTo>
                <a:lnTo>
                  <a:pt x="79113" y="83767"/>
                </a:lnTo>
                <a:lnTo>
                  <a:pt x="76321" y="89351"/>
                </a:lnTo>
                <a:lnTo>
                  <a:pt x="76321" y="91213"/>
                </a:lnTo>
                <a:lnTo>
                  <a:pt x="75390" y="90282"/>
                </a:lnTo>
                <a:lnTo>
                  <a:pt x="75390" y="87490"/>
                </a:lnTo>
                <a:lnTo>
                  <a:pt x="76321" y="84697"/>
                </a:lnTo>
                <a:lnTo>
                  <a:pt x="74459" y="83767"/>
                </a:lnTo>
                <a:lnTo>
                  <a:pt x="73528" y="86559"/>
                </a:lnTo>
                <a:lnTo>
                  <a:pt x="72598" y="88420"/>
                </a:lnTo>
                <a:lnTo>
                  <a:pt x="71667" y="86559"/>
                </a:lnTo>
                <a:lnTo>
                  <a:pt x="71667" y="83767"/>
                </a:lnTo>
                <a:lnTo>
                  <a:pt x="67944" y="82836"/>
                </a:lnTo>
                <a:lnTo>
                  <a:pt x="69805" y="85628"/>
                </a:lnTo>
                <a:lnTo>
                  <a:pt x="67944" y="85628"/>
                </a:lnTo>
                <a:lnTo>
                  <a:pt x="67013" y="82836"/>
                </a:lnTo>
                <a:lnTo>
                  <a:pt x="31645" y="21407"/>
                </a:lnTo>
              </a:path>
              <a:path w="100965" h="182879">
                <a:moveTo>
                  <a:pt x="81905" y="28853"/>
                </a:moveTo>
                <a:lnTo>
                  <a:pt x="82836" y="0"/>
                </a:lnTo>
              </a:path>
              <a:path w="100965" h="182879">
                <a:moveTo>
                  <a:pt x="99589" y="82836"/>
                </a:moveTo>
                <a:lnTo>
                  <a:pt x="99589" y="80974"/>
                </a:lnTo>
                <a:lnTo>
                  <a:pt x="96797" y="79113"/>
                </a:lnTo>
                <a:lnTo>
                  <a:pt x="91213" y="78182"/>
                </a:lnTo>
                <a:lnTo>
                  <a:pt x="92143" y="76321"/>
                </a:lnTo>
                <a:lnTo>
                  <a:pt x="98659" y="78182"/>
                </a:lnTo>
                <a:lnTo>
                  <a:pt x="99589" y="78182"/>
                </a:lnTo>
                <a:lnTo>
                  <a:pt x="100520" y="77251"/>
                </a:lnTo>
                <a:lnTo>
                  <a:pt x="97728" y="75390"/>
                </a:lnTo>
                <a:lnTo>
                  <a:pt x="94936" y="75390"/>
                </a:lnTo>
                <a:lnTo>
                  <a:pt x="94936" y="73528"/>
                </a:lnTo>
                <a:lnTo>
                  <a:pt x="97728" y="73528"/>
                </a:lnTo>
                <a:lnTo>
                  <a:pt x="99589" y="74459"/>
                </a:lnTo>
                <a:lnTo>
                  <a:pt x="98659" y="72598"/>
                </a:lnTo>
                <a:lnTo>
                  <a:pt x="96797" y="69805"/>
                </a:lnTo>
                <a:lnTo>
                  <a:pt x="98659" y="67944"/>
                </a:lnTo>
                <a:lnTo>
                  <a:pt x="99589" y="69805"/>
                </a:lnTo>
                <a:lnTo>
                  <a:pt x="100520" y="67944"/>
                </a:lnTo>
                <a:lnTo>
                  <a:pt x="98659" y="66082"/>
                </a:lnTo>
                <a:lnTo>
                  <a:pt x="68875" y="1861"/>
                </a:lnTo>
              </a:path>
              <a:path w="100965" h="182879">
                <a:moveTo>
                  <a:pt x="98659" y="160088"/>
                </a:moveTo>
                <a:lnTo>
                  <a:pt x="94005" y="182426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bg object 538"/>
          <p:cNvSpPr/>
          <p:nvPr/>
        </p:nvSpPr>
        <p:spPr>
          <a:xfrm>
            <a:off x="16997892" y="6618220"/>
            <a:ext cx="19050" cy="13335"/>
          </a:xfrm>
          <a:custGeom>
            <a:avLst/>
            <a:gdLst/>
            <a:ahLst/>
            <a:cxnLst/>
            <a:rect l="l" t="t" r="r" b="b"/>
            <a:pathLst>
              <a:path w="19050" h="13334">
                <a:moveTo>
                  <a:pt x="0" y="0"/>
                </a:moveTo>
                <a:lnTo>
                  <a:pt x="18614" y="1303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bg object 539"/>
          <p:cNvSpPr/>
          <p:nvPr/>
        </p:nvSpPr>
        <p:spPr>
          <a:xfrm>
            <a:off x="16963456" y="6518630"/>
            <a:ext cx="57150" cy="67310"/>
          </a:xfrm>
          <a:custGeom>
            <a:avLst/>
            <a:gdLst/>
            <a:ahLst/>
            <a:cxnLst/>
            <a:rect l="l" t="t" r="r" b="b"/>
            <a:pathLst>
              <a:path w="57150" h="67309">
                <a:moveTo>
                  <a:pt x="930" y="30714"/>
                </a:moveTo>
                <a:lnTo>
                  <a:pt x="13961" y="0"/>
                </a:lnTo>
              </a:path>
              <a:path w="57150" h="67309">
                <a:moveTo>
                  <a:pt x="14891" y="23268"/>
                </a:moveTo>
                <a:lnTo>
                  <a:pt x="23268" y="6515"/>
                </a:lnTo>
              </a:path>
              <a:path w="57150" h="67309">
                <a:moveTo>
                  <a:pt x="0" y="25130"/>
                </a:moveTo>
                <a:lnTo>
                  <a:pt x="19545" y="3722"/>
                </a:lnTo>
              </a:path>
              <a:path w="57150" h="67309">
                <a:moveTo>
                  <a:pt x="39091" y="67013"/>
                </a:moveTo>
                <a:lnTo>
                  <a:pt x="56775" y="59567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0" name="bg object 540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8490342" y="4792562"/>
            <a:ext cx="338791" cy="340652"/>
          </a:xfrm>
          <a:prstGeom prst="rect">
            <a:avLst/>
          </a:prstGeom>
        </p:spPr>
      </p:pic>
      <p:sp>
        <p:nvSpPr>
          <p:cNvPr id="541" name="bg object 541"/>
          <p:cNvSpPr/>
          <p:nvPr/>
        </p:nvSpPr>
        <p:spPr>
          <a:xfrm>
            <a:off x="17624285" y="4660862"/>
            <a:ext cx="418465" cy="416559"/>
          </a:xfrm>
          <a:custGeom>
            <a:avLst/>
            <a:gdLst/>
            <a:ahLst/>
            <a:cxnLst/>
            <a:rect l="l" t="t" r="r" b="b"/>
            <a:pathLst>
              <a:path w="418465" h="416560">
                <a:moveTo>
                  <a:pt x="70736" y="364852"/>
                </a:moveTo>
                <a:lnTo>
                  <a:pt x="189872" y="229894"/>
                </a:lnTo>
              </a:path>
              <a:path w="418465" h="416560">
                <a:moveTo>
                  <a:pt x="106104" y="389982"/>
                </a:moveTo>
                <a:lnTo>
                  <a:pt x="194525" y="233617"/>
                </a:lnTo>
              </a:path>
              <a:path w="418465" h="416560">
                <a:moveTo>
                  <a:pt x="147057" y="406735"/>
                </a:moveTo>
                <a:lnTo>
                  <a:pt x="200110" y="236409"/>
                </a:lnTo>
              </a:path>
              <a:path w="418465" h="416560">
                <a:moveTo>
                  <a:pt x="136819" y="375090"/>
                </a:moveTo>
                <a:lnTo>
                  <a:pt x="168464" y="302492"/>
                </a:lnTo>
              </a:path>
              <a:path w="418465" h="416560">
                <a:moveTo>
                  <a:pt x="17684" y="124719"/>
                </a:moveTo>
                <a:lnTo>
                  <a:pt x="181495" y="196387"/>
                </a:lnTo>
              </a:path>
              <a:path w="418465" h="416560">
                <a:moveTo>
                  <a:pt x="4653" y="166603"/>
                </a:moveTo>
                <a:lnTo>
                  <a:pt x="179633" y="201971"/>
                </a:lnTo>
              </a:path>
              <a:path w="418465" h="416560">
                <a:moveTo>
                  <a:pt x="0" y="210348"/>
                </a:moveTo>
                <a:lnTo>
                  <a:pt x="179633" y="208486"/>
                </a:lnTo>
              </a:path>
              <a:path w="418465" h="416560">
                <a:moveTo>
                  <a:pt x="5584" y="253162"/>
                </a:moveTo>
                <a:lnTo>
                  <a:pt x="179633" y="214071"/>
                </a:lnTo>
              </a:path>
              <a:path w="418465" h="416560">
                <a:moveTo>
                  <a:pt x="19545" y="295046"/>
                </a:moveTo>
                <a:lnTo>
                  <a:pt x="182426" y="220586"/>
                </a:lnTo>
              </a:path>
              <a:path w="418465" h="416560">
                <a:moveTo>
                  <a:pt x="40952" y="332276"/>
                </a:moveTo>
                <a:lnTo>
                  <a:pt x="185218" y="225240"/>
                </a:lnTo>
              </a:path>
              <a:path w="418465" h="416560">
                <a:moveTo>
                  <a:pt x="103312" y="27922"/>
                </a:moveTo>
                <a:lnTo>
                  <a:pt x="193595" y="182426"/>
                </a:lnTo>
              </a:path>
              <a:path w="418465" h="416560">
                <a:moveTo>
                  <a:pt x="67944" y="53983"/>
                </a:moveTo>
                <a:lnTo>
                  <a:pt x="188941" y="186149"/>
                </a:lnTo>
              </a:path>
              <a:path w="418465" h="416560">
                <a:moveTo>
                  <a:pt x="39091" y="86559"/>
                </a:moveTo>
                <a:lnTo>
                  <a:pt x="185218" y="190802"/>
                </a:lnTo>
              </a:path>
              <a:path w="418465" h="416560">
                <a:moveTo>
                  <a:pt x="100520" y="61429"/>
                </a:moveTo>
                <a:lnTo>
                  <a:pt x="147988" y="124719"/>
                </a:lnTo>
              </a:path>
              <a:path w="418465" h="416560">
                <a:moveTo>
                  <a:pt x="185218" y="0"/>
                </a:moveTo>
                <a:lnTo>
                  <a:pt x="205694" y="177772"/>
                </a:lnTo>
              </a:path>
              <a:path w="418465" h="416560">
                <a:moveTo>
                  <a:pt x="311799" y="26060"/>
                </a:moveTo>
                <a:lnTo>
                  <a:pt x="223378" y="181495"/>
                </a:lnTo>
              </a:path>
              <a:path w="418465" h="416560">
                <a:moveTo>
                  <a:pt x="271777" y="8376"/>
                </a:moveTo>
                <a:lnTo>
                  <a:pt x="217794" y="179633"/>
                </a:lnTo>
              </a:path>
              <a:path w="418465" h="416560">
                <a:moveTo>
                  <a:pt x="228963" y="0"/>
                </a:moveTo>
                <a:lnTo>
                  <a:pt x="212209" y="177772"/>
                </a:lnTo>
              </a:path>
              <a:path w="418465" h="416560">
                <a:moveTo>
                  <a:pt x="142404" y="10238"/>
                </a:moveTo>
                <a:lnTo>
                  <a:pt x="199179" y="179633"/>
                </a:lnTo>
              </a:path>
              <a:path w="418465" h="416560">
                <a:moveTo>
                  <a:pt x="133096" y="41883"/>
                </a:moveTo>
                <a:lnTo>
                  <a:pt x="166603" y="114481"/>
                </a:lnTo>
              </a:path>
              <a:path w="418465" h="416560">
                <a:moveTo>
                  <a:pt x="169395" y="29783"/>
                </a:moveTo>
                <a:lnTo>
                  <a:pt x="187079" y="107035"/>
                </a:lnTo>
              </a:path>
              <a:path w="418465" h="416560">
                <a:moveTo>
                  <a:pt x="207556" y="25130"/>
                </a:moveTo>
                <a:lnTo>
                  <a:pt x="208486" y="105174"/>
                </a:lnTo>
              </a:path>
              <a:path w="418465" h="416560">
                <a:moveTo>
                  <a:pt x="245716" y="28853"/>
                </a:moveTo>
                <a:lnTo>
                  <a:pt x="229894" y="107035"/>
                </a:lnTo>
              </a:path>
              <a:path w="418465" h="416560">
                <a:moveTo>
                  <a:pt x="282015" y="40022"/>
                </a:moveTo>
                <a:lnTo>
                  <a:pt x="250370" y="113550"/>
                </a:lnTo>
              </a:path>
              <a:path w="418465" h="416560">
                <a:moveTo>
                  <a:pt x="232686" y="415112"/>
                </a:moveTo>
                <a:lnTo>
                  <a:pt x="212209" y="237340"/>
                </a:lnTo>
              </a:path>
              <a:path w="418465" h="416560">
                <a:moveTo>
                  <a:pt x="189872" y="416043"/>
                </a:moveTo>
                <a:lnTo>
                  <a:pt x="206625" y="237340"/>
                </a:lnTo>
              </a:path>
              <a:path w="418465" h="416560">
                <a:moveTo>
                  <a:pt x="275500" y="405804"/>
                </a:moveTo>
                <a:lnTo>
                  <a:pt x="218725" y="236409"/>
                </a:lnTo>
              </a:path>
              <a:path w="418465" h="416560">
                <a:moveTo>
                  <a:pt x="413250" y="161949"/>
                </a:moveTo>
                <a:lnTo>
                  <a:pt x="238270" y="201041"/>
                </a:lnTo>
              </a:path>
              <a:path w="418465" h="416560">
                <a:moveTo>
                  <a:pt x="399289" y="120996"/>
                </a:moveTo>
                <a:lnTo>
                  <a:pt x="236409" y="195456"/>
                </a:lnTo>
              </a:path>
              <a:path w="418465" h="416560">
                <a:moveTo>
                  <a:pt x="376951" y="83767"/>
                </a:moveTo>
                <a:lnTo>
                  <a:pt x="232686" y="189872"/>
                </a:lnTo>
              </a:path>
              <a:path w="418465" h="416560">
                <a:moveTo>
                  <a:pt x="315522" y="388120"/>
                </a:moveTo>
                <a:lnTo>
                  <a:pt x="224309" y="233617"/>
                </a:lnTo>
              </a:path>
              <a:path w="418465" h="416560">
                <a:moveTo>
                  <a:pt x="350891" y="362059"/>
                </a:moveTo>
                <a:lnTo>
                  <a:pt x="228963" y="229894"/>
                </a:lnTo>
              </a:path>
              <a:path w="418465" h="416560">
                <a:moveTo>
                  <a:pt x="379744" y="328553"/>
                </a:moveTo>
                <a:lnTo>
                  <a:pt x="233617" y="225240"/>
                </a:lnTo>
              </a:path>
              <a:path w="418465" h="416560">
                <a:moveTo>
                  <a:pt x="401151" y="290392"/>
                </a:moveTo>
                <a:lnTo>
                  <a:pt x="236409" y="219655"/>
                </a:lnTo>
              </a:path>
              <a:path w="418465" h="416560">
                <a:moveTo>
                  <a:pt x="414181" y="249439"/>
                </a:moveTo>
                <a:lnTo>
                  <a:pt x="238270" y="214071"/>
                </a:lnTo>
              </a:path>
              <a:path w="418465" h="416560">
                <a:moveTo>
                  <a:pt x="417904" y="205694"/>
                </a:moveTo>
                <a:lnTo>
                  <a:pt x="239201" y="207556"/>
                </a:lnTo>
              </a:path>
              <a:path w="418465" h="416560">
                <a:moveTo>
                  <a:pt x="314591" y="59567"/>
                </a:moveTo>
                <a:lnTo>
                  <a:pt x="268985" y="123789"/>
                </a:lnTo>
              </a:path>
              <a:path w="418465" h="416560">
                <a:moveTo>
                  <a:pt x="343445" y="84697"/>
                </a:moveTo>
                <a:lnTo>
                  <a:pt x="284808" y="137750"/>
                </a:lnTo>
              </a:path>
              <a:path w="418465" h="416560">
                <a:moveTo>
                  <a:pt x="365782" y="115412"/>
                </a:moveTo>
                <a:lnTo>
                  <a:pt x="297838" y="155434"/>
                </a:lnTo>
              </a:path>
              <a:path w="418465" h="416560">
                <a:moveTo>
                  <a:pt x="381605" y="149850"/>
                </a:moveTo>
                <a:lnTo>
                  <a:pt x="307145" y="174980"/>
                </a:lnTo>
              </a:path>
              <a:path w="418465" h="416560">
                <a:moveTo>
                  <a:pt x="389982" y="187079"/>
                </a:moveTo>
                <a:lnTo>
                  <a:pt x="311799" y="196387"/>
                </a:lnTo>
              </a:path>
              <a:path w="418465" h="416560">
                <a:moveTo>
                  <a:pt x="390913" y="225240"/>
                </a:moveTo>
                <a:lnTo>
                  <a:pt x="311799" y="217794"/>
                </a:lnTo>
              </a:path>
              <a:path w="418465" h="416560">
                <a:moveTo>
                  <a:pt x="383467" y="262470"/>
                </a:moveTo>
                <a:lnTo>
                  <a:pt x="307145" y="238270"/>
                </a:lnTo>
              </a:path>
              <a:path w="418465" h="416560">
                <a:moveTo>
                  <a:pt x="367644" y="297838"/>
                </a:moveTo>
                <a:lnTo>
                  <a:pt x="298769" y="258747"/>
                </a:lnTo>
              </a:path>
              <a:path w="418465" h="416560">
                <a:moveTo>
                  <a:pt x="346237" y="328553"/>
                </a:moveTo>
                <a:lnTo>
                  <a:pt x="286669" y="275500"/>
                </a:lnTo>
              </a:path>
              <a:path w="418465" h="416560">
                <a:moveTo>
                  <a:pt x="318314" y="354614"/>
                </a:moveTo>
                <a:lnTo>
                  <a:pt x="270846" y="290392"/>
                </a:lnTo>
              </a:path>
              <a:path w="418465" h="416560">
                <a:moveTo>
                  <a:pt x="284808" y="374159"/>
                </a:moveTo>
                <a:lnTo>
                  <a:pt x="252232" y="301561"/>
                </a:lnTo>
              </a:path>
              <a:path w="418465" h="416560">
                <a:moveTo>
                  <a:pt x="248509" y="386259"/>
                </a:moveTo>
                <a:lnTo>
                  <a:pt x="231755" y="308076"/>
                </a:lnTo>
              </a:path>
              <a:path w="418465" h="416560">
                <a:moveTo>
                  <a:pt x="211279" y="389982"/>
                </a:moveTo>
                <a:lnTo>
                  <a:pt x="210348" y="310868"/>
                </a:lnTo>
              </a:path>
              <a:path w="418465" h="416560">
                <a:moveTo>
                  <a:pt x="173118" y="386259"/>
                </a:moveTo>
                <a:lnTo>
                  <a:pt x="188941" y="309007"/>
                </a:lnTo>
              </a:path>
              <a:path w="418465" h="416560">
                <a:moveTo>
                  <a:pt x="347168" y="51190"/>
                </a:moveTo>
                <a:lnTo>
                  <a:pt x="228963" y="185218"/>
                </a:lnTo>
              </a:path>
              <a:path w="418465" h="416560">
                <a:moveTo>
                  <a:pt x="103312" y="356475"/>
                </a:moveTo>
                <a:lnTo>
                  <a:pt x="149850" y="291323"/>
                </a:lnTo>
              </a:path>
              <a:path w="418465" h="416560">
                <a:moveTo>
                  <a:pt x="74459" y="331345"/>
                </a:moveTo>
                <a:lnTo>
                  <a:pt x="133096" y="277362"/>
                </a:lnTo>
              </a:path>
              <a:path w="418465" h="416560">
                <a:moveTo>
                  <a:pt x="50260" y="118204"/>
                </a:moveTo>
                <a:lnTo>
                  <a:pt x="119135" y="157295"/>
                </a:lnTo>
              </a:path>
              <a:path w="418465" h="416560">
                <a:moveTo>
                  <a:pt x="72598" y="87490"/>
                </a:moveTo>
                <a:lnTo>
                  <a:pt x="132165" y="139611"/>
                </a:lnTo>
              </a:path>
              <a:path w="418465" h="416560">
                <a:moveTo>
                  <a:pt x="52121" y="300630"/>
                </a:moveTo>
                <a:lnTo>
                  <a:pt x="120066" y="260608"/>
                </a:lnTo>
              </a:path>
              <a:path w="418465" h="416560">
                <a:moveTo>
                  <a:pt x="36299" y="266193"/>
                </a:moveTo>
                <a:lnTo>
                  <a:pt x="111689" y="241063"/>
                </a:lnTo>
              </a:path>
              <a:path w="418465" h="416560">
                <a:moveTo>
                  <a:pt x="27922" y="228963"/>
                </a:moveTo>
                <a:lnTo>
                  <a:pt x="107035" y="219655"/>
                </a:lnTo>
              </a:path>
              <a:path w="418465" h="416560">
                <a:moveTo>
                  <a:pt x="27922" y="190802"/>
                </a:moveTo>
                <a:lnTo>
                  <a:pt x="107035" y="198248"/>
                </a:lnTo>
              </a:path>
              <a:path w="418465" h="416560">
                <a:moveTo>
                  <a:pt x="35368" y="153572"/>
                </a:moveTo>
                <a:lnTo>
                  <a:pt x="110758" y="176841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bg object 542"/>
          <p:cNvSpPr/>
          <p:nvPr/>
        </p:nvSpPr>
        <p:spPr>
          <a:xfrm>
            <a:off x="16959732" y="6414386"/>
            <a:ext cx="418465" cy="416559"/>
          </a:xfrm>
          <a:custGeom>
            <a:avLst/>
            <a:gdLst/>
            <a:ahLst/>
            <a:cxnLst/>
            <a:rect l="l" t="t" r="r" b="b"/>
            <a:pathLst>
              <a:path w="418465" h="416559">
                <a:moveTo>
                  <a:pt x="70736" y="364852"/>
                </a:moveTo>
                <a:lnTo>
                  <a:pt x="188941" y="230824"/>
                </a:lnTo>
              </a:path>
              <a:path w="418465" h="416559">
                <a:moveTo>
                  <a:pt x="106104" y="389982"/>
                </a:moveTo>
                <a:lnTo>
                  <a:pt x="194525" y="234547"/>
                </a:lnTo>
              </a:path>
              <a:path w="418465" h="416559">
                <a:moveTo>
                  <a:pt x="147057" y="407666"/>
                </a:moveTo>
                <a:lnTo>
                  <a:pt x="200110" y="236409"/>
                </a:lnTo>
              </a:path>
              <a:path w="418465" h="416559">
                <a:moveTo>
                  <a:pt x="136819" y="376021"/>
                </a:moveTo>
                <a:lnTo>
                  <a:pt x="168464" y="302492"/>
                </a:lnTo>
              </a:path>
              <a:path w="418465" h="416559">
                <a:moveTo>
                  <a:pt x="17684" y="125650"/>
                </a:moveTo>
                <a:lnTo>
                  <a:pt x="181495" y="196387"/>
                </a:lnTo>
              </a:path>
              <a:path w="418465" h="416559">
                <a:moveTo>
                  <a:pt x="4653" y="166603"/>
                </a:moveTo>
                <a:lnTo>
                  <a:pt x="179633" y="201971"/>
                </a:lnTo>
              </a:path>
              <a:path w="418465" h="416559">
                <a:moveTo>
                  <a:pt x="0" y="210348"/>
                </a:moveTo>
                <a:lnTo>
                  <a:pt x="179633" y="208486"/>
                </a:lnTo>
              </a:path>
              <a:path w="418465" h="416559">
                <a:moveTo>
                  <a:pt x="5584" y="254093"/>
                </a:moveTo>
                <a:lnTo>
                  <a:pt x="179633" y="215002"/>
                </a:lnTo>
              </a:path>
              <a:path w="418465" h="416559">
                <a:moveTo>
                  <a:pt x="19545" y="295046"/>
                </a:moveTo>
                <a:lnTo>
                  <a:pt x="182426" y="220586"/>
                </a:lnTo>
              </a:path>
              <a:path w="418465" h="416559">
                <a:moveTo>
                  <a:pt x="40952" y="332276"/>
                </a:moveTo>
                <a:lnTo>
                  <a:pt x="185218" y="226171"/>
                </a:lnTo>
              </a:path>
              <a:path w="418465" h="416559">
                <a:moveTo>
                  <a:pt x="103312" y="27922"/>
                </a:moveTo>
                <a:lnTo>
                  <a:pt x="193595" y="182426"/>
                </a:lnTo>
              </a:path>
              <a:path w="418465" h="416559">
                <a:moveTo>
                  <a:pt x="67944" y="53983"/>
                </a:moveTo>
                <a:lnTo>
                  <a:pt x="188941" y="186149"/>
                </a:lnTo>
              </a:path>
              <a:path w="418465" h="416559">
                <a:moveTo>
                  <a:pt x="39091" y="87490"/>
                </a:moveTo>
                <a:lnTo>
                  <a:pt x="185218" y="190802"/>
                </a:lnTo>
              </a:path>
              <a:path w="418465" h="416559">
                <a:moveTo>
                  <a:pt x="100520" y="61429"/>
                </a:moveTo>
                <a:lnTo>
                  <a:pt x="147988" y="125650"/>
                </a:lnTo>
              </a:path>
              <a:path w="418465" h="416559">
                <a:moveTo>
                  <a:pt x="185218" y="930"/>
                </a:moveTo>
                <a:lnTo>
                  <a:pt x="205694" y="178703"/>
                </a:lnTo>
              </a:path>
              <a:path w="418465" h="416559">
                <a:moveTo>
                  <a:pt x="311799" y="26060"/>
                </a:moveTo>
                <a:lnTo>
                  <a:pt x="223378" y="182426"/>
                </a:lnTo>
              </a:path>
              <a:path w="418465" h="416559">
                <a:moveTo>
                  <a:pt x="271777" y="9307"/>
                </a:moveTo>
                <a:lnTo>
                  <a:pt x="217794" y="179633"/>
                </a:lnTo>
              </a:path>
              <a:path w="418465" h="416559">
                <a:moveTo>
                  <a:pt x="228963" y="0"/>
                </a:moveTo>
                <a:lnTo>
                  <a:pt x="212209" y="178703"/>
                </a:lnTo>
              </a:path>
              <a:path w="418465" h="416559">
                <a:moveTo>
                  <a:pt x="142404" y="10238"/>
                </a:moveTo>
                <a:lnTo>
                  <a:pt x="199179" y="179633"/>
                </a:lnTo>
              </a:path>
              <a:path w="418465" h="416559">
                <a:moveTo>
                  <a:pt x="133096" y="41883"/>
                </a:moveTo>
                <a:lnTo>
                  <a:pt x="166603" y="114481"/>
                </a:lnTo>
              </a:path>
              <a:path w="418465" h="416559">
                <a:moveTo>
                  <a:pt x="169395" y="29783"/>
                </a:moveTo>
                <a:lnTo>
                  <a:pt x="187079" y="107966"/>
                </a:lnTo>
              </a:path>
              <a:path w="418465" h="416559">
                <a:moveTo>
                  <a:pt x="207556" y="26060"/>
                </a:moveTo>
                <a:lnTo>
                  <a:pt x="208486" y="105174"/>
                </a:lnTo>
              </a:path>
              <a:path w="418465" h="416559">
                <a:moveTo>
                  <a:pt x="244786" y="29783"/>
                </a:moveTo>
                <a:lnTo>
                  <a:pt x="229894" y="107035"/>
                </a:lnTo>
              </a:path>
              <a:path w="418465" h="416559">
                <a:moveTo>
                  <a:pt x="282015" y="40952"/>
                </a:moveTo>
                <a:lnTo>
                  <a:pt x="250370" y="113550"/>
                </a:lnTo>
              </a:path>
              <a:path w="418465" h="416559">
                <a:moveTo>
                  <a:pt x="232686" y="416043"/>
                </a:moveTo>
                <a:lnTo>
                  <a:pt x="212209" y="238270"/>
                </a:lnTo>
              </a:path>
              <a:path w="418465" h="416559">
                <a:moveTo>
                  <a:pt x="189872" y="416043"/>
                </a:moveTo>
                <a:lnTo>
                  <a:pt x="206625" y="238270"/>
                </a:lnTo>
              </a:path>
              <a:path w="418465" h="416559">
                <a:moveTo>
                  <a:pt x="275500" y="405804"/>
                </a:moveTo>
                <a:lnTo>
                  <a:pt x="218725" y="236409"/>
                </a:lnTo>
              </a:path>
              <a:path w="418465" h="416559">
                <a:moveTo>
                  <a:pt x="413250" y="162880"/>
                </a:moveTo>
                <a:lnTo>
                  <a:pt x="238270" y="201971"/>
                </a:lnTo>
              </a:path>
              <a:path w="418465" h="416559">
                <a:moveTo>
                  <a:pt x="399289" y="120996"/>
                </a:moveTo>
                <a:lnTo>
                  <a:pt x="236409" y="195456"/>
                </a:lnTo>
              </a:path>
              <a:path w="418465" h="416559">
                <a:moveTo>
                  <a:pt x="376951" y="83767"/>
                </a:moveTo>
                <a:lnTo>
                  <a:pt x="232686" y="190802"/>
                </a:lnTo>
              </a:path>
              <a:path w="418465" h="416559">
                <a:moveTo>
                  <a:pt x="315522" y="388120"/>
                </a:moveTo>
                <a:lnTo>
                  <a:pt x="224309" y="233617"/>
                </a:lnTo>
              </a:path>
              <a:path w="418465" h="416559">
                <a:moveTo>
                  <a:pt x="350891" y="362059"/>
                </a:moveTo>
                <a:lnTo>
                  <a:pt x="228963" y="229894"/>
                </a:lnTo>
              </a:path>
              <a:path w="418465" h="416559">
                <a:moveTo>
                  <a:pt x="379744" y="329483"/>
                </a:moveTo>
                <a:lnTo>
                  <a:pt x="233617" y="225240"/>
                </a:lnTo>
              </a:path>
              <a:path w="418465" h="416559">
                <a:moveTo>
                  <a:pt x="401151" y="291323"/>
                </a:moveTo>
                <a:lnTo>
                  <a:pt x="236409" y="219655"/>
                </a:lnTo>
              </a:path>
              <a:path w="418465" h="416559">
                <a:moveTo>
                  <a:pt x="414181" y="249439"/>
                </a:moveTo>
                <a:lnTo>
                  <a:pt x="238270" y="214071"/>
                </a:lnTo>
              </a:path>
              <a:path w="418465" h="416559">
                <a:moveTo>
                  <a:pt x="417904" y="205694"/>
                </a:moveTo>
                <a:lnTo>
                  <a:pt x="239201" y="207556"/>
                </a:lnTo>
              </a:path>
              <a:path w="418465" h="416559">
                <a:moveTo>
                  <a:pt x="314591" y="59567"/>
                </a:moveTo>
                <a:lnTo>
                  <a:pt x="268985" y="124719"/>
                </a:lnTo>
              </a:path>
              <a:path w="418465" h="416559">
                <a:moveTo>
                  <a:pt x="343445" y="84697"/>
                </a:moveTo>
                <a:lnTo>
                  <a:pt x="284808" y="138681"/>
                </a:lnTo>
              </a:path>
              <a:path w="418465" h="416559">
                <a:moveTo>
                  <a:pt x="365782" y="115412"/>
                </a:moveTo>
                <a:lnTo>
                  <a:pt x="297838" y="155434"/>
                </a:lnTo>
              </a:path>
              <a:path w="418465" h="416559">
                <a:moveTo>
                  <a:pt x="381605" y="149850"/>
                </a:moveTo>
                <a:lnTo>
                  <a:pt x="307145" y="174980"/>
                </a:lnTo>
              </a:path>
              <a:path w="418465" h="416559">
                <a:moveTo>
                  <a:pt x="389982" y="187079"/>
                </a:moveTo>
                <a:lnTo>
                  <a:pt x="311799" y="196387"/>
                </a:lnTo>
              </a:path>
              <a:path w="418465" h="416559">
                <a:moveTo>
                  <a:pt x="390913" y="225240"/>
                </a:moveTo>
                <a:lnTo>
                  <a:pt x="311799" y="217794"/>
                </a:lnTo>
              </a:path>
              <a:path w="418465" h="416559">
                <a:moveTo>
                  <a:pt x="383467" y="262470"/>
                </a:moveTo>
                <a:lnTo>
                  <a:pt x="307145" y="239201"/>
                </a:lnTo>
              </a:path>
              <a:path w="418465" h="416559">
                <a:moveTo>
                  <a:pt x="367644" y="297838"/>
                </a:moveTo>
                <a:lnTo>
                  <a:pt x="298769" y="258747"/>
                </a:lnTo>
              </a:path>
              <a:path w="418465" h="416559">
                <a:moveTo>
                  <a:pt x="346237" y="328553"/>
                </a:moveTo>
                <a:lnTo>
                  <a:pt x="286669" y="276431"/>
                </a:lnTo>
              </a:path>
              <a:path w="418465" h="416559">
                <a:moveTo>
                  <a:pt x="318314" y="354614"/>
                </a:moveTo>
                <a:lnTo>
                  <a:pt x="270846" y="291323"/>
                </a:lnTo>
              </a:path>
              <a:path w="418465" h="416559">
                <a:moveTo>
                  <a:pt x="284808" y="374159"/>
                </a:moveTo>
                <a:lnTo>
                  <a:pt x="252232" y="301561"/>
                </a:lnTo>
              </a:path>
              <a:path w="418465" h="416559">
                <a:moveTo>
                  <a:pt x="248509" y="386259"/>
                </a:moveTo>
                <a:lnTo>
                  <a:pt x="231755" y="309007"/>
                </a:lnTo>
              </a:path>
              <a:path w="418465" h="416559">
                <a:moveTo>
                  <a:pt x="211279" y="390913"/>
                </a:moveTo>
                <a:lnTo>
                  <a:pt x="210348" y="310868"/>
                </a:lnTo>
              </a:path>
              <a:path w="418465" h="416559">
                <a:moveTo>
                  <a:pt x="173118" y="387190"/>
                </a:moveTo>
                <a:lnTo>
                  <a:pt x="188941" y="309007"/>
                </a:lnTo>
              </a:path>
              <a:path w="418465" h="416559">
                <a:moveTo>
                  <a:pt x="347168" y="51190"/>
                </a:moveTo>
                <a:lnTo>
                  <a:pt x="228963" y="186149"/>
                </a:lnTo>
              </a:path>
              <a:path w="418465" h="416559">
                <a:moveTo>
                  <a:pt x="103312" y="356475"/>
                </a:moveTo>
                <a:lnTo>
                  <a:pt x="149850" y="292254"/>
                </a:lnTo>
              </a:path>
              <a:path w="418465" h="416559">
                <a:moveTo>
                  <a:pt x="74459" y="331345"/>
                </a:moveTo>
                <a:lnTo>
                  <a:pt x="133096" y="278292"/>
                </a:lnTo>
              </a:path>
              <a:path w="418465" h="416559">
                <a:moveTo>
                  <a:pt x="50260" y="118204"/>
                </a:moveTo>
                <a:lnTo>
                  <a:pt x="119135" y="157295"/>
                </a:lnTo>
              </a:path>
              <a:path w="418465" h="416559">
                <a:moveTo>
                  <a:pt x="72598" y="87490"/>
                </a:moveTo>
                <a:lnTo>
                  <a:pt x="132165" y="140542"/>
                </a:lnTo>
              </a:path>
              <a:path w="418465" h="416559">
                <a:moveTo>
                  <a:pt x="52121" y="300630"/>
                </a:moveTo>
                <a:lnTo>
                  <a:pt x="120066" y="260608"/>
                </a:lnTo>
              </a:path>
              <a:path w="418465" h="416559">
                <a:moveTo>
                  <a:pt x="36299" y="266193"/>
                </a:moveTo>
                <a:lnTo>
                  <a:pt x="111689" y="241063"/>
                </a:lnTo>
              </a:path>
              <a:path w="418465" h="416559">
                <a:moveTo>
                  <a:pt x="27922" y="228963"/>
                </a:moveTo>
                <a:lnTo>
                  <a:pt x="107035" y="219655"/>
                </a:lnTo>
              </a:path>
              <a:path w="418465" h="416559">
                <a:moveTo>
                  <a:pt x="27922" y="190802"/>
                </a:moveTo>
                <a:lnTo>
                  <a:pt x="107035" y="198248"/>
                </a:lnTo>
              </a:path>
              <a:path w="418465" h="416559">
                <a:moveTo>
                  <a:pt x="35368" y="153572"/>
                </a:moveTo>
                <a:lnTo>
                  <a:pt x="110758" y="177772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3" name="bg object 543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8546259" y="6806695"/>
            <a:ext cx="754834" cy="2236581"/>
          </a:xfrm>
          <a:prstGeom prst="rect">
            <a:avLst/>
          </a:prstGeom>
        </p:spPr>
      </p:pic>
      <p:pic>
        <p:nvPicPr>
          <p:cNvPr id="544" name="bg object 544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4153069" y="6511649"/>
            <a:ext cx="435588" cy="197318"/>
          </a:xfrm>
          <a:prstGeom prst="rect">
            <a:avLst/>
          </a:prstGeom>
        </p:spPr>
      </p:pic>
      <p:pic>
        <p:nvPicPr>
          <p:cNvPr id="545" name="bg object 545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4125218" y="5157415"/>
            <a:ext cx="443034" cy="238270"/>
          </a:xfrm>
          <a:prstGeom prst="rect">
            <a:avLst/>
          </a:prstGeom>
        </p:spPr>
      </p:pic>
      <p:pic>
        <p:nvPicPr>
          <p:cNvPr id="546" name="bg object 546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3372245" y="5535297"/>
            <a:ext cx="4898513" cy="694336"/>
          </a:xfrm>
          <a:prstGeom prst="rect">
            <a:avLst/>
          </a:prstGeom>
        </p:spPr>
      </p:pic>
      <p:pic>
        <p:nvPicPr>
          <p:cNvPr id="547" name="bg object 547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9136280" y="5358455"/>
            <a:ext cx="467234" cy="1191354"/>
          </a:xfrm>
          <a:prstGeom prst="rect">
            <a:avLst/>
          </a:prstGeom>
        </p:spPr>
      </p:pic>
      <p:pic>
        <p:nvPicPr>
          <p:cNvPr id="548" name="bg object 548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7699281" y="1573114"/>
            <a:ext cx="4787754" cy="3792787"/>
          </a:xfrm>
          <a:prstGeom prst="rect">
            <a:avLst/>
          </a:prstGeom>
        </p:spPr>
      </p:pic>
      <p:pic>
        <p:nvPicPr>
          <p:cNvPr id="549" name="bg object 549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10745610" y="6828102"/>
            <a:ext cx="876762" cy="2215174"/>
          </a:xfrm>
          <a:prstGeom prst="rect">
            <a:avLst/>
          </a:prstGeom>
        </p:spPr>
      </p:pic>
      <p:pic>
        <p:nvPicPr>
          <p:cNvPr id="550" name="bg object 550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7676012" y="6570286"/>
            <a:ext cx="108897" cy="110758"/>
          </a:xfrm>
          <a:prstGeom prst="rect">
            <a:avLst/>
          </a:prstGeom>
        </p:spPr>
      </p:pic>
      <p:pic>
        <p:nvPicPr>
          <p:cNvPr id="551" name="bg object 551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7020767" y="5195575"/>
            <a:ext cx="166603" cy="166603"/>
          </a:xfrm>
          <a:prstGeom prst="rect">
            <a:avLst/>
          </a:prstGeom>
        </p:spPr>
      </p:pic>
      <p:pic>
        <p:nvPicPr>
          <p:cNvPr id="552" name="bg object 552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9382069" y="5401270"/>
            <a:ext cx="1278844" cy="1029404"/>
          </a:xfrm>
          <a:prstGeom prst="rect">
            <a:avLst/>
          </a:prstGeom>
        </p:spPr>
      </p:pic>
      <p:pic>
        <p:nvPicPr>
          <p:cNvPr id="553" name="bg object 553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1283581" y="6499549"/>
            <a:ext cx="691543" cy="224309"/>
          </a:xfrm>
          <a:prstGeom prst="rect">
            <a:avLst/>
          </a:prstGeom>
        </p:spPr>
      </p:pic>
      <p:pic>
        <p:nvPicPr>
          <p:cNvPr id="554" name="bg object 554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10291407" y="2588557"/>
            <a:ext cx="197318" cy="158226"/>
          </a:xfrm>
          <a:prstGeom prst="rect">
            <a:avLst/>
          </a:prstGeom>
        </p:spPr>
      </p:pic>
      <p:pic>
        <p:nvPicPr>
          <p:cNvPr id="555" name="bg object 555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512995" y="5219774"/>
            <a:ext cx="624530" cy="1461270"/>
          </a:xfrm>
          <a:prstGeom prst="rect">
            <a:avLst/>
          </a:prstGeom>
        </p:spPr>
      </p:pic>
      <p:pic>
        <p:nvPicPr>
          <p:cNvPr id="556" name="bg object 556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9707829" y="10069889"/>
            <a:ext cx="682346" cy="373228"/>
          </a:xfrm>
          <a:prstGeom prst="rect">
            <a:avLst/>
          </a:prstGeom>
        </p:spPr>
      </p:pic>
      <p:pic>
        <p:nvPicPr>
          <p:cNvPr id="557" name="bg object 557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15952199" y="6506064"/>
            <a:ext cx="191733" cy="191733"/>
          </a:xfrm>
          <a:prstGeom prst="rect">
            <a:avLst/>
          </a:prstGeom>
        </p:spPr>
      </p:pic>
      <p:pic>
        <p:nvPicPr>
          <p:cNvPr id="558" name="bg object 558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13378690" y="5226289"/>
            <a:ext cx="171257" cy="166603"/>
          </a:xfrm>
          <a:prstGeom prst="rect">
            <a:avLst/>
          </a:prstGeom>
        </p:spPr>
      </p:pic>
      <p:pic>
        <p:nvPicPr>
          <p:cNvPr id="559" name="bg object 559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14337357" y="5188129"/>
            <a:ext cx="195456" cy="197318"/>
          </a:xfrm>
          <a:prstGeom prst="rect">
            <a:avLst/>
          </a:prstGeom>
        </p:spPr>
      </p:pic>
      <p:pic>
        <p:nvPicPr>
          <p:cNvPr id="560" name="bg object 560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17177061" y="5206744"/>
            <a:ext cx="108897" cy="109827"/>
          </a:xfrm>
          <a:prstGeom prst="rect">
            <a:avLst/>
          </a:prstGeom>
        </p:spPr>
      </p:pic>
      <p:sp>
        <p:nvSpPr>
          <p:cNvPr id="561" name="bg object 561"/>
          <p:cNvSpPr/>
          <p:nvPr/>
        </p:nvSpPr>
        <p:spPr>
          <a:xfrm>
            <a:off x="17789957" y="7056601"/>
            <a:ext cx="40640" cy="135255"/>
          </a:xfrm>
          <a:custGeom>
            <a:avLst/>
            <a:gdLst/>
            <a:ahLst/>
            <a:cxnLst/>
            <a:rect l="l" t="t" r="r" b="b"/>
            <a:pathLst>
              <a:path w="40640" h="135254">
                <a:moveTo>
                  <a:pt x="0" y="0"/>
                </a:moveTo>
                <a:lnTo>
                  <a:pt x="40022" y="134958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bg object 562"/>
          <p:cNvSpPr/>
          <p:nvPr/>
        </p:nvSpPr>
        <p:spPr>
          <a:xfrm>
            <a:off x="17816017" y="6994241"/>
            <a:ext cx="181610" cy="191135"/>
          </a:xfrm>
          <a:custGeom>
            <a:avLst/>
            <a:gdLst/>
            <a:ahLst/>
            <a:cxnLst/>
            <a:rect l="l" t="t" r="r" b="b"/>
            <a:pathLst>
              <a:path w="181609" h="191134">
                <a:moveTo>
                  <a:pt x="90282" y="9307"/>
                </a:moveTo>
                <a:lnTo>
                  <a:pt x="181495" y="0"/>
                </a:lnTo>
              </a:path>
              <a:path w="181609" h="191134">
                <a:moveTo>
                  <a:pt x="94936" y="43745"/>
                </a:moveTo>
                <a:lnTo>
                  <a:pt x="181495" y="52121"/>
                </a:lnTo>
              </a:path>
              <a:path w="181609" h="191134">
                <a:moveTo>
                  <a:pt x="76321" y="18614"/>
                </a:moveTo>
                <a:lnTo>
                  <a:pt x="154503" y="121927"/>
                </a:lnTo>
              </a:path>
              <a:path w="181609" h="191134">
                <a:moveTo>
                  <a:pt x="83767" y="63290"/>
                </a:moveTo>
                <a:lnTo>
                  <a:pt x="159157" y="114481"/>
                </a:lnTo>
              </a:path>
              <a:path w="181609" h="191134">
                <a:moveTo>
                  <a:pt x="65152" y="92143"/>
                </a:moveTo>
                <a:lnTo>
                  <a:pt x="125650" y="154503"/>
                </a:lnTo>
              </a:path>
              <a:path w="181609" h="191134">
                <a:moveTo>
                  <a:pt x="63290" y="124719"/>
                </a:moveTo>
                <a:lnTo>
                  <a:pt x="102381" y="172187"/>
                </a:lnTo>
              </a:path>
              <a:path w="181609" h="191134">
                <a:moveTo>
                  <a:pt x="67013" y="61429"/>
                </a:moveTo>
                <a:lnTo>
                  <a:pt x="60498" y="190802"/>
                </a:lnTo>
              </a:path>
              <a:path w="181609" h="191134">
                <a:moveTo>
                  <a:pt x="13030" y="26991"/>
                </a:moveTo>
                <a:lnTo>
                  <a:pt x="0" y="30714"/>
                </a:lnTo>
                <a:lnTo>
                  <a:pt x="0" y="17684"/>
                </a:lnTo>
                <a:lnTo>
                  <a:pt x="5584" y="11168"/>
                </a:lnTo>
                <a:lnTo>
                  <a:pt x="18614" y="9307"/>
                </a:lnTo>
                <a:lnTo>
                  <a:pt x="29783" y="16753"/>
                </a:lnTo>
                <a:lnTo>
                  <a:pt x="33506" y="30714"/>
                </a:lnTo>
                <a:lnTo>
                  <a:pt x="26060" y="40022"/>
                </a:lnTo>
                <a:lnTo>
                  <a:pt x="19545" y="47468"/>
                </a:lnTo>
                <a:lnTo>
                  <a:pt x="22337" y="49329"/>
                </a:lnTo>
                <a:lnTo>
                  <a:pt x="26991" y="46537"/>
                </a:lnTo>
                <a:lnTo>
                  <a:pt x="34437" y="38160"/>
                </a:lnTo>
                <a:lnTo>
                  <a:pt x="36299" y="40952"/>
                </a:lnTo>
                <a:lnTo>
                  <a:pt x="28853" y="49329"/>
                </a:lnTo>
                <a:lnTo>
                  <a:pt x="26060" y="52121"/>
                </a:lnTo>
                <a:lnTo>
                  <a:pt x="27922" y="53983"/>
                </a:lnTo>
                <a:lnTo>
                  <a:pt x="32576" y="51190"/>
                </a:lnTo>
                <a:lnTo>
                  <a:pt x="36299" y="46537"/>
                </a:lnTo>
                <a:lnTo>
                  <a:pt x="39091" y="48398"/>
                </a:lnTo>
                <a:lnTo>
                  <a:pt x="36299" y="53052"/>
                </a:lnTo>
                <a:lnTo>
                  <a:pt x="33506" y="55844"/>
                </a:lnTo>
                <a:lnTo>
                  <a:pt x="37229" y="55844"/>
                </a:lnTo>
                <a:lnTo>
                  <a:pt x="42814" y="53983"/>
                </a:lnTo>
                <a:lnTo>
                  <a:pt x="45606" y="58636"/>
                </a:lnTo>
                <a:lnTo>
                  <a:pt x="40952" y="58636"/>
                </a:lnTo>
                <a:lnTo>
                  <a:pt x="42814" y="61429"/>
                </a:lnTo>
                <a:lnTo>
                  <a:pt x="47468" y="60498"/>
                </a:lnTo>
                <a:lnTo>
                  <a:pt x="177772" y="6887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bg object 563"/>
          <p:cNvSpPr/>
          <p:nvPr/>
        </p:nvSpPr>
        <p:spPr>
          <a:xfrm>
            <a:off x="17659653" y="6998894"/>
            <a:ext cx="169545" cy="183515"/>
          </a:xfrm>
          <a:custGeom>
            <a:avLst/>
            <a:gdLst/>
            <a:ahLst/>
            <a:cxnLst/>
            <a:rect l="l" t="t" r="r" b="b"/>
            <a:pathLst>
              <a:path w="169544" h="183515">
                <a:moveTo>
                  <a:pt x="71667" y="40952"/>
                </a:moveTo>
                <a:lnTo>
                  <a:pt x="0" y="35368"/>
                </a:lnTo>
              </a:path>
              <a:path w="169544" h="183515">
                <a:moveTo>
                  <a:pt x="96797" y="21407"/>
                </a:moveTo>
                <a:lnTo>
                  <a:pt x="0" y="10238"/>
                </a:lnTo>
              </a:path>
              <a:path w="169544" h="183515">
                <a:moveTo>
                  <a:pt x="121927" y="0"/>
                </a:moveTo>
                <a:lnTo>
                  <a:pt x="13030" y="89351"/>
                </a:lnTo>
              </a:path>
              <a:path w="169544" h="183515">
                <a:moveTo>
                  <a:pt x="139611" y="89351"/>
                </a:moveTo>
                <a:lnTo>
                  <a:pt x="92143" y="174049"/>
                </a:lnTo>
              </a:path>
              <a:path w="169544" h="183515">
                <a:moveTo>
                  <a:pt x="148919" y="120066"/>
                </a:moveTo>
                <a:lnTo>
                  <a:pt x="115412" y="183356"/>
                </a:lnTo>
              </a:path>
              <a:path w="169544" h="183515">
                <a:moveTo>
                  <a:pt x="169395" y="40022"/>
                </a:moveTo>
                <a:lnTo>
                  <a:pt x="165672" y="41883"/>
                </a:lnTo>
                <a:lnTo>
                  <a:pt x="156365" y="32576"/>
                </a:lnTo>
                <a:lnTo>
                  <a:pt x="154503" y="26991"/>
                </a:lnTo>
                <a:lnTo>
                  <a:pt x="151711" y="29783"/>
                </a:lnTo>
                <a:lnTo>
                  <a:pt x="152642" y="32576"/>
                </a:lnTo>
                <a:lnTo>
                  <a:pt x="158226" y="39091"/>
                </a:lnTo>
                <a:lnTo>
                  <a:pt x="161949" y="40952"/>
                </a:lnTo>
                <a:lnTo>
                  <a:pt x="161018" y="42814"/>
                </a:lnTo>
                <a:lnTo>
                  <a:pt x="154503" y="39091"/>
                </a:lnTo>
                <a:lnTo>
                  <a:pt x="150780" y="35368"/>
                </a:lnTo>
                <a:lnTo>
                  <a:pt x="148919" y="37229"/>
                </a:lnTo>
                <a:lnTo>
                  <a:pt x="153572" y="41883"/>
                </a:lnTo>
                <a:lnTo>
                  <a:pt x="158226" y="44675"/>
                </a:lnTo>
                <a:lnTo>
                  <a:pt x="157295" y="46537"/>
                </a:lnTo>
                <a:lnTo>
                  <a:pt x="149850" y="42814"/>
                </a:lnTo>
                <a:lnTo>
                  <a:pt x="147988" y="44675"/>
                </a:lnTo>
                <a:lnTo>
                  <a:pt x="152642" y="49329"/>
                </a:lnTo>
                <a:lnTo>
                  <a:pt x="155434" y="49329"/>
                </a:lnTo>
                <a:lnTo>
                  <a:pt x="149850" y="53983"/>
                </a:lnTo>
                <a:lnTo>
                  <a:pt x="147988" y="51190"/>
                </a:lnTo>
                <a:lnTo>
                  <a:pt x="147988" y="54913"/>
                </a:lnTo>
                <a:lnTo>
                  <a:pt x="7445" y="72598"/>
                </a:lnTo>
              </a:path>
              <a:path w="169544" h="183515">
                <a:moveTo>
                  <a:pt x="79113" y="63290"/>
                </a:moveTo>
                <a:lnTo>
                  <a:pt x="25130" y="111689"/>
                </a:lnTo>
              </a:path>
              <a:path w="169544" h="183515">
                <a:moveTo>
                  <a:pt x="112620" y="59567"/>
                </a:moveTo>
                <a:lnTo>
                  <a:pt x="41883" y="134958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bg object 564"/>
          <p:cNvSpPr/>
          <p:nvPr/>
        </p:nvSpPr>
        <p:spPr>
          <a:xfrm>
            <a:off x="17663376" y="6850905"/>
            <a:ext cx="328930" cy="210820"/>
          </a:xfrm>
          <a:custGeom>
            <a:avLst/>
            <a:gdLst/>
            <a:ahLst/>
            <a:cxnLst/>
            <a:rect l="l" t="t" r="r" b="b"/>
            <a:pathLst>
              <a:path w="328930" h="210820">
                <a:moveTo>
                  <a:pt x="126581" y="41883"/>
                </a:moveTo>
                <a:lnTo>
                  <a:pt x="123789" y="5584"/>
                </a:lnTo>
              </a:path>
              <a:path w="328930" h="210820">
                <a:moveTo>
                  <a:pt x="186149" y="109827"/>
                </a:moveTo>
                <a:lnTo>
                  <a:pt x="101451" y="13030"/>
                </a:lnTo>
              </a:path>
              <a:path w="328930" h="210820">
                <a:moveTo>
                  <a:pt x="109827" y="132165"/>
                </a:moveTo>
                <a:lnTo>
                  <a:pt x="12099" y="96797"/>
                </a:lnTo>
              </a:path>
              <a:path w="328930" h="210820">
                <a:moveTo>
                  <a:pt x="93074" y="103312"/>
                </a:moveTo>
                <a:lnTo>
                  <a:pt x="26991" y="71667"/>
                </a:lnTo>
              </a:path>
              <a:path w="328930" h="210820">
                <a:moveTo>
                  <a:pt x="148919" y="176841"/>
                </a:moveTo>
                <a:lnTo>
                  <a:pt x="147057" y="174049"/>
                </a:lnTo>
                <a:lnTo>
                  <a:pt x="150780" y="161949"/>
                </a:lnTo>
                <a:lnTo>
                  <a:pt x="155434" y="158226"/>
                </a:lnTo>
                <a:lnTo>
                  <a:pt x="151711" y="157295"/>
                </a:lnTo>
                <a:lnTo>
                  <a:pt x="149850" y="158226"/>
                </a:lnTo>
                <a:lnTo>
                  <a:pt x="146127" y="166603"/>
                </a:lnTo>
                <a:lnTo>
                  <a:pt x="146127" y="170326"/>
                </a:lnTo>
                <a:lnTo>
                  <a:pt x="144265" y="170326"/>
                </a:lnTo>
                <a:lnTo>
                  <a:pt x="144265" y="162880"/>
                </a:lnTo>
                <a:lnTo>
                  <a:pt x="146127" y="158226"/>
                </a:lnTo>
                <a:lnTo>
                  <a:pt x="144265" y="157295"/>
                </a:lnTo>
                <a:lnTo>
                  <a:pt x="141473" y="163811"/>
                </a:lnTo>
                <a:lnTo>
                  <a:pt x="141473" y="168464"/>
                </a:lnTo>
                <a:lnTo>
                  <a:pt x="138681" y="168464"/>
                </a:lnTo>
                <a:lnTo>
                  <a:pt x="139611" y="160088"/>
                </a:lnTo>
                <a:lnTo>
                  <a:pt x="136819" y="159157"/>
                </a:lnTo>
                <a:lnTo>
                  <a:pt x="134027" y="164741"/>
                </a:lnTo>
                <a:lnTo>
                  <a:pt x="134958" y="167534"/>
                </a:lnTo>
                <a:lnTo>
                  <a:pt x="129373" y="164741"/>
                </a:lnTo>
                <a:lnTo>
                  <a:pt x="131235" y="161949"/>
                </a:lnTo>
                <a:lnTo>
                  <a:pt x="127512" y="162880"/>
                </a:lnTo>
                <a:lnTo>
                  <a:pt x="55844" y="40022"/>
                </a:lnTo>
              </a:path>
              <a:path w="328930" h="210820">
                <a:moveTo>
                  <a:pt x="145196" y="63290"/>
                </a:moveTo>
                <a:lnTo>
                  <a:pt x="145196" y="1861"/>
                </a:lnTo>
              </a:path>
              <a:path w="328930" h="210820">
                <a:moveTo>
                  <a:pt x="165672" y="86559"/>
                </a:moveTo>
                <a:lnTo>
                  <a:pt x="174980" y="0"/>
                </a:lnTo>
              </a:path>
              <a:path w="328930" h="210820">
                <a:moveTo>
                  <a:pt x="228032" y="71667"/>
                </a:moveTo>
                <a:lnTo>
                  <a:pt x="248509" y="21407"/>
                </a:lnTo>
              </a:path>
              <a:path w="328930" h="210820">
                <a:moveTo>
                  <a:pt x="199179" y="98659"/>
                </a:moveTo>
                <a:lnTo>
                  <a:pt x="226171" y="11168"/>
                </a:lnTo>
              </a:path>
              <a:path w="328930" h="210820">
                <a:moveTo>
                  <a:pt x="158226" y="150780"/>
                </a:moveTo>
                <a:lnTo>
                  <a:pt x="159157" y="147057"/>
                </a:lnTo>
                <a:lnTo>
                  <a:pt x="164741" y="146127"/>
                </a:lnTo>
                <a:lnTo>
                  <a:pt x="175910" y="148919"/>
                </a:lnTo>
                <a:lnTo>
                  <a:pt x="174980" y="145196"/>
                </a:lnTo>
                <a:lnTo>
                  <a:pt x="163811" y="143334"/>
                </a:lnTo>
                <a:lnTo>
                  <a:pt x="161018" y="142404"/>
                </a:lnTo>
                <a:lnTo>
                  <a:pt x="160088" y="140542"/>
                </a:lnTo>
                <a:lnTo>
                  <a:pt x="166603" y="139611"/>
                </a:lnTo>
                <a:lnTo>
                  <a:pt x="171257" y="140542"/>
                </a:lnTo>
                <a:lnTo>
                  <a:pt x="173118" y="136819"/>
                </a:lnTo>
                <a:lnTo>
                  <a:pt x="167534" y="135888"/>
                </a:lnTo>
                <a:lnTo>
                  <a:pt x="163811" y="134958"/>
                </a:lnTo>
                <a:lnTo>
                  <a:pt x="167534" y="133096"/>
                </a:lnTo>
                <a:lnTo>
                  <a:pt x="172187" y="131235"/>
                </a:lnTo>
                <a:lnTo>
                  <a:pt x="171257" y="125650"/>
                </a:lnTo>
                <a:lnTo>
                  <a:pt x="168464" y="128442"/>
                </a:lnTo>
                <a:lnTo>
                  <a:pt x="167534" y="124719"/>
                </a:lnTo>
                <a:lnTo>
                  <a:pt x="172187" y="122858"/>
                </a:lnTo>
                <a:lnTo>
                  <a:pt x="268985" y="35368"/>
                </a:lnTo>
              </a:path>
              <a:path w="328930" h="210820">
                <a:moveTo>
                  <a:pt x="274569" y="128442"/>
                </a:moveTo>
                <a:lnTo>
                  <a:pt x="328553" y="119135"/>
                </a:lnTo>
              </a:path>
              <a:path w="328930" h="210820">
                <a:moveTo>
                  <a:pt x="184287" y="181495"/>
                </a:moveTo>
                <a:lnTo>
                  <a:pt x="187079" y="181495"/>
                </a:lnTo>
                <a:lnTo>
                  <a:pt x="188941" y="175910"/>
                </a:lnTo>
                <a:lnTo>
                  <a:pt x="188941" y="164741"/>
                </a:lnTo>
                <a:lnTo>
                  <a:pt x="192664" y="166603"/>
                </a:lnTo>
                <a:lnTo>
                  <a:pt x="192664" y="177772"/>
                </a:lnTo>
                <a:lnTo>
                  <a:pt x="192664" y="181495"/>
                </a:lnTo>
                <a:lnTo>
                  <a:pt x="194525" y="181495"/>
                </a:lnTo>
                <a:lnTo>
                  <a:pt x="196387" y="175910"/>
                </a:lnTo>
                <a:lnTo>
                  <a:pt x="196387" y="171257"/>
                </a:lnTo>
                <a:lnTo>
                  <a:pt x="200110" y="170326"/>
                </a:lnTo>
                <a:lnTo>
                  <a:pt x="200110" y="174980"/>
                </a:lnTo>
                <a:lnTo>
                  <a:pt x="200110" y="179633"/>
                </a:lnTo>
                <a:lnTo>
                  <a:pt x="202902" y="176841"/>
                </a:lnTo>
                <a:lnTo>
                  <a:pt x="205694" y="172187"/>
                </a:lnTo>
                <a:lnTo>
                  <a:pt x="211279" y="174049"/>
                </a:lnTo>
                <a:lnTo>
                  <a:pt x="207556" y="176841"/>
                </a:lnTo>
                <a:lnTo>
                  <a:pt x="211279" y="177772"/>
                </a:lnTo>
                <a:lnTo>
                  <a:pt x="213140" y="174049"/>
                </a:lnTo>
                <a:lnTo>
                  <a:pt x="319245" y="95866"/>
                </a:lnTo>
              </a:path>
              <a:path w="328930" h="210820">
                <a:moveTo>
                  <a:pt x="42814" y="210348"/>
                </a:moveTo>
                <a:lnTo>
                  <a:pt x="0" y="209417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bg object 565"/>
          <p:cNvSpPr/>
          <p:nvPr/>
        </p:nvSpPr>
        <p:spPr>
          <a:xfrm>
            <a:off x="17800195" y="7150606"/>
            <a:ext cx="17780" cy="38735"/>
          </a:xfrm>
          <a:custGeom>
            <a:avLst/>
            <a:gdLst/>
            <a:ahLst/>
            <a:cxnLst/>
            <a:rect l="l" t="t" r="r" b="b"/>
            <a:pathLst>
              <a:path w="17780" h="38734">
                <a:moveTo>
                  <a:pt x="17684" y="0"/>
                </a:moveTo>
                <a:lnTo>
                  <a:pt x="0" y="3816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bg object 566"/>
          <p:cNvSpPr/>
          <p:nvPr/>
        </p:nvSpPr>
        <p:spPr>
          <a:xfrm>
            <a:off x="17930499" y="7059393"/>
            <a:ext cx="60960" cy="35560"/>
          </a:xfrm>
          <a:custGeom>
            <a:avLst/>
            <a:gdLst/>
            <a:ahLst/>
            <a:cxnLst/>
            <a:rect l="l" t="t" r="r" b="b"/>
            <a:pathLst>
              <a:path w="60959" h="35559">
                <a:moveTo>
                  <a:pt x="0" y="3722"/>
                </a:moveTo>
                <a:lnTo>
                  <a:pt x="60498" y="15822"/>
                </a:lnTo>
              </a:path>
              <a:path w="60959" h="35559">
                <a:moveTo>
                  <a:pt x="16753" y="26060"/>
                </a:moveTo>
                <a:lnTo>
                  <a:pt x="52121" y="35368"/>
                </a:lnTo>
              </a:path>
              <a:path w="60959" h="35559">
                <a:moveTo>
                  <a:pt x="9307" y="0"/>
                </a:moveTo>
                <a:lnTo>
                  <a:pt x="55844" y="27922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bg object 567"/>
          <p:cNvSpPr/>
          <p:nvPr/>
        </p:nvSpPr>
        <p:spPr>
          <a:xfrm>
            <a:off x="17878378" y="7146883"/>
            <a:ext cx="20955" cy="29845"/>
          </a:xfrm>
          <a:custGeom>
            <a:avLst/>
            <a:gdLst/>
            <a:ahLst/>
            <a:cxnLst/>
            <a:rect l="l" t="t" r="r" b="b"/>
            <a:pathLst>
              <a:path w="20955" h="29845">
                <a:moveTo>
                  <a:pt x="0" y="0"/>
                </a:moveTo>
                <a:lnTo>
                  <a:pt x="20476" y="29783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bg object 568"/>
          <p:cNvSpPr/>
          <p:nvPr/>
        </p:nvSpPr>
        <p:spPr>
          <a:xfrm>
            <a:off x="18490809" y="6710363"/>
            <a:ext cx="417195" cy="416559"/>
          </a:xfrm>
          <a:custGeom>
            <a:avLst/>
            <a:gdLst/>
            <a:ahLst/>
            <a:cxnLst/>
            <a:rect l="l" t="t" r="r" b="b"/>
            <a:pathLst>
              <a:path w="417194" h="416559">
                <a:moveTo>
                  <a:pt x="70736" y="364852"/>
                </a:moveTo>
                <a:lnTo>
                  <a:pt x="188941" y="229894"/>
                </a:lnTo>
              </a:path>
              <a:path w="417194" h="416559">
                <a:moveTo>
                  <a:pt x="106104" y="389982"/>
                </a:moveTo>
                <a:lnTo>
                  <a:pt x="193595" y="233617"/>
                </a:lnTo>
              </a:path>
              <a:path w="417194" h="416559">
                <a:moveTo>
                  <a:pt x="146127" y="407666"/>
                </a:moveTo>
                <a:lnTo>
                  <a:pt x="199179" y="236409"/>
                </a:lnTo>
              </a:path>
              <a:path w="417194" h="416559">
                <a:moveTo>
                  <a:pt x="135888" y="375090"/>
                </a:moveTo>
                <a:lnTo>
                  <a:pt x="167534" y="302492"/>
                </a:lnTo>
              </a:path>
              <a:path w="417194" h="416559">
                <a:moveTo>
                  <a:pt x="16753" y="124719"/>
                </a:moveTo>
                <a:lnTo>
                  <a:pt x="181495" y="196387"/>
                </a:lnTo>
              </a:path>
              <a:path w="417194" h="416559">
                <a:moveTo>
                  <a:pt x="3722" y="166603"/>
                </a:moveTo>
                <a:lnTo>
                  <a:pt x="179633" y="201971"/>
                </a:lnTo>
              </a:path>
              <a:path w="417194" h="416559">
                <a:moveTo>
                  <a:pt x="0" y="210348"/>
                </a:moveTo>
                <a:lnTo>
                  <a:pt x="178703" y="208486"/>
                </a:lnTo>
              </a:path>
              <a:path w="417194" h="416559">
                <a:moveTo>
                  <a:pt x="4653" y="253162"/>
                </a:moveTo>
                <a:lnTo>
                  <a:pt x="179633" y="214071"/>
                </a:lnTo>
              </a:path>
              <a:path w="417194" h="416559">
                <a:moveTo>
                  <a:pt x="18614" y="295046"/>
                </a:moveTo>
                <a:lnTo>
                  <a:pt x="181495" y="220586"/>
                </a:lnTo>
              </a:path>
              <a:path w="417194" h="416559">
                <a:moveTo>
                  <a:pt x="40952" y="332276"/>
                </a:moveTo>
                <a:lnTo>
                  <a:pt x="184287" y="226171"/>
                </a:lnTo>
              </a:path>
              <a:path w="417194" h="416559">
                <a:moveTo>
                  <a:pt x="102381" y="27922"/>
                </a:moveTo>
                <a:lnTo>
                  <a:pt x="193595" y="182426"/>
                </a:lnTo>
              </a:path>
              <a:path w="417194" h="416559">
                <a:moveTo>
                  <a:pt x="67013" y="53983"/>
                </a:moveTo>
                <a:lnTo>
                  <a:pt x="188010" y="186149"/>
                </a:lnTo>
              </a:path>
              <a:path w="417194" h="416559">
                <a:moveTo>
                  <a:pt x="38160" y="86559"/>
                </a:moveTo>
                <a:lnTo>
                  <a:pt x="184287" y="190802"/>
                </a:lnTo>
              </a:path>
              <a:path w="417194" h="416559">
                <a:moveTo>
                  <a:pt x="99589" y="61429"/>
                </a:moveTo>
                <a:lnTo>
                  <a:pt x="147057" y="125650"/>
                </a:lnTo>
              </a:path>
              <a:path w="417194" h="416559">
                <a:moveTo>
                  <a:pt x="184287" y="0"/>
                </a:moveTo>
                <a:lnTo>
                  <a:pt x="204763" y="178703"/>
                </a:lnTo>
              </a:path>
              <a:path w="417194" h="416559">
                <a:moveTo>
                  <a:pt x="310868" y="26060"/>
                </a:moveTo>
                <a:lnTo>
                  <a:pt x="223378" y="182426"/>
                </a:lnTo>
              </a:path>
              <a:path w="417194" h="416559">
                <a:moveTo>
                  <a:pt x="270846" y="8376"/>
                </a:moveTo>
                <a:lnTo>
                  <a:pt x="217794" y="179633"/>
                </a:lnTo>
              </a:path>
              <a:path w="417194" h="416559">
                <a:moveTo>
                  <a:pt x="228032" y="0"/>
                </a:moveTo>
                <a:lnTo>
                  <a:pt x="211279" y="178703"/>
                </a:lnTo>
              </a:path>
              <a:path w="417194" h="416559">
                <a:moveTo>
                  <a:pt x="141473" y="10238"/>
                </a:moveTo>
                <a:lnTo>
                  <a:pt x="199179" y="179633"/>
                </a:lnTo>
              </a:path>
              <a:path w="417194" h="416559">
                <a:moveTo>
                  <a:pt x="132165" y="41883"/>
                </a:moveTo>
                <a:lnTo>
                  <a:pt x="165672" y="114481"/>
                </a:lnTo>
              </a:path>
              <a:path w="417194" h="416559">
                <a:moveTo>
                  <a:pt x="168464" y="29783"/>
                </a:moveTo>
                <a:lnTo>
                  <a:pt x="186149" y="107035"/>
                </a:lnTo>
              </a:path>
              <a:path w="417194" h="416559">
                <a:moveTo>
                  <a:pt x="206625" y="25130"/>
                </a:moveTo>
                <a:lnTo>
                  <a:pt x="207556" y="105174"/>
                </a:lnTo>
              </a:path>
              <a:path w="417194" h="416559">
                <a:moveTo>
                  <a:pt x="244786" y="28853"/>
                </a:moveTo>
                <a:lnTo>
                  <a:pt x="228963" y="107035"/>
                </a:lnTo>
              </a:path>
              <a:path w="417194" h="416559">
                <a:moveTo>
                  <a:pt x="281085" y="40952"/>
                </a:moveTo>
                <a:lnTo>
                  <a:pt x="249439" y="113550"/>
                </a:lnTo>
              </a:path>
              <a:path w="417194" h="416559">
                <a:moveTo>
                  <a:pt x="232686" y="415112"/>
                </a:moveTo>
                <a:lnTo>
                  <a:pt x="212209" y="237340"/>
                </a:lnTo>
              </a:path>
              <a:path w="417194" h="416559">
                <a:moveTo>
                  <a:pt x="188941" y="416043"/>
                </a:moveTo>
                <a:lnTo>
                  <a:pt x="205694" y="237340"/>
                </a:lnTo>
              </a:path>
              <a:path w="417194" h="416559">
                <a:moveTo>
                  <a:pt x="275500" y="405804"/>
                </a:moveTo>
                <a:lnTo>
                  <a:pt x="217794" y="236409"/>
                </a:lnTo>
              </a:path>
              <a:path w="417194" h="416559">
                <a:moveTo>
                  <a:pt x="412320" y="162880"/>
                </a:moveTo>
                <a:lnTo>
                  <a:pt x="237340" y="201041"/>
                </a:lnTo>
              </a:path>
              <a:path w="417194" h="416559">
                <a:moveTo>
                  <a:pt x="398359" y="120996"/>
                </a:moveTo>
                <a:lnTo>
                  <a:pt x="235478" y="195456"/>
                </a:lnTo>
              </a:path>
              <a:path w="417194" h="416559">
                <a:moveTo>
                  <a:pt x="376021" y="83767"/>
                </a:moveTo>
                <a:lnTo>
                  <a:pt x="232686" y="189872"/>
                </a:lnTo>
              </a:path>
              <a:path w="417194" h="416559">
                <a:moveTo>
                  <a:pt x="314591" y="388120"/>
                </a:moveTo>
                <a:lnTo>
                  <a:pt x="223378" y="233617"/>
                </a:lnTo>
              </a:path>
              <a:path w="417194" h="416559">
                <a:moveTo>
                  <a:pt x="349960" y="362059"/>
                </a:moveTo>
                <a:lnTo>
                  <a:pt x="228963" y="229894"/>
                </a:lnTo>
              </a:path>
              <a:path w="417194" h="416559">
                <a:moveTo>
                  <a:pt x="378813" y="329483"/>
                </a:moveTo>
                <a:lnTo>
                  <a:pt x="232686" y="225240"/>
                </a:lnTo>
              </a:path>
              <a:path w="417194" h="416559">
                <a:moveTo>
                  <a:pt x="400220" y="291323"/>
                </a:moveTo>
                <a:lnTo>
                  <a:pt x="235478" y="219655"/>
                </a:lnTo>
              </a:path>
              <a:path w="417194" h="416559">
                <a:moveTo>
                  <a:pt x="413250" y="249439"/>
                </a:moveTo>
                <a:lnTo>
                  <a:pt x="237340" y="214071"/>
                </a:lnTo>
              </a:path>
              <a:path w="417194" h="416559">
                <a:moveTo>
                  <a:pt x="416973" y="205694"/>
                </a:moveTo>
                <a:lnTo>
                  <a:pt x="238270" y="207556"/>
                </a:lnTo>
              </a:path>
              <a:path w="417194" h="416559">
                <a:moveTo>
                  <a:pt x="314591" y="59567"/>
                </a:moveTo>
                <a:lnTo>
                  <a:pt x="268054" y="123789"/>
                </a:lnTo>
              </a:path>
              <a:path w="417194" h="416559">
                <a:moveTo>
                  <a:pt x="342514" y="84697"/>
                </a:moveTo>
                <a:lnTo>
                  <a:pt x="283877" y="138681"/>
                </a:lnTo>
              </a:path>
              <a:path w="417194" h="416559">
                <a:moveTo>
                  <a:pt x="365782" y="115412"/>
                </a:moveTo>
                <a:lnTo>
                  <a:pt x="296907" y="155434"/>
                </a:lnTo>
              </a:path>
              <a:path w="417194" h="416559">
                <a:moveTo>
                  <a:pt x="381605" y="149850"/>
                </a:moveTo>
                <a:lnTo>
                  <a:pt x="306215" y="174980"/>
                </a:lnTo>
              </a:path>
              <a:path w="417194" h="416559">
                <a:moveTo>
                  <a:pt x="389982" y="187079"/>
                </a:moveTo>
                <a:lnTo>
                  <a:pt x="310868" y="196387"/>
                </a:lnTo>
              </a:path>
              <a:path w="417194" h="416559">
                <a:moveTo>
                  <a:pt x="389982" y="225240"/>
                </a:moveTo>
                <a:lnTo>
                  <a:pt x="310868" y="217794"/>
                </a:lnTo>
              </a:path>
              <a:path w="417194" h="416559">
                <a:moveTo>
                  <a:pt x="382536" y="262470"/>
                </a:moveTo>
                <a:lnTo>
                  <a:pt x="307145" y="239201"/>
                </a:lnTo>
              </a:path>
              <a:path w="417194" h="416559">
                <a:moveTo>
                  <a:pt x="367644" y="297838"/>
                </a:moveTo>
                <a:lnTo>
                  <a:pt x="297838" y="258747"/>
                </a:lnTo>
              </a:path>
              <a:path w="417194" h="416559">
                <a:moveTo>
                  <a:pt x="345306" y="328553"/>
                </a:moveTo>
                <a:lnTo>
                  <a:pt x="285738" y="276431"/>
                </a:lnTo>
              </a:path>
              <a:path w="417194" h="416559">
                <a:moveTo>
                  <a:pt x="317384" y="354614"/>
                </a:moveTo>
                <a:lnTo>
                  <a:pt x="269916" y="290392"/>
                </a:lnTo>
              </a:path>
              <a:path w="417194" h="416559">
                <a:moveTo>
                  <a:pt x="284808" y="374159"/>
                </a:moveTo>
                <a:lnTo>
                  <a:pt x="251301" y="301561"/>
                </a:lnTo>
              </a:path>
              <a:path w="417194" h="416559">
                <a:moveTo>
                  <a:pt x="248509" y="386259"/>
                </a:moveTo>
                <a:lnTo>
                  <a:pt x="230824" y="308076"/>
                </a:lnTo>
              </a:path>
              <a:path w="417194" h="416559">
                <a:moveTo>
                  <a:pt x="210348" y="389982"/>
                </a:moveTo>
                <a:lnTo>
                  <a:pt x="209417" y="310868"/>
                </a:lnTo>
              </a:path>
              <a:path w="417194" h="416559">
                <a:moveTo>
                  <a:pt x="172187" y="387190"/>
                </a:moveTo>
                <a:lnTo>
                  <a:pt x="188010" y="309007"/>
                </a:lnTo>
              </a:path>
              <a:path w="417194" h="416559">
                <a:moveTo>
                  <a:pt x="346237" y="51190"/>
                </a:moveTo>
                <a:lnTo>
                  <a:pt x="228032" y="185218"/>
                </a:lnTo>
              </a:path>
              <a:path w="417194" h="416559">
                <a:moveTo>
                  <a:pt x="102381" y="356475"/>
                </a:moveTo>
                <a:lnTo>
                  <a:pt x="148919" y="292254"/>
                </a:lnTo>
              </a:path>
              <a:path w="417194" h="416559">
                <a:moveTo>
                  <a:pt x="74459" y="331345"/>
                </a:moveTo>
                <a:lnTo>
                  <a:pt x="133096" y="277362"/>
                </a:lnTo>
              </a:path>
              <a:path w="417194" h="416559">
                <a:moveTo>
                  <a:pt x="49329" y="118204"/>
                </a:moveTo>
                <a:lnTo>
                  <a:pt x="119135" y="157295"/>
                </a:lnTo>
              </a:path>
              <a:path w="417194" h="416559">
                <a:moveTo>
                  <a:pt x="71667" y="87490"/>
                </a:moveTo>
                <a:lnTo>
                  <a:pt x="131235" y="139611"/>
                </a:lnTo>
              </a:path>
              <a:path w="417194" h="416559">
                <a:moveTo>
                  <a:pt x="51190" y="300630"/>
                </a:moveTo>
                <a:lnTo>
                  <a:pt x="120066" y="260608"/>
                </a:lnTo>
              </a:path>
              <a:path w="417194" h="416559">
                <a:moveTo>
                  <a:pt x="35368" y="266193"/>
                </a:moveTo>
                <a:lnTo>
                  <a:pt x="110758" y="241063"/>
                </a:lnTo>
              </a:path>
              <a:path w="417194" h="416559">
                <a:moveTo>
                  <a:pt x="26991" y="228963"/>
                </a:moveTo>
                <a:lnTo>
                  <a:pt x="106104" y="219655"/>
                </a:lnTo>
              </a:path>
              <a:path w="417194" h="416559">
                <a:moveTo>
                  <a:pt x="26991" y="190802"/>
                </a:moveTo>
                <a:lnTo>
                  <a:pt x="106104" y="198248"/>
                </a:lnTo>
              </a:path>
              <a:path w="417194" h="416559">
                <a:moveTo>
                  <a:pt x="34437" y="153572"/>
                </a:moveTo>
                <a:lnTo>
                  <a:pt x="109827" y="176841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9" name="bg object 569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18789112" y="4983365"/>
            <a:ext cx="153572" cy="149850"/>
          </a:xfrm>
          <a:prstGeom prst="rect">
            <a:avLst/>
          </a:prstGeom>
        </p:spPr>
      </p:pic>
      <p:pic>
        <p:nvPicPr>
          <p:cNvPr id="570" name="bg object 570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16954613" y="5193713"/>
            <a:ext cx="108897" cy="110758"/>
          </a:xfrm>
          <a:prstGeom prst="rect">
            <a:avLst/>
          </a:prstGeom>
        </p:spPr>
      </p:pic>
      <p:sp>
        <p:nvSpPr>
          <p:cNvPr id="571" name="bg object 571"/>
          <p:cNvSpPr/>
          <p:nvPr/>
        </p:nvSpPr>
        <p:spPr>
          <a:xfrm>
            <a:off x="18011851" y="7051394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69" h="26670">
                <a:moveTo>
                  <a:pt x="20071" y="7655"/>
                </a:moveTo>
                <a:lnTo>
                  <a:pt x="17054" y="3815"/>
                </a:lnTo>
                <a:lnTo>
                  <a:pt x="11495" y="3148"/>
                </a:lnTo>
                <a:lnTo>
                  <a:pt x="7655" y="6165"/>
                </a:lnTo>
                <a:lnTo>
                  <a:pt x="3815" y="9182"/>
                </a:lnTo>
                <a:lnTo>
                  <a:pt x="3148" y="14740"/>
                </a:lnTo>
                <a:lnTo>
                  <a:pt x="6165" y="18580"/>
                </a:lnTo>
                <a:lnTo>
                  <a:pt x="9182" y="22420"/>
                </a:lnTo>
                <a:lnTo>
                  <a:pt x="14740" y="23087"/>
                </a:lnTo>
                <a:lnTo>
                  <a:pt x="18580" y="20071"/>
                </a:lnTo>
                <a:lnTo>
                  <a:pt x="22420" y="17054"/>
                </a:lnTo>
                <a:lnTo>
                  <a:pt x="23087" y="11495"/>
                </a:lnTo>
                <a:lnTo>
                  <a:pt x="20071" y="7655"/>
                </a:lnTo>
              </a:path>
              <a:path w="26669" h="26670">
                <a:moveTo>
                  <a:pt x="22266" y="5930"/>
                </a:moveTo>
                <a:lnTo>
                  <a:pt x="18297" y="877"/>
                </a:lnTo>
                <a:lnTo>
                  <a:pt x="10983" y="0"/>
                </a:lnTo>
                <a:lnTo>
                  <a:pt x="5930" y="3969"/>
                </a:lnTo>
                <a:lnTo>
                  <a:pt x="877" y="7939"/>
                </a:lnTo>
                <a:lnTo>
                  <a:pt x="0" y="15253"/>
                </a:lnTo>
                <a:lnTo>
                  <a:pt x="3969" y="20305"/>
                </a:lnTo>
                <a:lnTo>
                  <a:pt x="7939" y="25358"/>
                </a:lnTo>
                <a:lnTo>
                  <a:pt x="15253" y="26236"/>
                </a:lnTo>
                <a:lnTo>
                  <a:pt x="20305" y="22266"/>
                </a:lnTo>
                <a:lnTo>
                  <a:pt x="25358" y="18297"/>
                </a:lnTo>
                <a:lnTo>
                  <a:pt x="26236" y="10983"/>
                </a:lnTo>
                <a:lnTo>
                  <a:pt x="22266" y="593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bg object 572"/>
          <p:cNvSpPr/>
          <p:nvPr/>
        </p:nvSpPr>
        <p:spPr>
          <a:xfrm>
            <a:off x="17929569" y="6969110"/>
            <a:ext cx="191770" cy="191770"/>
          </a:xfrm>
          <a:custGeom>
            <a:avLst/>
            <a:gdLst/>
            <a:ahLst/>
            <a:cxnLst/>
            <a:rect l="l" t="t" r="r" b="b"/>
            <a:pathLst>
              <a:path w="191769" h="191770">
                <a:moveTo>
                  <a:pt x="86559" y="149850"/>
                </a:moveTo>
                <a:lnTo>
                  <a:pt x="96797" y="191733"/>
                </a:lnTo>
              </a:path>
              <a:path w="191769" h="191770">
                <a:moveTo>
                  <a:pt x="94936" y="101451"/>
                </a:moveTo>
                <a:lnTo>
                  <a:pt x="110758" y="189872"/>
                </a:lnTo>
              </a:path>
              <a:path w="191769" h="191770">
                <a:moveTo>
                  <a:pt x="101451" y="107966"/>
                </a:moveTo>
                <a:lnTo>
                  <a:pt x="139611" y="180564"/>
                </a:lnTo>
              </a:path>
              <a:path w="191769" h="191770">
                <a:moveTo>
                  <a:pt x="129373" y="147057"/>
                </a:moveTo>
                <a:lnTo>
                  <a:pt x="158226" y="167534"/>
                </a:lnTo>
              </a:path>
              <a:path w="191769" h="191770">
                <a:moveTo>
                  <a:pt x="110758" y="113550"/>
                </a:moveTo>
                <a:lnTo>
                  <a:pt x="154503" y="141473"/>
                </a:lnTo>
              </a:path>
              <a:path w="191769" h="191770">
                <a:moveTo>
                  <a:pt x="133096" y="109827"/>
                </a:moveTo>
                <a:lnTo>
                  <a:pt x="179633" y="140542"/>
                </a:lnTo>
              </a:path>
              <a:path w="191769" h="191770">
                <a:moveTo>
                  <a:pt x="151711" y="110758"/>
                </a:moveTo>
                <a:lnTo>
                  <a:pt x="191733" y="100520"/>
                </a:lnTo>
              </a:path>
              <a:path w="191769" h="191770">
                <a:moveTo>
                  <a:pt x="105174" y="99589"/>
                </a:moveTo>
                <a:lnTo>
                  <a:pt x="188941" y="118204"/>
                </a:lnTo>
              </a:path>
              <a:path w="191769" h="191770">
                <a:moveTo>
                  <a:pt x="120996" y="85628"/>
                </a:moveTo>
                <a:lnTo>
                  <a:pt x="190802" y="87490"/>
                </a:lnTo>
              </a:path>
              <a:path w="191769" h="191770">
                <a:moveTo>
                  <a:pt x="102381" y="94005"/>
                </a:moveTo>
                <a:lnTo>
                  <a:pt x="182426" y="57706"/>
                </a:lnTo>
              </a:path>
              <a:path w="191769" h="191770">
                <a:moveTo>
                  <a:pt x="133096" y="55844"/>
                </a:moveTo>
                <a:lnTo>
                  <a:pt x="168464" y="34437"/>
                </a:lnTo>
              </a:path>
              <a:path w="191769" h="191770">
                <a:moveTo>
                  <a:pt x="104243" y="86559"/>
                </a:moveTo>
                <a:lnTo>
                  <a:pt x="157295" y="23268"/>
                </a:lnTo>
              </a:path>
              <a:path w="191769" h="191770">
                <a:moveTo>
                  <a:pt x="97728" y="91213"/>
                </a:moveTo>
                <a:lnTo>
                  <a:pt x="139611" y="11168"/>
                </a:lnTo>
              </a:path>
              <a:path w="191769" h="191770">
                <a:moveTo>
                  <a:pt x="113550" y="51190"/>
                </a:moveTo>
                <a:lnTo>
                  <a:pt x="114481" y="2792"/>
                </a:lnTo>
              </a:path>
              <a:path w="191769" h="191770">
                <a:moveTo>
                  <a:pt x="94936" y="82836"/>
                </a:moveTo>
                <a:lnTo>
                  <a:pt x="96797" y="0"/>
                </a:lnTo>
              </a:path>
              <a:path w="191769" h="191770">
                <a:moveTo>
                  <a:pt x="93074" y="88420"/>
                </a:moveTo>
                <a:lnTo>
                  <a:pt x="64221" y="5584"/>
                </a:lnTo>
              </a:path>
              <a:path w="191769" h="191770">
                <a:moveTo>
                  <a:pt x="72598" y="40022"/>
                </a:moveTo>
                <a:lnTo>
                  <a:pt x="50260" y="11168"/>
                </a:lnTo>
              </a:path>
              <a:path w="191769" h="191770">
                <a:moveTo>
                  <a:pt x="49329" y="50260"/>
                </a:moveTo>
                <a:lnTo>
                  <a:pt x="24199" y="32576"/>
                </a:lnTo>
              </a:path>
              <a:path w="191769" h="191770">
                <a:moveTo>
                  <a:pt x="74459" y="85628"/>
                </a:moveTo>
                <a:lnTo>
                  <a:pt x="37229" y="19545"/>
                </a:lnTo>
              </a:path>
              <a:path w="191769" h="191770">
                <a:moveTo>
                  <a:pt x="63290" y="79113"/>
                </a:moveTo>
                <a:lnTo>
                  <a:pt x="930" y="81905"/>
                </a:lnTo>
              </a:path>
              <a:path w="191769" h="191770">
                <a:moveTo>
                  <a:pt x="90282" y="94936"/>
                </a:moveTo>
                <a:lnTo>
                  <a:pt x="44675" y="69805"/>
                </a:lnTo>
                <a:lnTo>
                  <a:pt x="9307" y="62359"/>
                </a:lnTo>
              </a:path>
              <a:path w="191769" h="191770">
                <a:moveTo>
                  <a:pt x="31645" y="93074"/>
                </a:moveTo>
                <a:lnTo>
                  <a:pt x="78182" y="92143"/>
                </a:lnTo>
              </a:path>
              <a:path w="191769" h="191770">
                <a:moveTo>
                  <a:pt x="38160" y="106104"/>
                </a:moveTo>
                <a:lnTo>
                  <a:pt x="0" y="103312"/>
                </a:lnTo>
              </a:path>
              <a:path w="191769" h="191770">
                <a:moveTo>
                  <a:pt x="4653" y="123789"/>
                </a:moveTo>
                <a:lnTo>
                  <a:pt x="85628" y="98659"/>
                </a:lnTo>
              </a:path>
              <a:path w="191769" h="191770">
                <a:moveTo>
                  <a:pt x="53983" y="130304"/>
                </a:moveTo>
                <a:lnTo>
                  <a:pt x="40022" y="134958"/>
                </a:lnTo>
                <a:lnTo>
                  <a:pt x="7445" y="134958"/>
                </a:lnTo>
              </a:path>
              <a:path w="191769" h="191770">
                <a:moveTo>
                  <a:pt x="26991" y="162880"/>
                </a:moveTo>
                <a:lnTo>
                  <a:pt x="92143" y="99589"/>
                </a:lnTo>
              </a:path>
              <a:path w="191769" h="191770">
                <a:moveTo>
                  <a:pt x="41883" y="175910"/>
                </a:moveTo>
                <a:lnTo>
                  <a:pt x="50260" y="140542"/>
                </a:lnTo>
              </a:path>
              <a:path w="191769" h="191770">
                <a:moveTo>
                  <a:pt x="80044" y="160088"/>
                </a:moveTo>
                <a:lnTo>
                  <a:pt x="55844" y="183356"/>
                </a:lnTo>
              </a:path>
              <a:path w="191769" h="191770">
                <a:moveTo>
                  <a:pt x="73528" y="188941"/>
                </a:moveTo>
                <a:lnTo>
                  <a:pt x="91213" y="109827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bg object 573"/>
          <p:cNvSpPr/>
          <p:nvPr/>
        </p:nvSpPr>
        <p:spPr>
          <a:xfrm>
            <a:off x="18838353" y="6820569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69" h="26670">
                <a:moveTo>
                  <a:pt x="20071" y="7655"/>
                </a:moveTo>
                <a:lnTo>
                  <a:pt x="17054" y="3815"/>
                </a:lnTo>
                <a:lnTo>
                  <a:pt x="11495" y="3148"/>
                </a:lnTo>
                <a:lnTo>
                  <a:pt x="7655" y="6165"/>
                </a:lnTo>
                <a:lnTo>
                  <a:pt x="3815" y="9182"/>
                </a:lnTo>
                <a:lnTo>
                  <a:pt x="3148" y="14740"/>
                </a:lnTo>
                <a:lnTo>
                  <a:pt x="6165" y="18580"/>
                </a:lnTo>
                <a:lnTo>
                  <a:pt x="9182" y="22420"/>
                </a:lnTo>
                <a:lnTo>
                  <a:pt x="14740" y="23087"/>
                </a:lnTo>
                <a:lnTo>
                  <a:pt x="18580" y="20071"/>
                </a:lnTo>
                <a:lnTo>
                  <a:pt x="22420" y="17054"/>
                </a:lnTo>
                <a:lnTo>
                  <a:pt x="23087" y="11495"/>
                </a:lnTo>
                <a:lnTo>
                  <a:pt x="20071" y="7655"/>
                </a:lnTo>
              </a:path>
              <a:path w="26669" h="26670">
                <a:moveTo>
                  <a:pt x="22266" y="5930"/>
                </a:moveTo>
                <a:lnTo>
                  <a:pt x="18297" y="877"/>
                </a:lnTo>
                <a:lnTo>
                  <a:pt x="10983" y="0"/>
                </a:lnTo>
                <a:lnTo>
                  <a:pt x="5930" y="3969"/>
                </a:lnTo>
                <a:lnTo>
                  <a:pt x="877" y="7939"/>
                </a:lnTo>
                <a:lnTo>
                  <a:pt x="0" y="15253"/>
                </a:lnTo>
                <a:lnTo>
                  <a:pt x="3969" y="20305"/>
                </a:lnTo>
                <a:lnTo>
                  <a:pt x="7939" y="25358"/>
                </a:lnTo>
                <a:lnTo>
                  <a:pt x="15253" y="26236"/>
                </a:lnTo>
                <a:lnTo>
                  <a:pt x="20305" y="22266"/>
                </a:lnTo>
                <a:lnTo>
                  <a:pt x="25358" y="18297"/>
                </a:lnTo>
                <a:lnTo>
                  <a:pt x="26236" y="10983"/>
                </a:lnTo>
                <a:lnTo>
                  <a:pt x="22266" y="593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bg object 574"/>
          <p:cNvSpPr/>
          <p:nvPr/>
        </p:nvSpPr>
        <p:spPr>
          <a:xfrm>
            <a:off x="18755140" y="6738285"/>
            <a:ext cx="191770" cy="191770"/>
          </a:xfrm>
          <a:custGeom>
            <a:avLst/>
            <a:gdLst/>
            <a:ahLst/>
            <a:cxnLst/>
            <a:rect l="l" t="t" r="r" b="b"/>
            <a:pathLst>
              <a:path w="191769" h="191770">
                <a:moveTo>
                  <a:pt x="86559" y="149850"/>
                </a:moveTo>
                <a:lnTo>
                  <a:pt x="96797" y="191733"/>
                </a:lnTo>
              </a:path>
              <a:path w="191769" h="191770">
                <a:moveTo>
                  <a:pt x="95866" y="101451"/>
                </a:moveTo>
                <a:lnTo>
                  <a:pt x="110758" y="189872"/>
                </a:lnTo>
              </a:path>
              <a:path w="191769" h="191770">
                <a:moveTo>
                  <a:pt x="102381" y="107966"/>
                </a:moveTo>
                <a:lnTo>
                  <a:pt x="140542" y="180564"/>
                </a:lnTo>
              </a:path>
              <a:path w="191769" h="191770">
                <a:moveTo>
                  <a:pt x="129373" y="147057"/>
                </a:moveTo>
                <a:lnTo>
                  <a:pt x="158226" y="167534"/>
                </a:lnTo>
              </a:path>
              <a:path w="191769" h="191770">
                <a:moveTo>
                  <a:pt x="110758" y="113550"/>
                </a:moveTo>
                <a:lnTo>
                  <a:pt x="154503" y="141473"/>
                </a:lnTo>
              </a:path>
              <a:path w="191769" h="191770">
                <a:moveTo>
                  <a:pt x="134027" y="109827"/>
                </a:moveTo>
                <a:lnTo>
                  <a:pt x="179633" y="140542"/>
                </a:lnTo>
              </a:path>
              <a:path w="191769" h="191770">
                <a:moveTo>
                  <a:pt x="152642" y="110758"/>
                </a:moveTo>
                <a:lnTo>
                  <a:pt x="191733" y="100520"/>
                </a:lnTo>
              </a:path>
              <a:path w="191769" h="191770">
                <a:moveTo>
                  <a:pt x="106104" y="99589"/>
                </a:moveTo>
                <a:lnTo>
                  <a:pt x="188941" y="118204"/>
                </a:lnTo>
              </a:path>
              <a:path w="191769" h="191770">
                <a:moveTo>
                  <a:pt x="120996" y="85628"/>
                </a:moveTo>
                <a:lnTo>
                  <a:pt x="190802" y="87490"/>
                </a:lnTo>
              </a:path>
              <a:path w="191769" h="191770">
                <a:moveTo>
                  <a:pt x="103312" y="94005"/>
                </a:moveTo>
                <a:lnTo>
                  <a:pt x="182426" y="57706"/>
                </a:lnTo>
              </a:path>
              <a:path w="191769" h="191770">
                <a:moveTo>
                  <a:pt x="133096" y="55844"/>
                </a:moveTo>
                <a:lnTo>
                  <a:pt x="168464" y="34437"/>
                </a:lnTo>
              </a:path>
              <a:path w="191769" h="191770">
                <a:moveTo>
                  <a:pt x="104243" y="86559"/>
                </a:moveTo>
                <a:lnTo>
                  <a:pt x="157295" y="23268"/>
                </a:lnTo>
              </a:path>
              <a:path w="191769" h="191770">
                <a:moveTo>
                  <a:pt x="97728" y="91213"/>
                </a:moveTo>
                <a:lnTo>
                  <a:pt x="139611" y="11168"/>
                </a:lnTo>
              </a:path>
              <a:path w="191769" h="191770">
                <a:moveTo>
                  <a:pt x="113550" y="50260"/>
                </a:moveTo>
                <a:lnTo>
                  <a:pt x="114481" y="2792"/>
                </a:lnTo>
              </a:path>
              <a:path w="191769" h="191770">
                <a:moveTo>
                  <a:pt x="95866" y="82836"/>
                </a:moveTo>
                <a:lnTo>
                  <a:pt x="97728" y="0"/>
                </a:lnTo>
              </a:path>
              <a:path w="191769" h="191770">
                <a:moveTo>
                  <a:pt x="93074" y="88420"/>
                </a:moveTo>
                <a:lnTo>
                  <a:pt x="65152" y="5584"/>
                </a:lnTo>
              </a:path>
              <a:path w="191769" h="191770">
                <a:moveTo>
                  <a:pt x="72598" y="40022"/>
                </a:moveTo>
                <a:lnTo>
                  <a:pt x="51190" y="11168"/>
                </a:lnTo>
              </a:path>
              <a:path w="191769" h="191770">
                <a:moveTo>
                  <a:pt x="49329" y="50260"/>
                </a:moveTo>
                <a:lnTo>
                  <a:pt x="24199" y="32576"/>
                </a:lnTo>
              </a:path>
              <a:path w="191769" h="191770">
                <a:moveTo>
                  <a:pt x="75390" y="85628"/>
                </a:moveTo>
                <a:lnTo>
                  <a:pt x="37229" y="19545"/>
                </a:lnTo>
              </a:path>
              <a:path w="191769" h="191770">
                <a:moveTo>
                  <a:pt x="63290" y="79113"/>
                </a:moveTo>
                <a:lnTo>
                  <a:pt x="930" y="81905"/>
                </a:lnTo>
              </a:path>
              <a:path w="191769" h="191770">
                <a:moveTo>
                  <a:pt x="91213" y="94936"/>
                </a:moveTo>
                <a:lnTo>
                  <a:pt x="45606" y="69805"/>
                </a:lnTo>
                <a:lnTo>
                  <a:pt x="9307" y="62359"/>
                </a:lnTo>
              </a:path>
              <a:path w="191769" h="191770">
                <a:moveTo>
                  <a:pt x="31645" y="93074"/>
                </a:moveTo>
                <a:lnTo>
                  <a:pt x="78182" y="92143"/>
                </a:lnTo>
              </a:path>
              <a:path w="191769" h="191770">
                <a:moveTo>
                  <a:pt x="39091" y="106104"/>
                </a:moveTo>
                <a:lnTo>
                  <a:pt x="0" y="103312"/>
                </a:lnTo>
              </a:path>
              <a:path w="191769" h="191770">
                <a:moveTo>
                  <a:pt x="4653" y="123789"/>
                </a:moveTo>
                <a:lnTo>
                  <a:pt x="86559" y="98659"/>
                </a:lnTo>
              </a:path>
              <a:path w="191769" h="191770">
                <a:moveTo>
                  <a:pt x="53983" y="130304"/>
                </a:moveTo>
                <a:lnTo>
                  <a:pt x="40022" y="134958"/>
                </a:lnTo>
                <a:lnTo>
                  <a:pt x="7445" y="134958"/>
                </a:lnTo>
              </a:path>
              <a:path w="191769" h="191770">
                <a:moveTo>
                  <a:pt x="26991" y="161949"/>
                </a:moveTo>
                <a:lnTo>
                  <a:pt x="92143" y="99589"/>
                </a:lnTo>
              </a:path>
              <a:path w="191769" h="191770">
                <a:moveTo>
                  <a:pt x="42814" y="175910"/>
                </a:moveTo>
                <a:lnTo>
                  <a:pt x="50260" y="140542"/>
                </a:lnTo>
              </a:path>
              <a:path w="191769" h="191770">
                <a:moveTo>
                  <a:pt x="80044" y="160088"/>
                </a:moveTo>
                <a:lnTo>
                  <a:pt x="55844" y="182426"/>
                </a:lnTo>
              </a:path>
              <a:path w="191769" h="191770">
                <a:moveTo>
                  <a:pt x="73528" y="188941"/>
                </a:moveTo>
                <a:lnTo>
                  <a:pt x="91213" y="109827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bg object 575"/>
          <p:cNvSpPr/>
          <p:nvPr/>
        </p:nvSpPr>
        <p:spPr>
          <a:xfrm>
            <a:off x="2479195" y="5042467"/>
            <a:ext cx="75565" cy="5715"/>
          </a:xfrm>
          <a:custGeom>
            <a:avLst/>
            <a:gdLst/>
            <a:ahLst/>
            <a:cxnLst/>
            <a:rect l="l" t="t" r="r" b="b"/>
            <a:pathLst>
              <a:path w="75564" h="5714">
                <a:moveTo>
                  <a:pt x="75390" y="5584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bg object 576"/>
          <p:cNvSpPr/>
          <p:nvPr/>
        </p:nvSpPr>
        <p:spPr>
          <a:xfrm>
            <a:off x="2477334" y="4932640"/>
            <a:ext cx="101600" cy="99060"/>
          </a:xfrm>
          <a:custGeom>
            <a:avLst/>
            <a:gdLst/>
            <a:ahLst/>
            <a:cxnLst/>
            <a:rect l="l" t="t" r="r" b="b"/>
            <a:pathLst>
              <a:path w="101600" h="99060">
                <a:moveTo>
                  <a:pt x="93074" y="49329"/>
                </a:moveTo>
                <a:lnTo>
                  <a:pt x="87490" y="0"/>
                </a:lnTo>
              </a:path>
              <a:path w="101600" h="99060">
                <a:moveTo>
                  <a:pt x="74459" y="50260"/>
                </a:moveTo>
                <a:lnTo>
                  <a:pt x="59567" y="5584"/>
                </a:lnTo>
              </a:path>
              <a:path w="101600" h="99060">
                <a:moveTo>
                  <a:pt x="89351" y="56775"/>
                </a:moveTo>
                <a:lnTo>
                  <a:pt x="26060" y="26991"/>
                </a:lnTo>
              </a:path>
              <a:path w="101600" h="99060">
                <a:moveTo>
                  <a:pt x="65152" y="58636"/>
                </a:moveTo>
                <a:lnTo>
                  <a:pt x="29783" y="24199"/>
                </a:lnTo>
              </a:path>
              <a:path w="101600" h="99060">
                <a:moveTo>
                  <a:pt x="51190" y="70736"/>
                </a:moveTo>
                <a:lnTo>
                  <a:pt x="12099" y="46537"/>
                </a:lnTo>
              </a:path>
              <a:path w="101600" h="99060">
                <a:moveTo>
                  <a:pt x="35368" y="75390"/>
                </a:moveTo>
                <a:lnTo>
                  <a:pt x="5584" y="60498"/>
                </a:lnTo>
              </a:path>
              <a:path w="101600" h="99060">
                <a:moveTo>
                  <a:pt x="67944" y="67013"/>
                </a:moveTo>
                <a:lnTo>
                  <a:pt x="0" y="84697"/>
                </a:lnTo>
              </a:path>
              <a:path w="101600" h="99060">
                <a:moveTo>
                  <a:pt x="92143" y="91213"/>
                </a:moveTo>
                <a:lnTo>
                  <a:pt x="81905" y="89351"/>
                </a:lnTo>
                <a:lnTo>
                  <a:pt x="83767" y="94936"/>
                </a:lnTo>
                <a:lnTo>
                  <a:pt x="91213" y="98659"/>
                </a:lnTo>
                <a:lnTo>
                  <a:pt x="97728" y="97728"/>
                </a:lnTo>
                <a:lnTo>
                  <a:pt x="101451" y="94005"/>
                </a:lnTo>
                <a:lnTo>
                  <a:pt x="100520" y="86559"/>
                </a:lnTo>
                <a:lnTo>
                  <a:pt x="94936" y="80974"/>
                </a:lnTo>
                <a:lnTo>
                  <a:pt x="87490" y="80974"/>
                </a:lnTo>
                <a:lnTo>
                  <a:pt x="83767" y="86559"/>
                </a:lnTo>
                <a:lnTo>
                  <a:pt x="80044" y="90282"/>
                </a:lnTo>
                <a:lnTo>
                  <a:pt x="79113" y="89351"/>
                </a:lnTo>
                <a:lnTo>
                  <a:pt x="80044" y="85628"/>
                </a:lnTo>
                <a:lnTo>
                  <a:pt x="83767" y="80974"/>
                </a:lnTo>
                <a:lnTo>
                  <a:pt x="81905" y="80974"/>
                </a:lnTo>
                <a:lnTo>
                  <a:pt x="78182" y="85628"/>
                </a:lnTo>
                <a:lnTo>
                  <a:pt x="77251" y="87490"/>
                </a:lnTo>
                <a:lnTo>
                  <a:pt x="76321" y="86559"/>
                </a:lnTo>
                <a:lnTo>
                  <a:pt x="77251" y="83767"/>
                </a:lnTo>
                <a:lnTo>
                  <a:pt x="79113" y="81905"/>
                </a:lnTo>
                <a:lnTo>
                  <a:pt x="77251" y="80044"/>
                </a:lnTo>
                <a:lnTo>
                  <a:pt x="75390" y="81905"/>
                </a:lnTo>
                <a:lnTo>
                  <a:pt x="74459" y="83767"/>
                </a:lnTo>
                <a:lnTo>
                  <a:pt x="74459" y="81905"/>
                </a:lnTo>
                <a:lnTo>
                  <a:pt x="74459" y="79113"/>
                </a:lnTo>
                <a:lnTo>
                  <a:pt x="71667" y="78182"/>
                </a:lnTo>
                <a:lnTo>
                  <a:pt x="71667" y="80044"/>
                </a:lnTo>
                <a:lnTo>
                  <a:pt x="69805" y="80044"/>
                </a:lnTo>
                <a:lnTo>
                  <a:pt x="70736" y="77251"/>
                </a:lnTo>
                <a:lnTo>
                  <a:pt x="51190" y="9307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bg object 577"/>
          <p:cNvSpPr/>
          <p:nvPr/>
        </p:nvSpPr>
        <p:spPr>
          <a:xfrm>
            <a:off x="2490364" y="5026645"/>
            <a:ext cx="103505" cy="88900"/>
          </a:xfrm>
          <a:custGeom>
            <a:avLst/>
            <a:gdLst/>
            <a:ahLst/>
            <a:cxnLst/>
            <a:rect l="l" t="t" r="r" b="b"/>
            <a:pathLst>
              <a:path w="103505" h="88900">
                <a:moveTo>
                  <a:pt x="79113" y="51190"/>
                </a:moveTo>
                <a:lnTo>
                  <a:pt x="90282" y="88420"/>
                </a:lnTo>
              </a:path>
              <a:path w="103505" h="88900">
                <a:moveTo>
                  <a:pt x="87490" y="35368"/>
                </a:moveTo>
                <a:lnTo>
                  <a:pt x="103312" y="85628"/>
                </a:lnTo>
              </a:path>
              <a:path w="103505" h="88900">
                <a:moveTo>
                  <a:pt x="95866" y="19545"/>
                </a:moveTo>
                <a:lnTo>
                  <a:pt x="60498" y="87490"/>
                </a:lnTo>
              </a:path>
              <a:path w="103505" h="88900">
                <a:moveTo>
                  <a:pt x="46537" y="20476"/>
                </a:moveTo>
                <a:lnTo>
                  <a:pt x="7445" y="54913"/>
                </a:lnTo>
              </a:path>
              <a:path w="103505" h="88900">
                <a:moveTo>
                  <a:pt x="29783" y="18614"/>
                </a:moveTo>
                <a:lnTo>
                  <a:pt x="0" y="43745"/>
                </a:lnTo>
              </a:path>
              <a:path w="103505" h="88900">
                <a:moveTo>
                  <a:pt x="69805" y="0"/>
                </a:moveTo>
                <a:lnTo>
                  <a:pt x="68875" y="1861"/>
                </a:lnTo>
                <a:lnTo>
                  <a:pt x="74459" y="5584"/>
                </a:lnTo>
                <a:lnTo>
                  <a:pt x="78182" y="5584"/>
                </a:lnTo>
                <a:lnTo>
                  <a:pt x="76321" y="7445"/>
                </a:lnTo>
                <a:lnTo>
                  <a:pt x="75390" y="7445"/>
                </a:lnTo>
                <a:lnTo>
                  <a:pt x="71667" y="5584"/>
                </a:lnTo>
                <a:lnTo>
                  <a:pt x="69805" y="3722"/>
                </a:lnTo>
                <a:lnTo>
                  <a:pt x="68875" y="3722"/>
                </a:lnTo>
                <a:lnTo>
                  <a:pt x="71667" y="7445"/>
                </a:lnTo>
                <a:lnTo>
                  <a:pt x="73528" y="8376"/>
                </a:lnTo>
                <a:lnTo>
                  <a:pt x="73528" y="10238"/>
                </a:lnTo>
                <a:lnTo>
                  <a:pt x="69805" y="7445"/>
                </a:lnTo>
                <a:lnTo>
                  <a:pt x="67944" y="5584"/>
                </a:lnTo>
                <a:lnTo>
                  <a:pt x="67013" y="6515"/>
                </a:lnTo>
                <a:lnTo>
                  <a:pt x="69805" y="10238"/>
                </a:lnTo>
                <a:lnTo>
                  <a:pt x="68875" y="11168"/>
                </a:lnTo>
                <a:lnTo>
                  <a:pt x="66082" y="9307"/>
                </a:lnTo>
                <a:lnTo>
                  <a:pt x="66082" y="8376"/>
                </a:lnTo>
                <a:lnTo>
                  <a:pt x="64221" y="11168"/>
                </a:lnTo>
                <a:lnTo>
                  <a:pt x="66082" y="12099"/>
                </a:lnTo>
                <a:lnTo>
                  <a:pt x="64221" y="12099"/>
                </a:lnTo>
                <a:lnTo>
                  <a:pt x="69805" y="88420"/>
                </a:lnTo>
              </a:path>
              <a:path w="103505" h="88900">
                <a:moveTo>
                  <a:pt x="67013" y="49329"/>
                </a:moveTo>
                <a:lnTo>
                  <a:pt x="47468" y="83767"/>
                </a:lnTo>
              </a:path>
              <a:path w="103505" h="88900">
                <a:moveTo>
                  <a:pt x="65152" y="31645"/>
                </a:moveTo>
                <a:lnTo>
                  <a:pt x="33506" y="77251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bg object 578"/>
          <p:cNvSpPr/>
          <p:nvPr/>
        </p:nvSpPr>
        <p:spPr>
          <a:xfrm>
            <a:off x="2560170" y="4932640"/>
            <a:ext cx="100965" cy="183515"/>
          </a:xfrm>
          <a:custGeom>
            <a:avLst/>
            <a:gdLst/>
            <a:ahLst/>
            <a:cxnLst/>
            <a:rect l="l" t="t" r="r" b="b"/>
            <a:pathLst>
              <a:path w="100964" h="183514">
                <a:moveTo>
                  <a:pt x="80974" y="97728"/>
                </a:moveTo>
                <a:lnTo>
                  <a:pt x="100520" y="94936"/>
                </a:lnTo>
              </a:path>
              <a:path w="100964" h="183514">
                <a:moveTo>
                  <a:pt x="38160" y="73528"/>
                </a:moveTo>
                <a:lnTo>
                  <a:pt x="98659" y="107966"/>
                </a:lnTo>
              </a:path>
              <a:path w="100964" h="183514">
                <a:moveTo>
                  <a:pt x="35368" y="117273"/>
                </a:moveTo>
                <a:lnTo>
                  <a:pt x="64221" y="163811"/>
                </a:lnTo>
              </a:path>
              <a:path w="100964" h="183514">
                <a:moveTo>
                  <a:pt x="52121" y="122858"/>
                </a:moveTo>
                <a:lnTo>
                  <a:pt x="76321" y="153572"/>
                </a:lnTo>
              </a:path>
              <a:path w="100964" h="183514">
                <a:moveTo>
                  <a:pt x="7445" y="100520"/>
                </a:moveTo>
                <a:lnTo>
                  <a:pt x="8376" y="102381"/>
                </a:lnTo>
                <a:lnTo>
                  <a:pt x="14891" y="97728"/>
                </a:lnTo>
                <a:lnTo>
                  <a:pt x="16753" y="95866"/>
                </a:lnTo>
                <a:lnTo>
                  <a:pt x="17684" y="97728"/>
                </a:lnTo>
                <a:lnTo>
                  <a:pt x="16753" y="98659"/>
                </a:lnTo>
                <a:lnTo>
                  <a:pt x="13030" y="101451"/>
                </a:lnTo>
                <a:lnTo>
                  <a:pt x="11168" y="102381"/>
                </a:lnTo>
                <a:lnTo>
                  <a:pt x="11168" y="103312"/>
                </a:lnTo>
                <a:lnTo>
                  <a:pt x="14891" y="102381"/>
                </a:lnTo>
                <a:lnTo>
                  <a:pt x="17684" y="100520"/>
                </a:lnTo>
                <a:lnTo>
                  <a:pt x="18614" y="101451"/>
                </a:lnTo>
                <a:lnTo>
                  <a:pt x="14891" y="103312"/>
                </a:lnTo>
                <a:lnTo>
                  <a:pt x="12099" y="104243"/>
                </a:lnTo>
                <a:lnTo>
                  <a:pt x="13030" y="105174"/>
                </a:lnTo>
                <a:lnTo>
                  <a:pt x="16753" y="104243"/>
                </a:lnTo>
                <a:lnTo>
                  <a:pt x="17684" y="105174"/>
                </a:lnTo>
                <a:lnTo>
                  <a:pt x="14891" y="107966"/>
                </a:lnTo>
                <a:lnTo>
                  <a:pt x="13961" y="107035"/>
                </a:lnTo>
                <a:lnTo>
                  <a:pt x="15822" y="109827"/>
                </a:lnTo>
                <a:lnTo>
                  <a:pt x="17684" y="108897"/>
                </a:lnTo>
                <a:lnTo>
                  <a:pt x="16753" y="110758"/>
                </a:lnTo>
                <a:lnTo>
                  <a:pt x="89351" y="134958"/>
                </a:lnTo>
              </a:path>
              <a:path w="100964" h="183514">
                <a:moveTo>
                  <a:pt x="67944" y="90282"/>
                </a:moveTo>
                <a:lnTo>
                  <a:pt x="100520" y="83767"/>
                </a:lnTo>
              </a:path>
              <a:path w="100964" h="183514">
                <a:moveTo>
                  <a:pt x="53052" y="81905"/>
                </a:moveTo>
                <a:lnTo>
                  <a:pt x="97728" y="67944"/>
                </a:lnTo>
              </a:path>
              <a:path w="100964" h="183514">
                <a:moveTo>
                  <a:pt x="53983" y="47468"/>
                </a:moveTo>
                <a:lnTo>
                  <a:pt x="78182" y="31645"/>
                </a:lnTo>
              </a:path>
              <a:path w="100964" h="183514">
                <a:moveTo>
                  <a:pt x="42814" y="66082"/>
                </a:moveTo>
                <a:lnTo>
                  <a:pt x="86559" y="41883"/>
                </a:lnTo>
              </a:path>
              <a:path w="100964" h="183514">
                <a:moveTo>
                  <a:pt x="20476" y="93074"/>
                </a:moveTo>
                <a:lnTo>
                  <a:pt x="21407" y="92143"/>
                </a:lnTo>
                <a:lnTo>
                  <a:pt x="21407" y="89351"/>
                </a:lnTo>
                <a:lnTo>
                  <a:pt x="19545" y="83767"/>
                </a:lnTo>
                <a:lnTo>
                  <a:pt x="21407" y="83767"/>
                </a:lnTo>
                <a:lnTo>
                  <a:pt x="23268" y="89351"/>
                </a:lnTo>
                <a:lnTo>
                  <a:pt x="24199" y="91213"/>
                </a:lnTo>
                <a:lnTo>
                  <a:pt x="25130" y="91213"/>
                </a:lnTo>
                <a:lnTo>
                  <a:pt x="25130" y="87490"/>
                </a:lnTo>
                <a:lnTo>
                  <a:pt x="24199" y="85628"/>
                </a:lnTo>
                <a:lnTo>
                  <a:pt x="26060" y="83767"/>
                </a:lnTo>
                <a:lnTo>
                  <a:pt x="26991" y="86559"/>
                </a:lnTo>
                <a:lnTo>
                  <a:pt x="27922" y="88420"/>
                </a:lnTo>
                <a:lnTo>
                  <a:pt x="27922" y="86559"/>
                </a:lnTo>
                <a:lnTo>
                  <a:pt x="28853" y="83767"/>
                </a:lnTo>
                <a:lnTo>
                  <a:pt x="31645" y="83767"/>
                </a:lnTo>
                <a:lnTo>
                  <a:pt x="30714" y="85628"/>
                </a:lnTo>
                <a:lnTo>
                  <a:pt x="32576" y="85628"/>
                </a:lnTo>
                <a:lnTo>
                  <a:pt x="33506" y="82836"/>
                </a:lnTo>
                <a:lnTo>
                  <a:pt x="68875" y="22337"/>
                </a:lnTo>
              </a:path>
              <a:path w="100964" h="183514">
                <a:moveTo>
                  <a:pt x="18614" y="29783"/>
                </a:moveTo>
                <a:lnTo>
                  <a:pt x="17684" y="0"/>
                </a:lnTo>
              </a:path>
              <a:path w="100964" h="183514">
                <a:moveTo>
                  <a:pt x="930" y="82836"/>
                </a:moveTo>
                <a:lnTo>
                  <a:pt x="930" y="81905"/>
                </a:lnTo>
                <a:lnTo>
                  <a:pt x="3722" y="80044"/>
                </a:lnTo>
                <a:lnTo>
                  <a:pt x="9307" y="78182"/>
                </a:lnTo>
                <a:lnTo>
                  <a:pt x="8376" y="77251"/>
                </a:lnTo>
                <a:lnTo>
                  <a:pt x="1861" y="78182"/>
                </a:lnTo>
                <a:lnTo>
                  <a:pt x="0" y="79113"/>
                </a:lnTo>
                <a:lnTo>
                  <a:pt x="0" y="77251"/>
                </a:lnTo>
                <a:lnTo>
                  <a:pt x="2792" y="76321"/>
                </a:lnTo>
                <a:lnTo>
                  <a:pt x="5584" y="75390"/>
                </a:lnTo>
                <a:lnTo>
                  <a:pt x="5584" y="73528"/>
                </a:lnTo>
                <a:lnTo>
                  <a:pt x="2792" y="73528"/>
                </a:lnTo>
                <a:lnTo>
                  <a:pt x="0" y="74459"/>
                </a:lnTo>
                <a:lnTo>
                  <a:pt x="1861" y="72598"/>
                </a:lnTo>
                <a:lnTo>
                  <a:pt x="3722" y="70736"/>
                </a:lnTo>
                <a:lnTo>
                  <a:pt x="1861" y="67944"/>
                </a:lnTo>
                <a:lnTo>
                  <a:pt x="930" y="69805"/>
                </a:lnTo>
                <a:lnTo>
                  <a:pt x="0" y="68875"/>
                </a:lnTo>
                <a:lnTo>
                  <a:pt x="1861" y="67013"/>
                </a:lnTo>
                <a:lnTo>
                  <a:pt x="30714" y="2792"/>
                </a:lnTo>
              </a:path>
              <a:path w="100964" h="183514">
                <a:moveTo>
                  <a:pt x="1861" y="161018"/>
                </a:moveTo>
                <a:lnTo>
                  <a:pt x="6515" y="183356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bg object 579"/>
          <p:cNvSpPr/>
          <p:nvPr/>
        </p:nvSpPr>
        <p:spPr>
          <a:xfrm>
            <a:off x="2483849" y="5044329"/>
            <a:ext cx="19050" cy="13335"/>
          </a:xfrm>
          <a:custGeom>
            <a:avLst/>
            <a:gdLst/>
            <a:ahLst/>
            <a:cxnLst/>
            <a:rect l="l" t="t" r="r" b="b"/>
            <a:pathLst>
              <a:path w="19050" h="13335">
                <a:moveTo>
                  <a:pt x="18614" y="0"/>
                </a:moveTo>
                <a:lnTo>
                  <a:pt x="0" y="1303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bg object 580"/>
          <p:cNvSpPr/>
          <p:nvPr/>
        </p:nvSpPr>
        <p:spPr>
          <a:xfrm>
            <a:off x="2479195" y="4944739"/>
            <a:ext cx="57785" cy="67310"/>
          </a:xfrm>
          <a:custGeom>
            <a:avLst/>
            <a:gdLst/>
            <a:ahLst/>
            <a:cxnLst/>
            <a:rect l="l" t="t" r="r" b="b"/>
            <a:pathLst>
              <a:path w="57785" h="67310">
                <a:moveTo>
                  <a:pt x="56775" y="30714"/>
                </a:moveTo>
                <a:lnTo>
                  <a:pt x="43745" y="0"/>
                </a:lnTo>
              </a:path>
              <a:path w="57785" h="67310">
                <a:moveTo>
                  <a:pt x="42814" y="24199"/>
                </a:moveTo>
                <a:lnTo>
                  <a:pt x="34437" y="6515"/>
                </a:lnTo>
              </a:path>
              <a:path w="57785" h="67310">
                <a:moveTo>
                  <a:pt x="57706" y="25130"/>
                </a:moveTo>
                <a:lnTo>
                  <a:pt x="38160" y="3722"/>
                </a:lnTo>
              </a:path>
              <a:path w="57785" h="67310">
                <a:moveTo>
                  <a:pt x="18614" y="67013"/>
                </a:moveTo>
                <a:lnTo>
                  <a:pt x="0" y="59567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1" name="bg object 581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681081" y="4758125"/>
            <a:ext cx="184287" cy="184287"/>
          </a:xfrm>
          <a:prstGeom prst="rect">
            <a:avLst/>
          </a:prstGeom>
        </p:spPr>
      </p:pic>
      <p:sp>
        <p:nvSpPr>
          <p:cNvPr id="582" name="bg object 582"/>
          <p:cNvSpPr/>
          <p:nvPr/>
        </p:nvSpPr>
        <p:spPr>
          <a:xfrm>
            <a:off x="2413112" y="4908440"/>
            <a:ext cx="108585" cy="109855"/>
          </a:xfrm>
          <a:custGeom>
            <a:avLst/>
            <a:gdLst/>
            <a:ahLst/>
            <a:cxnLst/>
            <a:rect l="l" t="t" r="r" b="b"/>
            <a:pathLst>
              <a:path w="108585" h="109854">
                <a:moveTo>
                  <a:pt x="15822" y="40022"/>
                </a:moveTo>
                <a:lnTo>
                  <a:pt x="59567" y="53052"/>
                </a:lnTo>
                <a:lnTo>
                  <a:pt x="8376" y="14891"/>
                </a:lnTo>
              </a:path>
              <a:path w="108585" h="109854">
                <a:moveTo>
                  <a:pt x="5584" y="95866"/>
                </a:moveTo>
                <a:lnTo>
                  <a:pt x="59567" y="53052"/>
                </a:lnTo>
                <a:lnTo>
                  <a:pt x="930" y="62359"/>
                </a:lnTo>
              </a:path>
              <a:path w="108585" h="109854">
                <a:moveTo>
                  <a:pt x="93074" y="104243"/>
                </a:moveTo>
                <a:lnTo>
                  <a:pt x="59567" y="53052"/>
                </a:lnTo>
                <a:lnTo>
                  <a:pt x="45606" y="81905"/>
                </a:lnTo>
              </a:path>
              <a:path w="108585" h="109854">
                <a:moveTo>
                  <a:pt x="41883" y="4653"/>
                </a:moveTo>
                <a:lnTo>
                  <a:pt x="59567" y="53052"/>
                </a:lnTo>
                <a:lnTo>
                  <a:pt x="107966" y="28853"/>
                </a:lnTo>
              </a:path>
              <a:path w="108585" h="109854">
                <a:moveTo>
                  <a:pt x="23268" y="67013"/>
                </a:moveTo>
                <a:lnTo>
                  <a:pt x="59567" y="53052"/>
                </a:lnTo>
                <a:lnTo>
                  <a:pt x="79113" y="0"/>
                </a:lnTo>
              </a:path>
              <a:path w="108585" h="109854">
                <a:moveTo>
                  <a:pt x="26060" y="8376"/>
                </a:moveTo>
                <a:lnTo>
                  <a:pt x="59567" y="53052"/>
                </a:lnTo>
                <a:lnTo>
                  <a:pt x="0" y="43745"/>
                </a:lnTo>
              </a:path>
              <a:path w="108585" h="109854">
                <a:moveTo>
                  <a:pt x="43745" y="109827"/>
                </a:moveTo>
                <a:lnTo>
                  <a:pt x="59567" y="53052"/>
                </a:lnTo>
                <a:lnTo>
                  <a:pt x="70736" y="98659"/>
                </a:lnTo>
              </a:path>
              <a:path w="108585" h="109854">
                <a:moveTo>
                  <a:pt x="59567" y="53052"/>
                </a:moveTo>
                <a:lnTo>
                  <a:pt x="107035" y="72598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bg object 583"/>
          <p:cNvSpPr/>
          <p:nvPr/>
        </p:nvSpPr>
        <p:spPr>
          <a:xfrm>
            <a:off x="2519682" y="498057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465"/>
                </a:moveTo>
                <a:lnTo>
                  <a:pt x="136" y="135"/>
                </a:lnTo>
                <a:lnTo>
                  <a:pt x="465" y="0"/>
                </a:lnTo>
                <a:lnTo>
                  <a:pt x="794" y="135"/>
                </a:lnTo>
                <a:lnTo>
                  <a:pt x="930" y="465"/>
                </a:lnTo>
                <a:lnTo>
                  <a:pt x="794" y="794"/>
                </a:lnTo>
                <a:lnTo>
                  <a:pt x="465" y="930"/>
                </a:lnTo>
                <a:lnTo>
                  <a:pt x="136" y="794"/>
                </a:lnTo>
                <a:lnTo>
                  <a:pt x="0" y="465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bg object 584"/>
          <p:cNvSpPr/>
          <p:nvPr/>
        </p:nvSpPr>
        <p:spPr>
          <a:xfrm>
            <a:off x="2413112" y="4908440"/>
            <a:ext cx="108585" cy="109855"/>
          </a:xfrm>
          <a:custGeom>
            <a:avLst/>
            <a:gdLst/>
            <a:ahLst/>
            <a:cxnLst/>
            <a:rect l="l" t="t" r="r" b="b"/>
            <a:pathLst>
              <a:path w="108585" h="109854">
                <a:moveTo>
                  <a:pt x="103312" y="57706"/>
                </a:moveTo>
                <a:lnTo>
                  <a:pt x="59567" y="53052"/>
                </a:lnTo>
                <a:lnTo>
                  <a:pt x="88420" y="73528"/>
                </a:lnTo>
              </a:path>
              <a:path w="108585" h="109854">
                <a:moveTo>
                  <a:pt x="51190" y="930"/>
                </a:moveTo>
                <a:lnTo>
                  <a:pt x="59567" y="53052"/>
                </a:lnTo>
                <a:lnTo>
                  <a:pt x="93074" y="48398"/>
                </a:lnTo>
              </a:path>
              <a:path w="108585" h="109854">
                <a:moveTo>
                  <a:pt x="92143" y="26991"/>
                </a:moveTo>
                <a:lnTo>
                  <a:pt x="59567" y="53052"/>
                </a:lnTo>
                <a:lnTo>
                  <a:pt x="63290" y="9307"/>
                </a:lnTo>
              </a:path>
              <a:path w="108585" h="109854">
                <a:moveTo>
                  <a:pt x="57706" y="90282"/>
                </a:moveTo>
                <a:lnTo>
                  <a:pt x="59567" y="53052"/>
                </a:lnTo>
                <a:lnTo>
                  <a:pt x="85628" y="12099"/>
                </a:lnTo>
              </a:path>
              <a:path w="108585" h="109854">
                <a:moveTo>
                  <a:pt x="16753" y="76321"/>
                </a:moveTo>
                <a:lnTo>
                  <a:pt x="59567" y="53052"/>
                </a:lnTo>
                <a:lnTo>
                  <a:pt x="30714" y="94936"/>
                </a:lnTo>
              </a:path>
              <a:path w="108585" h="109854">
                <a:moveTo>
                  <a:pt x="88420" y="73528"/>
                </a:moveTo>
                <a:lnTo>
                  <a:pt x="63290" y="59567"/>
                </a:lnTo>
              </a:path>
              <a:path w="108585" h="109854">
                <a:moveTo>
                  <a:pt x="93074" y="104243"/>
                </a:moveTo>
                <a:lnTo>
                  <a:pt x="69805" y="63290"/>
                </a:lnTo>
              </a:path>
              <a:path w="108585" h="109854">
                <a:moveTo>
                  <a:pt x="70736" y="98659"/>
                </a:moveTo>
                <a:lnTo>
                  <a:pt x="63290" y="59567"/>
                </a:lnTo>
              </a:path>
              <a:path w="108585" h="109854">
                <a:moveTo>
                  <a:pt x="57706" y="90282"/>
                </a:moveTo>
                <a:lnTo>
                  <a:pt x="56775" y="62359"/>
                </a:lnTo>
              </a:path>
              <a:path w="108585" h="109854">
                <a:moveTo>
                  <a:pt x="43745" y="109827"/>
                </a:moveTo>
                <a:lnTo>
                  <a:pt x="53983" y="68875"/>
                </a:lnTo>
                <a:lnTo>
                  <a:pt x="45606" y="81905"/>
                </a:lnTo>
              </a:path>
              <a:path w="108585" h="109854">
                <a:moveTo>
                  <a:pt x="30714" y="94936"/>
                </a:moveTo>
                <a:lnTo>
                  <a:pt x="56775" y="56775"/>
                </a:lnTo>
              </a:path>
              <a:path w="108585" h="109854">
                <a:moveTo>
                  <a:pt x="5584" y="95866"/>
                </a:moveTo>
                <a:lnTo>
                  <a:pt x="50260" y="62359"/>
                </a:lnTo>
              </a:path>
              <a:path w="108585" h="109854">
                <a:moveTo>
                  <a:pt x="16753" y="76321"/>
                </a:moveTo>
                <a:lnTo>
                  <a:pt x="46537" y="63290"/>
                </a:lnTo>
              </a:path>
              <a:path w="108585" h="109854">
                <a:moveTo>
                  <a:pt x="23268" y="67013"/>
                </a:moveTo>
                <a:lnTo>
                  <a:pt x="51190" y="53983"/>
                </a:lnTo>
              </a:path>
              <a:path w="108585" h="109854">
                <a:moveTo>
                  <a:pt x="930" y="62359"/>
                </a:moveTo>
                <a:lnTo>
                  <a:pt x="47468" y="53983"/>
                </a:lnTo>
                <a:lnTo>
                  <a:pt x="0" y="43745"/>
                </a:lnTo>
              </a:path>
              <a:path w="108585" h="109854">
                <a:moveTo>
                  <a:pt x="15822" y="40022"/>
                </a:moveTo>
                <a:lnTo>
                  <a:pt x="48398" y="46537"/>
                </a:lnTo>
                <a:lnTo>
                  <a:pt x="8376" y="14891"/>
                </a:lnTo>
              </a:path>
              <a:path w="108585" h="109854">
                <a:moveTo>
                  <a:pt x="26060" y="8376"/>
                </a:moveTo>
                <a:lnTo>
                  <a:pt x="53052" y="47468"/>
                </a:lnTo>
              </a:path>
              <a:path w="108585" h="109854">
                <a:moveTo>
                  <a:pt x="41883" y="4653"/>
                </a:moveTo>
                <a:lnTo>
                  <a:pt x="55844" y="47468"/>
                </a:lnTo>
              </a:path>
              <a:path w="108585" h="109854">
                <a:moveTo>
                  <a:pt x="51190" y="930"/>
                </a:moveTo>
                <a:lnTo>
                  <a:pt x="59567" y="46537"/>
                </a:lnTo>
              </a:path>
              <a:path w="108585" h="109854">
                <a:moveTo>
                  <a:pt x="63290" y="9307"/>
                </a:moveTo>
                <a:lnTo>
                  <a:pt x="62359" y="43745"/>
                </a:lnTo>
              </a:path>
              <a:path w="108585" h="109854">
                <a:moveTo>
                  <a:pt x="79113" y="0"/>
                </a:moveTo>
                <a:lnTo>
                  <a:pt x="65152" y="40022"/>
                </a:lnTo>
                <a:lnTo>
                  <a:pt x="85628" y="12099"/>
                </a:lnTo>
              </a:path>
              <a:path w="108585" h="109854">
                <a:moveTo>
                  <a:pt x="92143" y="26991"/>
                </a:moveTo>
                <a:lnTo>
                  <a:pt x="65152" y="46537"/>
                </a:lnTo>
              </a:path>
              <a:path w="108585" h="109854">
                <a:moveTo>
                  <a:pt x="107966" y="28853"/>
                </a:moveTo>
                <a:lnTo>
                  <a:pt x="68875" y="46537"/>
                </a:lnTo>
              </a:path>
              <a:path w="108585" h="109854">
                <a:moveTo>
                  <a:pt x="93074" y="48398"/>
                </a:moveTo>
                <a:lnTo>
                  <a:pt x="68875" y="49329"/>
                </a:lnTo>
              </a:path>
              <a:path w="108585" h="109854">
                <a:moveTo>
                  <a:pt x="103312" y="57706"/>
                </a:moveTo>
                <a:lnTo>
                  <a:pt x="68875" y="55844"/>
                </a:lnTo>
                <a:lnTo>
                  <a:pt x="107035" y="72598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bg object 585"/>
          <p:cNvSpPr/>
          <p:nvPr/>
        </p:nvSpPr>
        <p:spPr>
          <a:xfrm>
            <a:off x="8658414" y="6571682"/>
            <a:ext cx="108585" cy="111125"/>
          </a:xfrm>
          <a:custGeom>
            <a:avLst/>
            <a:gdLst/>
            <a:ahLst/>
            <a:cxnLst/>
            <a:rect l="l" t="t" r="r" b="b"/>
            <a:pathLst>
              <a:path w="108584" h="111125">
                <a:moveTo>
                  <a:pt x="14891" y="40022"/>
                </a:moveTo>
                <a:lnTo>
                  <a:pt x="59567" y="53983"/>
                </a:lnTo>
                <a:lnTo>
                  <a:pt x="7445" y="15822"/>
                </a:lnTo>
              </a:path>
              <a:path w="108584" h="111125">
                <a:moveTo>
                  <a:pt x="5584" y="96797"/>
                </a:moveTo>
                <a:lnTo>
                  <a:pt x="59567" y="53983"/>
                </a:lnTo>
                <a:lnTo>
                  <a:pt x="930" y="62359"/>
                </a:lnTo>
              </a:path>
              <a:path w="108584" h="111125">
                <a:moveTo>
                  <a:pt x="92143" y="105174"/>
                </a:moveTo>
                <a:lnTo>
                  <a:pt x="59567" y="53983"/>
                </a:lnTo>
                <a:lnTo>
                  <a:pt x="44675" y="82836"/>
                </a:lnTo>
              </a:path>
              <a:path w="108584" h="111125">
                <a:moveTo>
                  <a:pt x="41883" y="5584"/>
                </a:moveTo>
                <a:lnTo>
                  <a:pt x="59567" y="53983"/>
                </a:lnTo>
                <a:lnTo>
                  <a:pt x="107966" y="29783"/>
                </a:lnTo>
              </a:path>
              <a:path w="108584" h="111125">
                <a:moveTo>
                  <a:pt x="22337" y="67944"/>
                </a:moveTo>
                <a:lnTo>
                  <a:pt x="59567" y="53983"/>
                </a:lnTo>
                <a:lnTo>
                  <a:pt x="78182" y="0"/>
                </a:lnTo>
              </a:path>
              <a:path w="108584" h="111125">
                <a:moveTo>
                  <a:pt x="26060" y="9307"/>
                </a:moveTo>
                <a:lnTo>
                  <a:pt x="59567" y="53983"/>
                </a:lnTo>
                <a:lnTo>
                  <a:pt x="0" y="43745"/>
                </a:lnTo>
              </a:path>
              <a:path w="108584" h="111125">
                <a:moveTo>
                  <a:pt x="42814" y="110758"/>
                </a:moveTo>
                <a:lnTo>
                  <a:pt x="59567" y="53983"/>
                </a:lnTo>
                <a:lnTo>
                  <a:pt x="70736" y="99589"/>
                </a:lnTo>
              </a:path>
              <a:path w="108584" h="111125">
                <a:moveTo>
                  <a:pt x="59567" y="53983"/>
                </a:moveTo>
                <a:lnTo>
                  <a:pt x="106104" y="73528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bg object 586"/>
          <p:cNvSpPr/>
          <p:nvPr/>
        </p:nvSpPr>
        <p:spPr>
          <a:xfrm>
            <a:off x="8764053" y="6644746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465"/>
                </a:moveTo>
                <a:lnTo>
                  <a:pt x="136" y="136"/>
                </a:lnTo>
                <a:lnTo>
                  <a:pt x="465" y="0"/>
                </a:lnTo>
                <a:lnTo>
                  <a:pt x="794" y="136"/>
                </a:lnTo>
                <a:lnTo>
                  <a:pt x="931" y="465"/>
                </a:lnTo>
                <a:lnTo>
                  <a:pt x="794" y="794"/>
                </a:lnTo>
                <a:lnTo>
                  <a:pt x="465" y="930"/>
                </a:lnTo>
                <a:lnTo>
                  <a:pt x="136" y="794"/>
                </a:lnTo>
                <a:lnTo>
                  <a:pt x="0" y="465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bg object 587"/>
          <p:cNvSpPr/>
          <p:nvPr/>
        </p:nvSpPr>
        <p:spPr>
          <a:xfrm>
            <a:off x="8658414" y="6571682"/>
            <a:ext cx="108585" cy="111125"/>
          </a:xfrm>
          <a:custGeom>
            <a:avLst/>
            <a:gdLst/>
            <a:ahLst/>
            <a:cxnLst/>
            <a:rect l="l" t="t" r="r" b="b"/>
            <a:pathLst>
              <a:path w="108584" h="111125">
                <a:moveTo>
                  <a:pt x="102381" y="57706"/>
                </a:moveTo>
                <a:lnTo>
                  <a:pt x="59567" y="53983"/>
                </a:lnTo>
                <a:lnTo>
                  <a:pt x="88420" y="74459"/>
                </a:lnTo>
              </a:path>
              <a:path w="108584" h="111125">
                <a:moveTo>
                  <a:pt x="50260" y="1861"/>
                </a:moveTo>
                <a:lnTo>
                  <a:pt x="59567" y="53983"/>
                </a:lnTo>
                <a:lnTo>
                  <a:pt x="93074" y="49329"/>
                </a:lnTo>
              </a:path>
              <a:path w="108584" h="111125">
                <a:moveTo>
                  <a:pt x="92143" y="27922"/>
                </a:moveTo>
                <a:lnTo>
                  <a:pt x="59567" y="53983"/>
                </a:lnTo>
                <a:lnTo>
                  <a:pt x="63290" y="10238"/>
                </a:lnTo>
              </a:path>
              <a:path w="108584" h="111125">
                <a:moveTo>
                  <a:pt x="57706" y="91213"/>
                </a:moveTo>
                <a:lnTo>
                  <a:pt x="59567" y="53983"/>
                </a:lnTo>
                <a:lnTo>
                  <a:pt x="84697" y="12099"/>
                </a:lnTo>
              </a:path>
              <a:path w="108584" h="111125">
                <a:moveTo>
                  <a:pt x="16753" y="77251"/>
                </a:moveTo>
                <a:lnTo>
                  <a:pt x="59567" y="53983"/>
                </a:lnTo>
                <a:lnTo>
                  <a:pt x="29783" y="95866"/>
                </a:lnTo>
              </a:path>
              <a:path w="108584" h="111125">
                <a:moveTo>
                  <a:pt x="88420" y="74459"/>
                </a:moveTo>
                <a:lnTo>
                  <a:pt x="63290" y="60498"/>
                </a:lnTo>
              </a:path>
              <a:path w="108584" h="111125">
                <a:moveTo>
                  <a:pt x="92143" y="105174"/>
                </a:moveTo>
                <a:lnTo>
                  <a:pt x="69805" y="64221"/>
                </a:lnTo>
              </a:path>
              <a:path w="108584" h="111125">
                <a:moveTo>
                  <a:pt x="70736" y="99589"/>
                </a:moveTo>
                <a:lnTo>
                  <a:pt x="63290" y="60498"/>
                </a:lnTo>
              </a:path>
              <a:path w="108584" h="111125">
                <a:moveTo>
                  <a:pt x="57706" y="91213"/>
                </a:moveTo>
                <a:lnTo>
                  <a:pt x="56775" y="63290"/>
                </a:lnTo>
              </a:path>
              <a:path w="108584" h="111125">
                <a:moveTo>
                  <a:pt x="42814" y="110758"/>
                </a:moveTo>
                <a:lnTo>
                  <a:pt x="53983" y="69805"/>
                </a:lnTo>
                <a:lnTo>
                  <a:pt x="44675" y="82836"/>
                </a:lnTo>
              </a:path>
              <a:path w="108584" h="111125">
                <a:moveTo>
                  <a:pt x="29783" y="95866"/>
                </a:moveTo>
                <a:lnTo>
                  <a:pt x="55844" y="56775"/>
                </a:lnTo>
              </a:path>
              <a:path w="108584" h="111125">
                <a:moveTo>
                  <a:pt x="5584" y="96797"/>
                </a:moveTo>
                <a:lnTo>
                  <a:pt x="50260" y="63290"/>
                </a:lnTo>
              </a:path>
              <a:path w="108584" h="111125">
                <a:moveTo>
                  <a:pt x="16753" y="77251"/>
                </a:moveTo>
                <a:lnTo>
                  <a:pt x="46537" y="64221"/>
                </a:lnTo>
              </a:path>
              <a:path w="108584" h="111125">
                <a:moveTo>
                  <a:pt x="22337" y="67944"/>
                </a:moveTo>
                <a:lnTo>
                  <a:pt x="51190" y="54913"/>
                </a:lnTo>
              </a:path>
              <a:path w="108584" h="111125">
                <a:moveTo>
                  <a:pt x="930" y="62359"/>
                </a:moveTo>
                <a:lnTo>
                  <a:pt x="46537" y="54913"/>
                </a:lnTo>
                <a:lnTo>
                  <a:pt x="0" y="43745"/>
                </a:lnTo>
              </a:path>
              <a:path w="108584" h="111125">
                <a:moveTo>
                  <a:pt x="14891" y="40022"/>
                </a:moveTo>
                <a:lnTo>
                  <a:pt x="47468" y="47468"/>
                </a:lnTo>
                <a:lnTo>
                  <a:pt x="7445" y="15822"/>
                </a:lnTo>
              </a:path>
              <a:path w="108584" h="111125">
                <a:moveTo>
                  <a:pt x="26060" y="9307"/>
                </a:moveTo>
                <a:lnTo>
                  <a:pt x="53052" y="48398"/>
                </a:lnTo>
              </a:path>
              <a:path w="108584" h="111125">
                <a:moveTo>
                  <a:pt x="41883" y="5584"/>
                </a:moveTo>
                <a:lnTo>
                  <a:pt x="55844" y="47468"/>
                </a:lnTo>
              </a:path>
              <a:path w="108584" h="111125">
                <a:moveTo>
                  <a:pt x="50260" y="1861"/>
                </a:moveTo>
                <a:lnTo>
                  <a:pt x="58636" y="47468"/>
                </a:lnTo>
              </a:path>
              <a:path w="108584" h="111125">
                <a:moveTo>
                  <a:pt x="63290" y="10238"/>
                </a:moveTo>
                <a:lnTo>
                  <a:pt x="61429" y="44675"/>
                </a:lnTo>
              </a:path>
              <a:path w="108584" h="111125">
                <a:moveTo>
                  <a:pt x="78182" y="0"/>
                </a:moveTo>
                <a:lnTo>
                  <a:pt x="65152" y="40952"/>
                </a:lnTo>
                <a:lnTo>
                  <a:pt x="84697" y="12099"/>
                </a:lnTo>
              </a:path>
              <a:path w="108584" h="111125">
                <a:moveTo>
                  <a:pt x="92143" y="27922"/>
                </a:moveTo>
                <a:lnTo>
                  <a:pt x="65152" y="47468"/>
                </a:lnTo>
              </a:path>
              <a:path w="108584" h="111125">
                <a:moveTo>
                  <a:pt x="107966" y="29783"/>
                </a:moveTo>
                <a:lnTo>
                  <a:pt x="67944" y="47468"/>
                </a:lnTo>
              </a:path>
              <a:path w="108584" h="111125">
                <a:moveTo>
                  <a:pt x="93074" y="49329"/>
                </a:moveTo>
                <a:lnTo>
                  <a:pt x="67944" y="50260"/>
                </a:lnTo>
              </a:path>
              <a:path w="108584" h="111125">
                <a:moveTo>
                  <a:pt x="102381" y="57706"/>
                </a:moveTo>
                <a:lnTo>
                  <a:pt x="68875" y="56775"/>
                </a:lnTo>
                <a:lnTo>
                  <a:pt x="106104" y="73528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8" name="bg object 588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3270794" y="6511649"/>
            <a:ext cx="407666" cy="191733"/>
          </a:xfrm>
          <a:prstGeom prst="rect">
            <a:avLst/>
          </a:prstGeom>
        </p:spPr>
      </p:pic>
      <p:sp>
        <p:nvSpPr>
          <p:cNvPr id="589" name="bg object 589"/>
          <p:cNvSpPr/>
          <p:nvPr/>
        </p:nvSpPr>
        <p:spPr>
          <a:xfrm>
            <a:off x="1611740" y="6827637"/>
            <a:ext cx="39370" cy="135255"/>
          </a:xfrm>
          <a:custGeom>
            <a:avLst/>
            <a:gdLst/>
            <a:ahLst/>
            <a:cxnLst/>
            <a:rect l="l" t="t" r="r" b="b"/>
            <a:pathLst>
              <a:path w="39369" h="135254">
                <a:moveTo>
                  <a:pt x="39091" y="134958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bg object 590"/>
          <p:cNvSpPr/>
          <p:nvPr/>
        </p:nvSpPr>
        <p:spPr>
          <a:xfrm>
            <a:off x="1444206" y="6834152"/>
            <a:ext cx="181610" cy="191135"/>
          </a:xfrm>
          <a:custGeom>
            <a:avLst/>
            <a:gdLst/>
            <a:ahLst/>
            <a:cxnLst/>
            <a:rect l="l" t="t" r="r" b="b"/>
            <a:pathLst>
              <a:path w="181610" h="191134">
                <a:moveTo>
                  <a:pt x="91213" y="181495"/>
                </a:moveTo>
                <a:lnTo>
                  <a:pt x="0" y="190802"/>
                </a:lnTo>
              </a:path>
              <a:path w="181610" h="191134">
                <a:moveTo>
                  <a:pt x="86559" y="147057"/>
                </a:moveTo>
                <a:lnTo>
                  <a:pt x="0" y="138681"/>
                </a:lnTo>
              </a:path>
              <a:path w="181610" h="191134">
                <a:moveTo>
                  <a:pt x="104243" y="171257"/>
                </a:moveTo>
                <a:lnTo>
                  <a:pt x="26991" y="68875"/>
                </a:lnTo>
              </a:path>
              <a:path w="181610" h="191134">
                <a:moveTo>
                  <a:pt x="97728" y="127512"/>
                </a:moveTo>
                <a:lnTo>
                  <a:pt x="22337" y="76321"/>
                </a:lnTo>
              </a:path>
              <a:path w="181610" h="191134">
                <a:moveTo>
                  <a:pt x="116343" y="97728"/>
                </a:moveTo>
                <a:lnTo>
                  <a:pt x="55844" y="36299"/>
                </a:lnTo>
              </a:path>
              <a:path w="181610" h="191134">
                <a:moveTo>
                  <a:pt x="118204" y="66082"/>
                </a:moveTo>
                <a:lnTo>
                  <a:pt x="79113" y="18614"/>
                </a:lnTo>
              </a:path>
              <a:path w="181610" h="191134">
                <a:moveTo>
                  <a:pt x="114481" y="128442"/>
                </a:moveTo>
                <a:lnTo>
                  <a:pt x="120996" y="0"/>
                </a:lnTo>
              </a:path>
              <a:path w="181610" h="191134">
                <a:moveTo>
                  <a:pt x="168464" y="163811"/>
                </a:moveTo>
                <a:lnTo>
                  <a:pt x="181495" y="159157"/>
                </a:lnTo>
                <a:lnTo>
                  <a:pt x="181495" y="173118"/>
                </a:lnTo>
                <a:lnTo>
                  <a:pt x="175910" y="179633"/>
                </a:lnTo>
                <a:lnTo>
                  <a:pt x="162880" y="181495"/>
                </a:lnTo>
                <a:lnTo>
                  <a:pt x="150780" y="174049"/>
                </a:lnTo>
                <a:lnTo>
                  <a:pt x="147988" y="160088"/>
                </a:lnTo>
                <a:lnTo>
                  <a:pt x="155434" y="150780"/>
                </a:lnTo>
                <a:lnTo>
                  <a:pt x="161949" y="143334"/>
                </a:lnTo>
                <a:lnTo>
                  <a:pt x="159157" y="141473"/>
                </a:lnTo>
                <a:lnTo>
                  <a:pt x="153572" y="144265"/>
                </a:lnTo>
                <a:lnTo>
                  <a:pt x="147057" y="152642"/>
                </a:lnTo>
                <a:lnTo>
                  <a:pt x="145196" y="149850"/>
                </a:lnTo>
                <a:lnTo>
                  <a:pt x="152642" y="140542"/>
                </a:lnTo>
                <a:lnTo>
                  <a:pt x="154503" y="138681"/>
                </a:lnTo>
                <a:lnTo>
                  <a:pt x="153572" y="136819"/>
                </a:lnTo>
                <a:lnTo>
                  <a:pt x="148919" y="139611"/>
                </a:lnTo>
                <a:lnTo>
                  <a:pt x="145196" y="143334"/>
                </a:lnTo>
                <a:lnTo>
                  <a:pt x="141473" y="141473"/>
                </a:lnTo>
                <a:lnTo>
                  <a:pt x="145196" y="137750"/>
                </a:lnTo>
                <a:lnTo>
                  <a:pt x="147988" y="134958"/>
                </a:lnTo>
                <a:lnTo>
                  <a:pt x="144265" y="134958"/>
                </a:lnTo>
                <a:lnTo>
                  <a:pt x="138681" y="136819"/>
                </a:lnTo>
                <a:lnTo>
                  <a:pt x="135888" y="131235"/>
                </a:lnTo>
                <a:lnTo>
                  <a:pt x="140542" y="132165"/>
                </a:lnTo>
                <a:lnTo>
                  <a:pt x="138681" y="128442"/>
                </a:lnTo>
                <a:lnTo>
                  <a:pt x="134027" y="130304"/>
                </a:lnTo>
                <a:lnTo>
                  <a:pt x="2792" y="121927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bg object 591"/>
          <p:cNvSpPr/>
          <p:nvPr/>
        </p:nvSpPr>
        <p:spPr>
          <a:xfrm>
            <a:off x="1612671" y="6836014"/>
            <a:ext cx="169545" cy="184785"/>
          </a:xfrm>
          <a:custGeom>
            <a:avLst/>
            <a:gdLst/>
            <a:ahLst/>
            <a:cxnLst/>
            <a:rect l="l" t="t" r="r" b="b"/>
            <a:pathLst>
              <a:path w="169544" h="184784">
                <a:moveTo>
                  <a:pt x="97728" y="142404"/>
                </a:moveTo>
                <a:lnTo>
                  <a:pt x="169395" y="148919"/>
                </a:lnTo>
              </a:path>
              <a:path w="169544" h="184784">
                <a:moveTo>
                  <a:pt x="72598" y="162880"/>
                </a:moveTo>
                <a:lnTo>
                  <a:pt x="169395" y="174049"/>
                </a:lnTo>
              </a:path>
              <a:path w="169544" h="184784">
                <a:moveTo>
                  <a:pt x="46537" y="184287"/>
                </a:moveTo>
                <a:lnTo>
                  <a:pt x="156365" y="94936"/>
                </a:lnTo>
              </a:path>
              <a:path w="169544" h="184784">
                <a:moveTo>
                  <a:pt x="28853" y="94936"/>
                </a:moveTo>
                <a:lnTo>
                  <a:pt x="77251" y="10238"/>
                </a:lnTo>
              </a:path>
              <a:path w="169544" h="184784">
                <a:moveTo>
                  <a:pt x="20476" y="64221"/>
                </a:moveTo>
                <a:lnTo>
                  <a:pt x="53983" y="0"/>
                </a:lnTo>
              </a:path>
              <a:path w="169544" h="184784">
                <a:moveTo>
                  <a:pt x="0" y="144265"/>
                </a:moveTo>
                <a:lnTo>
                  <a:pt x="3722" y="142404"/>
                </a:lnTo>
                <a:lnTo>
                  <a:pt x="13030" y="151711"/>
                </a:lnTo>
                <a:lnTo>
                  <a:pt x="14891" y="157295"/>
                </a:lnTo>
                <a:lnTo>
                  <a:pt x="16753" y="153572"/>
                </a:lnTo>
                <a:lnTo>
                  <a:pt x="16753" y="150780"/>
                </a:lnTo>
                <a:lnTo>
                  <a:pt x="11168" y="145196"/>
                </a:lnTo>
                <a:lnTo>
                  <a:pt x="7445" y="143334"/>
                </a:lnTo>
                <a:lnTo>
                  <a:pt x="8376" y="141473"/>
                </a:lnTo>
                <a:lnTo>
                  <a:pt x="14891" y="144265"/>
                </a:lnTo>
                <a:lnTo>
                  <a:pt x="18614" y="147988"/>
                </a:lnTo>
                <a:lnTo>
                  <a:pt x="20476" y="147057"/>
                </a:lnTo>
                <a:lnTo>
                  <a:pt x="14891" y="142404"/>
                </a:lnTo>
                <a:lnTo>
                  <a:pt x="11168" y="139611"/>
                </a:lnTo>
                <a:lnTo>
                  <a:pt x="12099" y="137750"/>
                </a:lnTo>
                <a:lnTo>
                  <a:pt x="19545" y="141473"/>
                </a:lnTo>
                <a:lnTo>
                  <a:pt x="21407" y="139611"/>
                </a:lnTo>
                <a:lnTo>
                  <a:pt x="16753" y="134027"/>
                </a:lnTo>
                <a:lnTo>
                  <a:pt x="13961" y="134958"/>
                </a:lnTo>
                <a:lnTo>
                  <a:pt x="19545" y="130304"/>
                </a:lnTo>
                <a:lnTo>
                  <a:pt x="21407" y="133096"/>
                </a:lnTo>
                <a:lnTo>
                  <a:pt x="21407" y="128442"/>
                </a:lnTo>
                <a:lnTo>
                  <a:pt x="161949" y="111689"/>
                </a:lnTo>
              </a:path>
              <a:path w="169544" h="184784">
                <a:moveTo>
                  <a:pt x="89351" y="120066"/>
                </a:moveTo>
                <a:lnTo>
                  <a:pt x="144265" y="72598"/>
                </a:lnTo>
              </a:path>
              <a:path w="169544" h="184784">
                <a:moveTo>
                  <a:pt x="56775" y="124719"/>
                </a:moveTo>
                <a:lnTo>
                  <a:pt x="127512" y="49329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bg object 592"/>
          <p:cNvSpPr/>
          <p:nvPr/>
        </p:nvSpPr>
        <p:spPr>
          <a:xfrm>
            <a:off x="1449791" y="6957941"/>
            <a:ext cx="327660" cy="209550"/>
          </a:xfrm>
          <a:custGeom>
            <a:avLst/>
            <a:gdLst/>
            <a:ahLst/>
            <a:cxnLst/>
            <a:rect l="l" t="t" r="r" b="b"/>
            <a:pathLst>
              <a:path w="327660" h="209550">
                <a:moveTo>
                  <a:pt x="201971" y="168464"/>
                </a:moveTo>
                <a:lnTo>
                  <a:pt x="203833" y="204763"/>
                </a:lnTo>
              </a:path>
              <a:path w="327660" h="209550">
                <a:moveTo>
                  <a:pt x="142404" y="100520"/>
                </a:moveTo>
                <a:lnTo>
                  <a:pt x="227101" y="197318"/>
                </a:lnTo>
              </a:path>
              <a:path w="327660" h="209550">
                <a:moveTo>
                  <a:pt x="218725" y="78182"/>
                </a:moveTo>
                <a:lnTo>
                  <a:pt x="315522" y="113550"/>
                </a:lnTo>
              </a:path>
              <a:path w="327660" h="209550">
                <a:moveTo>
                  <a:pt x="235478" y="107035"/>
                </a:moveTo>
                <a:lnTo>
                  <a:pt x="301561" y="137750"/>
                </a:lnTo>
              </a:path>
              <a:path w="327660" h="209550">
                <a:moveTo>
                  <a:pt x="178703" y="33506"/>
                </a:moveTo>
                <a:lnTo>
                  <a:pt x="181495" y="35368"/>
                </a:lnTo>
                <a:lnTo>
                  <a:pt x="176841" y="48398"/>
                </a:lnTo>
                <a:lnTo>
                  <a:pt x="173118" y="52121"/>
                </a:lnTo>
                <a:lnTo>
                  <a:pt x="176841" y="53052"/>
                </a:lnTo>
                <a:lnTo>
                  <a:pt x="178703" y="51190"/>
                </a:lnTo>
                <a:lnTo>
                  <a:pt x="182426" y="43745"/>
                </a:lnTo>
                <a:lnTo>
                  <a:pt x="182426" y="39091"/>
                </a:lnTo>
                <a:lnTo>
                  <a:pt x="184287" y="40022"/>
                </a:lnTo>
                <a:lnTo>
                  <a:pt x="184287" y="47468"/>
                </a:lnTo>
                <a:lnTo>
                  <a:pt x="182426" y="52121"/>
                </a:lnTo>
                <a:lnTo>
                  <a:pt x="184287" y="53052"/>
                </a:lnTo>
                <a:lnTo>
                  <a:pt x="186149" y="46537"/>
                </a:lnTo>
                <a:lnTo>
                  <a:pt x="187079" y="41883"/>
                </a:lnTo>
                <a:lnTo>
                  <a:pt x="189872" y="40952"/>
                </a:lnTo>
                <a:lnTo>
                  <a:pt x="188941" y="50260"/>
                </a:lnTo>
                <a:lnTo>
                  <a:pt x="191733" y="50260"/>
                </a:lnTo>
                <a:lnTo>
                  <a:pt x="194525" y="44675"/>
                </a:lnTo>
                <a:lnTo>
                  <a:pt x="193595" y="42814"/>
                </a:lnTo>
                <a:lnTo>
                  <a:pt x="199179" y="45606"/>
                </a:lnTo>
                <a:lnTo>
                  <a:pt x="197318" y="48398"/>
                </a:lnTo>
                <a:lnTo>
                  <a:pt x="201041" y="47468"/>
                </a:lnTo>
                <a:lnTo>
                  <a:pt x="271777" y="169395"/>
                </a:lnTo>
              </a:path>
              <a:path w="327660" h="209550">
                <a:moveTo>
                  <a:pt x="183356" y="147057"/>
                </a:moveTo>
                <a:lnTo>
                  <a:pt x="182426" y="208486"/>
                </a:lnTo>
              </a:path>
              <a:path w="327660" h="209550">
                <a:moveTo>
                  <a:pt x="161949" y="122858"/>
                </a:moveTo>
                <a:lnTo>
                  <a:pt x="153572" y="209417"/>
                </a:lnTo>
              </a:path>
              <a:path w="327660" h="209550">
                <a:moveTo>
                  <a:pt x="99589" y="138681"/>
                </a:moveTo>
                <a:lnTo>
                  <a:pt x="80044" y="188941"/>
                </a:lnTo>
              </a:path>
              <a:path w="327660" h="209550">
                <a:moveTo>
                  <a:pt x="129373" y="111689"/>
                </a:moveTo>
                <a:lnTo>
                  <a:pt x="102381" y="199179"/>
                </a:lnTo>
              </a:path>
              <a:path w="327660" h="209550">
                <a:moveTo>
                  <a:pt x="170326" y="59567"/>
                </a:moveTo>
                <a:lnTo>
                  <a:pt x="169395" y="62359"/>
                </a:lnTo>
                <a:lnTo>
                  <a:pt x="163811" y="63290"/>
                </a:lnTo>
                <a:lnTo>
                  <a:pt x="152642" y="61429"/>
                </a:lnTo>
                <a:lnTo>
                  <a:pt x="153572" y="65152"/>
                </a:lnTo>
                <a:lnTo>
                  <a:pt x="164741" y="67013"/>
                </a:lnTo>
                <a:lnTo>
                  <a:pt x="167534" y="67944"/>
                </a:lnTo>
                <a:lnTo>
                  <a:pt x="168464" y="69805"/>
                </a:lnTo>
                <a:lnTo>
                  <a:pt x="161949" y="70736"/>
                </a:lnTo>
                <a:lnTo>
                  <a:pt x="157295" y="69805"/>
                </a:lnTo>
                <a:lnTo>
                  <a:pt x="155434" y="73528"/>
                </a:lnTo>
                <a:lnTo>
                  <a:pt x="161018" y="74459"/>
                </a:lnTo>
                <a:lnTo>
                  <a:pt x="164741" y="74459"/>
                </a:lnTo>
                <a:lnTo>
                  <a:pt x="161018" y="77251"/>
                </a:lnTo>
                <a:lnTo>
                  <a:pt x="156365" y="79113"/>
                </a:lnTo>
                <a:lnTo>
                  <a:pt x="157295" y="84697"/>
                </a:lnTo>
                <a:lnTo>
                  <a:pt x="160088" y="81905"/>
                </a:lnTo>
                <a:lnTo>
                  <a:pt x="161018" y="85628"/>
                </a:lnTo>
                <a:lnTo>
                  <a:pt x="156365" y="87490"/>
                </a:lnTo>
                <a:lnTo>
                  <a:pt x="59567" y="174980"/>
                </a:lnTo>
              </a:path>
              <a:path w="327660" h="209550">
                <a:moveTo>
                  <a:pt x="53052" y="80974"/>
                </a:moveTo>
                <a:lnTo>
                  <a:pt x="0" y="90282"/>
                </a:lnTo>
              </a:path>
              <a:path w="327660" h="209550">
                <a:moveTo>
                  <a:pt x="144265" y="27922"/>
                </a:moveTo>
                <a:lnTo>
                  <a:pt x="141473" y="27922"/>
                </a:lnTo>
                <a:lnTo>
                  <a:pt x="139611" y="34437"/>
                </a:lnTo>
                <a:lnTo>
                  <a:pt x="139611" y="44675"/>
                </a:lnTo>
                <a:lnTo>
                  <a:pt x="135888" y="43745"/>
                </a:lnTo>
                <a:lnTo>
                  <a:pt x="135888" y="32576"/>
                </a:lnTo>
                <a:lnTo>
                  <a:pt x="135888" y="28853"/>
                </a:lnTo>
                <a:lnTo>
                  <a:pt x="134027" y="27922"/>
                </a:lnTo>
                <a:lnTo>
                  <a:pt x="132165" y="34437"/>
                </a:lnTo>
                <a:lnTo>
                  <a:pt x="132165" y="39091"/>
                </a:lnTo>
                <a:lnTo>
                  <a:pt x="128442" y="40022"/>
                </a:lnTo>
                <a:lnTo>
                  <a:pt x="128442" y="34437"/>
                </a:lnTo>
                <a:lnTo>
                  <a:pt x="128442" y="30714"/>
                </a:lnTo>
                <a:lnTo>
                  <a:pt x="125650" y="33506"/>
                </a:lnTo>
                <a:lnTo>
                  <a:pt x="122858" y="38160"/>
                </a:lnTo>
                <a:lnTo>
                  <a:pt x="117273" y="36299"/>
                </a:lnTo>
                <a:lnTo>
                  <a:pt x="120996" y="33506"/>
                </a:lnTo>
                <a:lnTo>
                  <a:pt x="117273" y="32576"/>
                </a:lnTo>
                <a:lnTo>
                  <a:pt x="114481" y="36299"/>
                </a:lnTo>
                <a:lnTo>
                  <a:pt x="9307" y="113550"/>
                </a:lnTo>
              </a:path>
              <a:path w="327660" h="209550">
                <a:moveTo>
                  <a:pt x="285738" y="0"/>
                </a:moveTo>
                <a:lnTo>
                  <a:pt x="327622" y="93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bg object 593"/>
          <p:cNvSpPr/>
          <p:nvPr/>
        </p:nvSpPr>
        <p:spPr>
          <a:xfrm>
            <a:off x="1623840" y="6830429"/>
            <a:ext cx="17145" cy="38735"/>
          </a:xfrm>
          <a:custGeom>
            <a:avLst/>
            <a:gdLst/>
            <a:ahLst/>
            <a:cxnLst/>
            <a:rect l="l" t="t" r="r" b="b"/>
            <a:pathLst>
              <a:path w="17144" h="38734">
                <a:moveTo>
                  <a:pt x="0" y="38160"/>
                </a:moveTo>
                <a:lnTo>
                  <a:pt x="16753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bg object 594"/>
          <p:cNvSpPr/>
          <p:nvPr/>
        </p:nvSpPr>
        <p:spPr>
          <a:xfrm>
            <a:off x="1450721" y="6923504"/>
            <a:ext cx="60960" cy="35560"/>
          </a:xfrm>
          <a:custGeom>
            <a:avLst/>
            <a:gdLst/>
            <a:ahLst/>
            <a:cxnLst/>
            <a:rect l="l" t="t" r="r" b="b"/>
            <a:pathLst>
              <a:path w="60959" h="35559">
                <a:moveTo>
                  <a:pt x="60498" y="32576"/>
                </a:moveTo>
                <a:lnTo>
                  <a:pt x="0" y="20476"/>
                </a:lnTo>
              </a:path>
              <a:path w="60959" h="35559">
                <a:moveTo>
                  <a:pt x="43745" y="9307"/>
                </a:moveTo>
                <a:lnTo>
                  <a:pt x="8376" y="0"/>
                </a:lnTo>
              </a:path>
              <a:path w="60959" h="35559">
                <a:moveTo>
                  <a:pt x="51190" y="35368"/>
                </a:moveTo>
                <a:lnTo>
                  <a:pt x="4653" y="8376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bg object 595"/>
          <p:cNvSpPr/>
          <p:nvPr/>
        </p:nvSpPr>
        <p:spPr>
          <a:xfrm>
            <a:off x="1542865" y="6842529"/>
            <a:ext cx="20955" cy="29845"/>
          </a:xfrm>
          <a:custGeom>
            <a:avLst/>
            <a:gdLst/>
            <a:ahLst/>
            <a:cxnLst/>
            <a:rect l="l" t="t" r="r" b="b"/>
            <a:pathLst>
              <a:path w="20955" h="29845">
                <a:moveTo>
                  <a:pt x="20476" y="29783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bg object 596"/>
          <p:cNvSpPr/>
          <p:nvPr/>
        </p:nvSpPr>
        <p:spPr>
          <a:xfrm>
            <a:off x="2479195" y="6828568"/>
            <a:ext cx="75565" cy="5715"/>
          </a:xfrm>
          <a:custGeom>
            <a:avLst/>
            <a:gdLst/>
            <a:ahLst/>
            <a:cxnLst/>
            <a:rect l="l" t="t" r="r" b="b"/>
            <a:pathLst>
              <a:path w="75564" h="5715">
                <a:moveTo>
                  <a:pt x="75390" y="0"/>
                </a:moveTo>
                <a:lnTo>
                  <a:pt x="0" y="5584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bg object 597"/>
          <p:cNvSpPr/>
          <p:nvPr/>
        </p:nvSpPr>
        <p:spPr>
          <a:xfrm>
            <a:off x="2477334" y="6845321"/>
            <a:ext cx="101600" cy="99060"/>
          </a:xfrm>
          <a:custGeom>
            <a:avLst/>
            <a:gdLst/>
            <a:ahLst/>
            <a:cxnLst/>
            <a:rect l="l" t="t" r="r" b="b"/>
            <a:pathLst>
              <a:path w="101600" h="99059">
                <a:moveTo>
                  <a:pt x="93074" y="50260"/>
                </a:moveTo>
                <a:lnTo>
                  <a:pt x="87490" y="98659"/>
                </a:lnTo>
              </a:path>
              <a:path w="101600" h="99059">
                <a:moveTo>
                  <a:pt x="74459" y="49329"/>
                </a:moveTo>
                <a:lnTo>
                  <a:pt x="59567" y="93074"/>
                </a:lnTo>
              </a:path>
              <a:path w="101600" h="99059">
                <a:moveTo>
                  <a:pt x="89351" y="41883"/>
                </a:moveTo>
                <a:lnTo>
                  <a:pt x="26060" y="71667"/>
                </a:lnTo>
              </a:path>
              <a:path w="101600" h="99059">
                <a:moveTo>
                  <a:pt x="65152" y="40952"/>
                </a:moveTo>
                <a:lnTo>
                  <a:pt x="29783" y="74459"/>
                </a:lnTo>
              </a:path>
              <a:path w="101600" h="99059">
                <a:moveTo>
                  <a:pt x="51190" y="27922"/>
                </a:moveTo>
                <a:lnTo>
                  <a:pt x="12099" y="53052"/>
                </a:lnTo>
              </a:path>
              <a:path w="101600" h="99059">
                <a:moveTo>
                  <a:pt x="35368" y="23268"/>
                </a:moveTo>
                <a:lnTo>
                  <a:pt x="5584" y="38160"/>
                </a:lnTo>
              </a:path>
              <a:path w="101600" h="99059">
                <a:moveTo>
                  <a:pt x="67944" y="31645"/>
                </a:moveTo>
                <a:lnTo>
                  <a:pt x="0" y="13961"/>
                </a:lnTo>
              </a:path>
              <a:path w="101600" h="99059">
                <a:moveTo>
                  <a:pt x="92143" y="7445"/>
                </a:moveTo>
                <a:lnTo>
                  <a:pt x="81905" y="9307"/>
                </a:lnTo>
                <a:lnTo>
                  <a:pt x="83767" y="3722"/>
                </a:lnTo>
                <a:lnTo>
                  <a:pt x="91213" y="0"/>
                </a:lnTo>
                <a:lnTo>
                  <a:pt x="97728" y="1861"/>
                </a:lnTo>
                <a:lnTo>
                  <a:pt x="101451" y="5584"/>
                </a:lnTo>
                <a:lnTo>
                  <a:pt x="100520" y="12099"/>
                </a:lnTo>
                <a:lnTo>
                  <a:pt x="94936" y="17684"/>
                </a:lnTo>
                <a:lnTo>
                  <a:pt x="87490" y="17684"/>
                </a:lnTo>
                <a:lnTo>
                  <a:pt x="83767" y="13030"/>
                </a:lnTo>
                <a:lnTo>
                  <a:pt x="80044" y="8376"/>
                </a:lnTo>
                <a:lnTo>
                  <a:pt x="79113" y="10238"/>
                </a:lnTo>
                <a:lnTo>
                  <a:pt x="80044" y="13030"/>
                </a:lnTo>
                <a:lnTo>
                  <a:pt x="83767" y="17684"/>
                </a:lnTo>
                <a:lnTo>
                  <a:pt x="81905" y="17684"/>
                </a:lnTo>
                <a:lnTo>
                  <a:pt x="78182" y="13030"/>
                </a:lnTo>
                <a:lnTo>
                  <a:pt x="77251" y="12099"/>
                </a:lnTo>
                <a:lnTo>
                  <a:pt x="76321" y="12099"/>
                </a:lnTo>
                <a:lnTo>
                  <a:pt x="77251" y="14891"/>
                </a:lnTo>
                <a:lnTo>
                  <a:pt x="79113" y="17684"/>
                </a:lnTo>
                <a:lnTo>
                  <a:pt x="77251" y="18614"/>
                </a:lnTo>
                <a:lnTo>
                  <a:pt x="75390" y="16753"/>
                </a:lnTo>
                <a:lnTo>
                  <a:pt x="74459" y="14891"/>
                </a:lnTo>
                <a:lnTo>
                  <a:pt x="74459" y="16753"/>
                </a:lnTo>
                <a:lnTo>
                  <a:pt x="74459" y="20476"/>
                </a:lnTo>
                <a:lnTo>
                  <a:pt x="71667" y="21407"/>
                </a:lnTo>
                <a:lnTo>
                  <a:pt x="71667" y="18614"/>
                </a:lnTo>
                <a:lnTo>
                  <a:pt x="69805" y="19545"/>
                </a:lnTo>
                <a:lnTo>
                  <a:pt x="70736" y="21407"/>
                </a:lnTo>
                <a:lnTo>
                  <a:pt x="51190" y="90282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bg object 598"/>
          <p:cNvSpPr/>
          <p:nvPr/>
        </p:nvSpPr>
        <p:spPr>
          <a:xfrm>
            <a:off x="2490364" y="6761554"/>
            <a:ext cx="103505" cy="89535"/>
          </a:xfrm>
          <a:custGeom>
            <a:avLst/>
            <a:gdLst/>
            <a:ahLst/>
            <a:cxnLst/>
            <a:rect l="l" t="t" r="r" b="b"/>
            <a:pathLst>
              <a:path w="103505" h="89534">
                <a:moveTo>
                  <a:pt x="79113" y="38160"/>
                </a:moveTo>
                <a:lnTo>
                  <a:pt x="90282" y="930"/>
                </a:lnTo>
              </a:path>
              <a:path w="103505" h="89534">
                <a:moveTo>
                  <a:pt x="87490" y="53052"/>
                </a:moveTo>
                <a:lnTo>
                  <a:pt x="103312" y="3722"/>
                </a:lnTo>
              </a:path>
              <a:path w="103505" h="89534">
                <a:moveTo>
                  <a:pt x="95866" y="68875"/>
                </a:moveTo>
                <a:lnTo>
                  <a:pt x="60498" y="1861"/>
                </a:lnTo>
              </a:path>
              <a:path w="103505" h="89534">
                <a:moveTo>
                  <a:pt x="46537" y="68875"/>
                </a:moveTo>
                <a:lnTo>
                  <a:pt x="7445" y="33506"/>
                </a:lnTo>
              </a:path>
              <a:path w="103505" h="89534">
                <a:moveTo>
                  <a:pt x="29783" y="69805"/>
                </a:moveTo>
                <a:lnTo>
                  <a:pt x="0" y="44675"/>
                </a:lnTo>
              </a:path>
              <a:path w="103505" h="89534">
                <a:moveTo>
                  <a:pt x="69805" y="89351"/>
                </a:moveTo>
                <a:lnTo>
                  <a:pt x="68875" y="87490"/>
                </a:lnTo>
                <a:lnTo>
                  <a:pt x="74459" y="82836"/>
                </a:lnTo>
                <a:lnTo>
                  <a:pt x="78182" y="82836"/>
                </a:lnTo>
                <a:lnTo>
                  <a:pt x="76321" y="80974"/>
                </a:lnTo>
                <a:lnTo>
                  <a:pt x="75390" y="80974"/>
                </a:lnTo>
                <a:lnTo>
                  <a:pt x="71667" y="83767"/>
                </a:lnTo>
                <a:lnTo>
                  <a:pt x="69805" y="85628"/>
                </a:lnTo>
                <a:lnTo>
                  <a:pt x="68875" y="84697"/>
                </a:lnTo>
                <a:lnTo>
                  <a:pt x="71667" y="80974"/>
                </a:lnTo>
                <a:lnTo>
                  <a:pt x="73528" y="80044"/>
                </a:lnTo>
                <a:lnTo>
                  <a:pt x="73528" y="79113"/>
                </a:lnTo>
                <a:lnTo>
                  <a:pt x="69805" y="80974"/>
                </a:lnTo>
                <a:lnTo>
                  <a:pt x="67944" y="82836"/>
                </a:lnTo>
                <a:lnTo>
                  <a:pt x="67013" y="82836"/>
                </a:lnTo>
                <a:lnTo>
                  <a:pt x="69805" y="79113"/>
                </a:lnTo>
                <a:lnTo>
                  <a:pt x="68875" y="77251"/>
                </a:lnTo>
                <a:lnTo>
                  <a:pt x="66082" y="79113"/>
                </a:lnTo>
                <a:lnTo>
                  <a:pt x="66082" y="80974"/>
                </a:lnTo>
                <a:lnTo>
                  <a:pt x="64221" y="77251"/>
                </a:lnTo>
                <a:lnTo>
                  <a:pt x="66082" y="77251"/>
                </a:lnTo>
                <a:lnTo>
                  <a:pt x="64221" y="76321"/>
                </a:lnTo>
                <a:lnTo>
                  <a:pt x="69805" y="0"/>
                </a:lnTo>
              </a:path>
              <a:path w="103505" h="89534">
                <a:moveTo>
                  <a:pt x="67013" y="39091"/>
                </a:moveTo>
                <a:lnTo>
                  <a:pt x="47468" y="5584"/>
                </a:lnTo>
              </a:path>
              <a:path w="103505" h="89534">
                <a:moveTo>
                  <a:pt x="65152" y="56775"/>
                </a:moveTo>
                <a:lnTo>
                  <a:pt x="33506" y="12099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bg object 599"/>
          <p:cNvSpPr/>
          <p:nvPr/>
        </p:nvSpPr>
        <p:spPr>
          <a:xfrm>
            <a:off x="2560170" y="6761554"/>
            <a:ext cx="100965" cy="182880"/>
          </a:xfrm>
          <a:custGeom>
            <a:avLst/>
            <a:gdLst/>
            <a:ahLst/>
            <a:cxnLst/>
            <a:rect l="l" t="t" r="r" b="b"/>
            <a:pathLst>
              <a:path w="100964" h="182879">
                <a:moveTo>
                  <a:pt x="80974" y="84697"/>
                </a:moveTo>
                <a:lnTo>
                  <a:pt x="100520" y="87490"/>
                </a:lnTo>
              </a:path>
              <a:path w="100964" h="182879">
                <a:moveTo>
                  <a:pt x="38160" y="108897"/>
                </a:moveTo>
                <a:lnTo>
                  <a:pt x="98659" y="74459"/>
                </a:lnTo>
              </a:path>
              <a:path w="100964" h="182879">
                <a:moveTo>
                  <a:pt x="35368" y="66082"/>
                </a:moveTo>
                <a:lnTo>
                  <a:pt x="64221" y="18614"/>
                </a:lnTo>
              </a:path>
              <a:path w="100964" h="182879">
                <a:moveTo>
                  <a:pt x="52121" y="60498"/>
                </a:moveTo>
                <a:lnTo>
                  <a:pt x="76321" y="28853"/>
                </a:lnTo>
              </a:path>
              <a:path w="100964" h="182879">
                <a:moveTo>
                  <a:pt x="7445" y="81905"/>
                </a:moveTo>
                <a:lnTo>
                  <a:pt x="8376" y="80974"/>
                </a:lnTo>
                <a:lnTo>
                  <a:pt x="14891" y="84697"/>
                </a:lnTo>
                <a:lnTo>
                  <a:pt x="16753" y="87490"/>
                </a:lnTo>
                <a:lnTo>
                  <a:pt x="17684" y="85628"/>
                </a:lnTo>
                <a:lnTo>
                  <a:pt x="16753" y="83767"/>
                </a:lnTo>
                <a:lnTo>
                  <a:pt x="13030" y="81905"/>
                </a:lnTo>
                <a:lnTo>
                  <a:pt x="11168" y="80974"/>
                </a:lnTo>
                <a:lnTo>
                  <a:pt x="11168" y="80044"/>
                </a:lnTo>
                <a:lnTo>
                  <a:pt x="14891" y="80974"/>
                </a:lnTo>
                <a:lnTo>
                  <a:pt x="17684" y="81905"/>
                </a:lnTo>
                <a:lnTo>
                  <a:pt x="18614" y="81905"/>
                </a:lnTo>
                <a:lnTo>
                  <a:pt x="14891" y="79113"/>
                </a:lnTo>
                <a:lnTo>
                  <a:pt x="12099" y="78182"/>
                </a:lnTo>
                <a:lnTo>
                  <a:pt x="13030" y="77251"/>
                </a:lnTo>
                <a:lnTo>
                  <a:pt x="16753" y="78182"/>
                </a:lnTo>
                <a:lnTo>
                  <a:pt x="17684" y="77251"/>
                </a:lnTo>
                <a:lnTo>
                  <a:pt x="14891" y="75390"/>
                </a:lnTo>
                <a:lnTo>
                  <a:pt x="13961" y="75390"/>
                </a:lnTo>
                <a:lnTo>
                  <a:pt x="15822" y="72598"/>
                </a:lnTo>
                <a:lnTo>
                  <a:pt x="17684" y="73528"/>
                </a:lnTo>
                <a:lnTo>
                  <a:pt x="16753" y="71667"/>
                </a:lnTo>
                <a:lnTo>
                  <a:pt x="89351" y="47468"/>
                </a:lnTo>
              </a:path>
              <a:path w="100964" h="182879">
                <a:moveTo>
                  <a:pt x="67944" y="92143"/>
                </a:moveTo>
                <a:lnTo>
                  <a:pt x="100520" y="99589"/>
                </a:lnTo>
              </a:path>
              <a:path w="100964" h="182879">
                <a:moveTo>
                  <a:pt x="53052" y="100520"/>
                </a:moveTo>
                <a:lnTo>
                  <a:pt x="97728" y="114481"/>
                </a:lnTo>
              </a:path>
              <a:path w="100964" h="182879">
                <a:moveTo>
                  <a:pt x="53983" y="134958"/>
                </a:moveTo>
                <a:lnTo>
                  <a:pt x="78182" y="150780"/>
                </a:lnTo>
              </a:path>
              <a:path w="100964" h="182879">
                <a:moveTo>
                  <a:pt x="42814" y="116343"/>
                </a:moveTo>
                <a:lnTo>
                  <a:pt x="86559" y="140542"/>
                </a:lnTo>
              </a:path>
              <a:path w="100964" h="182879">
                <a:moveTo>
                  <a:pt x="20476" y="89351"/>
                </a:moveTo>
                <a:lnTo>
                  <a:pt x="21407" y="90282"/>
                </a:lnTo>
                <a:lnTo>
                  <a:pt x="21407" y="93074"/>
                </a:lnTo>
                <a:lnTo>
                  <a:pt x="19545" y="98659"/>
                </a:lnTo>
                <a:lnTo>
                  <a:pt x="21407" y="98659"/>
                </a:lnTo>
                <a:lnTo>
                  <a:pt x="23268" y="93074"/>
                </a:lnTo>
                <a:lnTo>
                  <a:pt x="24199" y="91213"/>
                </a:lnTo>
                <a:lnTo>
                  <a:pt x="25130" y="92143"/>
                </a:lnTo>
                <a:lnTo>
                  <a:pt x="25130" y="94936"/>
                </a:lnTo>
                <a:lnTo>
                  <a:pt x="24199" y="97728"/>
                </a:lnTo>
                <a:lnTo>
                  <a:pt x="26060" y="98659"/>
                </a:lnTo>
                <a:lnTo>
                  <a:pt x="26991" y="95866"/>
                </a:lnTo>
                <a:lnTo>
                  <a:pt x="27922" y="94005"/>
                </a:lnTo>
                <a:lnTo>
                  <a:pt x="27922" y="95866"/>
                </a:lnTo>
                <a:lnTo>
                  <a:pt x="28853" y="98659"/>
                </a:lnTo>
                <a:lnTo>
                  <a:pt x="31645" y="99589"/>
                </a:lnTo>
                <a:lnTo>
                  <a:pt x="30714" y="96797"/>
                </a:lnTo>
                <a:lnTo>
                  <a:pt x="32576" y="96797"/>
                </a:lnTo>
                <a:lnTo>
                  <a:pt x="33506" y="99589"/>
                </a:lnTo>
                <a:lnTo>
                  <a:pt x="68875" y="161018"/>
                </a:lnTo>
              </a:path>
              <a:path w="100964" h="182879">
                <a:moveTo>
                  <a:pt x="18614" y="153572"/>
                </a:moveTo>
                <a:lnTo>
                  <a:pt x="17684" y="182426"/>
                </a:lnTo>
              </a:path>
              <a:path w="100964" h="182879">
                <a:moveTo>
                  <a:pt x="930" y="99589"/>
                </a:moveTo>
                <a:lnTo>
                  <a:pt x="930" y="101451"/>
                </a:lnTo>
                <a:lnTo>
                  <a:pt x="3722" y="103312"/>
                </a:lnTo>
                <a:lnTo>
                  <a:pt x="9307" y="104243"/>
                </a:lnTo>
                <a:lnTo>
                  <a:pt x="8376" y="106104"/>
                </a:lnTo>
                <a:lnTo>
                  <a:pt x="1861" y="104243"/>
                </a:lnTo>
                <a:lnTo>
                  <a:pt x="0" y="104243"/>
                </a:lnTo>
                <a:lnTo>
                  <a:pt x="0" y="105174"/>
                </a:lnTo>
                <a:lnTo>
                  <a:pt x="2792" y="107035"/>
                </a:lnTo>
                <a:lnTo>
                  <a:pt x="5584" y="107035"/>
                </a:lnTo>
                <a:lnTo>
                  <a:pt x="5584" y="108897"/>
                </a:lnTo>
                <a:lnTo>
                  <a:pt x="2792" y="108897"/>
                </a:lnTo>
                <a:lnTo>
                  <a:pt x="0" y="107966"/>
                </a:lnTo>
                <a:lnTo>
                  <a:pt x="1861" y="109827"/>
                </a:lnTo>
                <a:lnTo>
                  <a:pt x="3722" y="112620"/>
                </a:lnTo>
                <a:lnTo>
                  <a:pt x="1861" y="114481"/>
                </a:lnTo>
                <a:lnTo>
                  <a:pt x="930" y="112620"/>
                </a:lnTo>
                <a:lnTo>
                  <a:pt x="0" y="114481"/>
                </a:lnTo>
                <a:lnTo>
                  <a:pt x="1861" y="116343"/>
                </a:lnTo>
                <a:lnTo>
                  <a:pt x="30714" y="180564"/>
                </a:lnTo>
              </a:path>
              <a:path w="100964" h="182879">
                <a:moveTo>
                  <a:pt x="1861" y="22337"/>
                </a:moveTo>
                <a:lnTo>
                  <a:pt x="6515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bg object 600"/>
          <p:cNvSpPr/>
          <p:nvPr/>
        </p:nvSpPr>
        <p:spPr>
          <a:xfrm>
            <a:off x="2483849" y="6819260"/>
            <a:ext cx="19050" cy="13335"/>
          </a:xfrm>
          <a:custGeom>
            <a:avLst/>
            <a:gdLst/>
            <a:ahLst/>
            <a:cxnLst/>
            <a:rect l="l" t="t" r="r" b="b"/>
            <a:pathLst>
              <a:path w="19050" h="13334">
                <a:moveTo>
                  <a:pt x="18614" y="13030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bg object 601"/>
          <p:cNvSpPr/>
          <p:nvPr/>
        </p:nvSpPr>
        <p:spPr>
          <a:xfrm>
            <a:off x="2479195" y="6864867"/>
            <a:ext cx="57785" cy="67310"/>
          </a:xfrm>
          <a:custGeom>
            <a:avLst/>
            <a:gdLst/>
            <a:ahLst/>
            <a:cxnLst/>
            <a:rect l="l" t="t" r="r" b="b"/>
            <a:pathLst>
              <a:path w="57785" h="67309">
                <a:moveTo>
                  <a:pt x="56775" y="37229"/>
                </a:moveTo>
                <a:lnTo>
                  <a:pt x="43745" y="67013"/>
                </a:lnTo>
              </a:path>
              <a:path w="57785" h="67309">
                <a:moveTo>
                  <a:pt x="42814" y="43745"/>
                </a:moveTo>
                <a:lnTo>
                  <a:pt x="34437" y="60498"/>
                </a:lnTo>
              </a:path>
              <a:path w="57785" h="67309">
                <a:moveTo>
                  <a:pt x="57706" y="41883"/>
                </a:moveTo>
                <a:lnTo>
                  <a:pt x="38160" y="63290"/>
                </a:lnTo>
              </a:path>
              <a:path w="57785" h="67309">
                <a:moveTo>
                  <a:pt x="18614" y="0"/>
                </a:moveTo>
                <a:lnTo>
                  <a:pt x="0" y="744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bg object 602"/>
          <p:cNvSpPr/>
          <p:nvPr/>
        </p:nvSpPr>
        <p:spPr>
          <a:xfrm>
            <a:off x="1683408" y="7002617"/>
            <a:ext cx="75565" cy="5715"/>
          </a:xfrm>
          <a:custGeom>
            <a:avLst/>
            <a:gdLst/>
            <a:ahLst/>
            <a:cxnLst/>
            <a:rect l="l" t="t" r="r" b="b"/>
            <a:pathLst>
              <a:path w="75564" h="5715">
                <a:moveTo>
                  <a:pt x="75390" y="0"/>
                </a:moveTo>
                <a:lnTo>
                  <a:pt x="0" y="5584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bg object 603"/>
          <p:cNvSpPr/>
          <p:nvPr/>
        </p:nvSpPr>
        <p:spPr>
          <a:xfrm>
            <a:off x="1681546" y="7019370"/>
            <a:ext cx="101600" cy="99060"/>
          </a:xfrm>
          <a:custGeom>
            <a:avLst/>
            <a:gdLst/>
            <a:ahLst/>
            <a:cxnLst/>
            <a:rect l="l" t="t" r="r" b="b"/>
            <a:pathLst>
              <a:path w="101600" h="99059">
                <a:moveTo>
                  <a:pt x="93074" y="49329"/>
                </a:moveTo>
                <a:lnTo>
                  <a:pt x="87490" y="98659"/>
                </a:lnTo>
              </a:path>
              <a:path w="101600" h="99059">
                <a:moveTo>
                  <a:pt x="74459" y="48398"/>
                </a:moveTo>
                <a:lnTo>
                  <a:pt x="59567" y="93074"/>
                </a:lnTo>
              </a:path>
              <a:path w="101600" h="99059">
                <a:moveTo>
                  <a:pt x="89351" y="41883"/>
                </a:moveTo>
                <a:lnTo>
                  <a:pt x="26060" y="70736"/>
                </a:lnTo>
              </a:path>
              <a:path w="101600" h="99059">
                <a:moveTo>
                  <a:pt x="65152" y="40022"/>
                </a:moveTo>
                <a:lnTo>
                  <a:pt x="29783" y="74459"/>
                </a:lnTo>
              </a:path>
              <a:path w="101600" h="99059">
                <a:moveTo>
                  <a:pt x="51190" y="26991"/>
                </a:moveTo>
                <a:lnTo>
                  <a:pt x="12099" y="52121"/>
                </a:lnTo>
              </a:path>
              <a:path w="101600" h="99059">
                <a:moveTo>
                  <a:pt x="35368" y="23268"/>
                </a:moveTo>
                <a:lnTo>
                  <a:pt x="5584" y="38160"/>
                </a:lnTo>
              </a:path>
              <a:path w="101600" h="99059">
                <a:moveTo>
                  <a:pt x="67944" y="31645"/>
                </a:moveTo>
                <a:lnTo>
                  <a:pt x="0" y="13961"/>
                </a:lnTo>
              </a:path>
              <a:path w="101600" h="99059">
                <a:moveTo>
                  <a:pt x="92143" y="6515"/>
                </a:moveTo>
                <a:lnTo>
                  <a:pt x="81905" y="8376"/>
                </a:lnTo>
                <a:lnTo>
                  <a:pt x="83767" y="2792"/>
                </a:lnTo>
                <a:lnTo>
                  <a:pt x="91213" y="0"/>
                </a:lnTo>
                <a:lnTo>
                  <a:pt x="97728" y="930"/>
                </a:lnTo>
                <a:lnTo>
                  <a:pt x="101451" y="4653"/>
                </a:lnTo>
                <a:lnTo>
                  <a:pt x="100520" y="12099"/>
                </a:lnTo>
                <a:lnTo>
                  <a:pt x="94936" y="16753"/>
                </a:lnTo>
                <a:lnTo>
                  <a:pt x="87490" y="17684"/>
                </a:lnTo>
                <a:lnTo>
                  <a:pt x="83767" y="12099"/>
                </a:lnTo>
                <a:lnTo>
                  <a:pt x="80044" y="8376"/>
                </a:lnTo>
                <a:lnTo>
                  <a:pt x="79113" y="9307"/>
                </a:lnTo>
                <a:lnTo>
                  <a:pt x="80044" y="12099"/>
                </a:lnTo>
                <a:lnTo>
                  <a:pt x="83767" y="16753"/>
                </a:lnTo>
                <a:lnTo>
                  <a:pt x="81905" y="17684"/>
                </a:lnTo>
                <a:lnTo>
                  <a:pt x="78182" y="13030"/>
                </a:lnTo>
                <a:lnTo>
                  <a:pt x="77251" y="11168"/>
                </a:lnTo>
                <a:lnTo>
                  <a:pt x="76321" y="12099"/>
                </a:lnTo>
                <a:lnTo>
                  <a:pt x="77251" y="14891"/>
                </a:lnTo>
                <a:lnTo>
                  <a:pt x="79113" y="16753"/>
                </a:lnTo>
                <a:lnTo>
                  <a:pt x="77251" y="18614"/>
                </a:lnTo>
                <a:lnTo>
                  <a:pt x="75390" y="16753"/>
                </a:lnTo>
                <a:lnTo>
                  <a:pt x="74459" y="14891"/>
                </a:lnTo>
                <a:lnTo>
                  <a:pt x="74459" y="16753"/>
                </a:lnTo>
                <a:lnTo>
                  <a:pt x="74459" y="19545"/>
                </a:lnTo>
                <a:lnTo>
                  <a:pt x="71667" y="20476"/>
                </a:lnTo>
                <a:lnTo>
                  <a:pt x="71667" y="18614"/>
                </a:lnTo>
                <a:lnTo>
                  <a:pt x="69805" y="18614"/>
                </a:lnTo>
                <a:lnTo>
                  <a:pt x="70736" y="21407"/>
                </a:lnTo>
                <a:lnTo>
                  <a:pt x="51190" y="89351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bg object 604"/>
          <p:cNvSpPr/>
          <p:nvPr/>
        </p:nvSpPr>
        <p:spPr>
          <a:xfrm>
            <a:off x="1694577" y="6935603"/>
            <a:ext cx="104775" cy="88900"/>
          </a:xfrm>
          <a:custGeom>
            <a:avLst/>
            <a:gdLst/>
            <a:ahLst/>
            <a:cxnLst/>
            <a:rect l="l" t="t" r="r" b="b"/>
            <a:pathLst>
              <a:path w="104775" h="88900">
                <a:moveTo>
                  <a:pt x="79113" y="37229"/>
                </a:moveTo>
                <a:lnTo>
                  <a:pt x="90282" y="0"/>
                </a:lnTo>
              </a:path>
              <a:path w="104775" h="88900">
                <a:moveTo>
                  <a:pt x="87490" y="52121"/>
                </a:moveTo>
                <a:lnTo>
                  <a:pt x="104243" y="2792"/>
                </a:lnTo>
              </a:path>
              <a:path w="104775" h="88900">
                <a:moveTo>
                  <a:pt x="95866" y="67944"/>
                </a:moveTo>
                <a:lnTo>
                  <a:pt x="60498" y="930"/>
                </a:lnTo>
              </a:path>
              <a:path w="104775" h="88900">
                <a:moveTo>
                  <a:pt x="46537" y="67944"/>
                </a:moveTo>
                <a:lnTo>
                  <a:pt x="7445" y="33506"/>
                </a:lnTo>
              </a:path>
              <a:path w="104775" h="88900">
                <a:moveTo>
                  <a:pt x="29783" y="68875"/>
                </a:moveTo>
                <a:lnTo>
                  <a:pt x="0" y="44675"/>
                </a:lnTo>
              </a:path>
              <a:path w="104775" h="88900">
                <a:moveTo>
                  <a:pt x="69805" y="88420"/>
                </a:moveTo>
                <a:lnTo>
                  <a:pt x="68875" y="86559"/>
                </a:lnTo>
                <a:lnTo>
                  <a:pt x="74459" y="82836"/>
                </a:lnTo>
                <a:lnTo>
                  <a:pt x="78182" y="82836"/>
                </a:lnTo>
                <a:lnTo>
                  <a:pt x="76321" y="80974"/>
                </a:lnTo>
                <a:lnTo>
                  <a:pt x="75390" y="80974"/>
                </a:lnTo>
                <a:lnTo>
                  <a:pt x="71667" y="82836"/>
                </a:lnTo>
                <a:lnTo>
                  <a:pt x="69805" y="84697"/>
                </a:lnTo>
                <a:lnTo>
                  <a:pt x="68875" y="83767"/>
                </a:lnTo>
                <a:lnTo>
                  <a:pt x="71667" y="80974"/>
                </a:lnTo>
                <a:lnTo>
                  <a:pt x="73528" y="79113"/>
                </a:lnTo>
                <a:lnTo>
                  <a:pt x="73528" y="78182"/>
                </a:lnTo>
                <a:lnTo>
                  <a:pt x="69805" y="80974"/>
                </a:lnTo>
                <a:lnTo>
                  <a:pt x="67944" y="82836"/>
                </a:lnTo>
                <a:lnTo>
                  <a:pt x="67013" y="81905"/>
                </a:lnTo>
                <a:lnTo>
                  <a:pt x="69805" y="78182"/>
                </a:lnTo>
                <a:lnTo>
                  <a:pt x="68875" y="77251"/>
                </a:lnTo>
                <a:lnTo>
                  <a:pt x="66082" y="79113"/>
                </a:lnTo>
                <a:lnTo>
                  <a:pt x="66082" y="80044"/>
                </a:lnTo>
                <a:lnTo>
                  <a:pt x="64221" y="77251"/>
                </a:lnTo>
                <a:lnTo>
                  <a:pt x="66082" y="76321"/>
                </a:lnTo>
                <a:lnTo>
                  <a:pt x="64221" y="75390"/>
                </a:lnTo>
                <a:lnTo>
                  <a:pt x="69805" y="0"/>
                </a:lnTo>
              </a:path>
              <a:path w="104775" h="88900">
                <a:moveTo>
                  <a:pt x="67013" y="39091"/>
                </a:moveTo>
                <a:lnTo>
                  <a:pt x="47468" y="4653"/>
                </a:lnTo>
              </a:path>
              <a:path w="104775" h="88900">
                <a:moveTo>
                  <a:pt x="65152" y="56775"/>
                </a:moveTo>
                <a:lnTo>
                  <a:pt x="33506" y="11168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bg object 605"/>
          <p:cNvSpPr/>
          <p:nvPr/>
        </p:nvSpPr>
        <p:spPr>
          <a:xfrm>
            <a:off x="1764383" y="6934673"/>
            <a:ext cx="100965" cy="183515"/>
          </a:xfrm>
          <a:custGeom>
            <a:avLst/>
            <a:gdLst/>
            <a:ahLst/>
            <a:cxnLst/>
            <a:rect l="l" t="t" r="r" b="b"/>
            <a:pathLst>
              <a:path w="100964" h="183515">
                <a:moveTo>
                  <a:pt x="80974" y="84697"/>
                </a:moveTo>
                <a:lnTo>
                  <a:pt x="100520" y="88420"/>
                </a:lnTo>
              </a:path>
              <a:path w="100964" h="183515">
                <a:moveTo>
                  <a:pt x="38160" y="108897"/>
                </a:moveTo>
                <a:lnTo>
                  <a:pt x="98659" y="75390"/>
                </a:lnTo>
              </a:path>
              <a:path w="100964" h="183515">
                <a:moveTo>
                  <a:pt x="35368" y="66082"/>
                </a:moveTo>
                <a:lnTo>
                  <a:pt x="64221" y="18614"/>
                </a:lnTo>
              </a:path>
              <a:path w="100964" h="183515">
                <a:moveTo>
                  <a:pt x="52121" y="60498"/>
                </a:moveTo>
                <a:lnTo>
                  <a:pt x="76321" y="29783"/>
                </a:lnTo>
              </a:path>
              <a:path w="100964" h="183515">
                <a:moveTo>
                  <a:pt x="7445" y="82836"/>
                </a:moveTo>
                <a:lnTo>
                  <a:pt x="9307" y="80974"/>
                </a:lnTo>
                <a:lnTo>
                  <a:pt x="14891" y="84697"/>
                </a:lnTo>
                <a:lnTo>
                  <a:pt x="16753" y="87490"/>
                </a:lnTo>
                <a:lnTo>
                  <a:pt x="17684" y="85628"/>
                </a:lnTo>
                <a:lnTo>
                  <a:pt x="16753" y="84697"/>
                </a:lnTo>
                <a:lnTo>
                  <a:pt x="13030" y="81905"/>
                </a:lnTo>
                <a:lnTo>
                  <a:pt x="11168" y="80974"/>
                </a:lnTo>
                <a:lnTo>
                  <a:pt x="11168" y="80044"/>
                </a:lnTo>
                <a:lnTo>
                  <a:pt x="14891" y="80974"/>
                </a:lnTo>
                <a:lnTo>
                  <a:pt x="17684" y="82836"/>
                </a:lnTo>
                <a:lnTo>
                  <a:pt x="18614" y="81905"/>
                </a:lnTo>
                <a:lnTo>
                  <a:pt x="14891" y="80044"/>
                </a:lnTo>
                <a:lnTo>
                  <a:pt x="12099" y="79113"/>
                </a:lnTo>
                <a:lnTo>
                  <a:pt x="13030" y="78182"/>
                </a:lnTo>
                <a:lnTo>
                  <a:pt x="16753" y="79113"/>
                </a:lnTo>
                <a:lnTo>
                  <a:pt x="17684" y="78182"/>
                </a:lnTo>
                <a:lnTo>
                  <a:pt x="14891" y="75390"/>
                </a:lnTo>
                <a:lnTo>
                  <a:pt x="13961" y="76321"/>
                </a:lnTo>
                <a:lnTo>
                  <a:pt x="15822" y="73528"/>
                </a:lnTo>
                <a:lnTo>
                  <a:pt x="17684" y="74459"/>
                </a:lnTo>
                <a:lnTo>
                  <a:pt x="16753" y="72598"/>
                </a:lnTo>
                <a:lnTo>
                  <a:pt x="89351" y="48398"/>
                </a:lnTo>
              </a:path>
              <a:path w="100964" h="183515">
                <a:moveTo>
                  <a:pt x="67944" y="93074"/>
                </a:moveTo>
                <a:lnTo>
                  <a:pt x="100520" y="99589"/>
                </a:lnTo>
              </a:path>
              <a:path w="100964" h="183515">
                <a:moveTo>
                  <a:pt x="53052" y="101451"/>
                </a:moveTo>
                <a:lnTo>
                  <a:pt x="97728" y="115412"/>
                </a:lnTo>
              </a:path>
              <a:path w="100964" h="183515">
                <a:moveTo>
                  <a:pt x="53983" y="135888"/>
                </a:moveTo>
                <a:lnTo>
                  <a:pt x="78182" y="151711"/>
                </a:lnTo>
              </a:path>
              <a:path w="100964" h="183515">
                <a:moveTo>
                  <a:pt x="42814" y="117273"/>
                </a:moveTo>
                <a:lnTo>
                  <a:pt x="86559" y="140542"/>
                </a:lnTo>
              </a:path>
              <a:path w="100964" h="183515">
                <a:moveTo>
                  <a:pt x="20476" y="90282"/>
                </a:moveTo>
                <a:lnTo>
                  <a:pt x="21407" y="90282"/>
                </a:lnTo>
                <a:lnTo>
                  <a:pt x="21407" y="94005"/>
                </a:lnTo>
                <a:lnTo>
                  <a:pt x="19545" y="99589"/>
                </a:lnTo>
                <a:lnTo>
                  <a:pt x="21407" y="99589"/>
                </a:lnTo>
                <a:lnTo>
                  <a:pt x="23268" y="94005"/>
                </a:lnTo>
                <a:lnTo>
                  <a:pt x="24199" y="92143"/>
                </a:lnTo>
                <a:lnTo>
                  <a:pt x="25130" y="92143"/>
                </a:lnTo>
                <a:lnTo>
                  <a:pt x="25130" y="95866"/>
                </a:lnTo>
                <a:lnTo>
                  <a:pt x="24199" y="97728"/>
                </a:lnTo>
                <a:lnTo>
                  <a:pt x="26060" y="99589"/>
                </a:lnTo>
                <a:lnTo>
                  <a:pt x="26991" y="96797"/>
                </a:lnTo>
                <a:lnTo>
                  <a:pt x="27922" y="94936"/>
                </a:lnTo>
                <a:lnTo>
                  <a:pt x="27922" y="96797"/>
                </a:lnTo>
                <a:lnTo>
                  <a:pt x="28853" y="99589"/>
                </a:lnTo>
                <a:lnTo>
                  <a:pt x="31645" y="99589"/>
                </a:lnTo>
                <a:lnTo>
                  <a:pt x="30714" y="97728"/>
                </a:lnTo>
                <a:lnTo>
                  <a:pt x="32576" y="97728"/>
                </a:lnTo>
                <a:lnTo>
                  <a:pt x="33506" y="100520"/>
                </a:lnTo>
                <a:lnTo>
                  <a:pt x="68875" y="161018"/>
                </a:lnTo>
              </a:path>
              <a:path w="100964" h="183515">
                <a:moveTo>
                  <a:pt x="18614" y="153572"/>
                </a:moveTo>
                <a:lnTo>
                  <a:pt x="17684" y="183356"/>
                </a:lnTo>
              </a:path>
              <a:path w="100964" h="183515">
                <a:moveTo>
                  <a:pt x="930" y="100520"/>
                </a:moveTo>
                <a:lnTo>
                  <a:pt x="930" y="101451"/>
                </a:lnTo>
                <a:lnTo>
                  <a:pt x="3722" y="103312"/>
                </a:lnTo>
                <a:lnTo>
                  <a:pt x="9307" y="104243"/>
                </a:lnTo>
                <a:lnTo>
                  <a:pt x="8376" y="106104"/>
                </a:lnTo>
                <a:lnTo>
                  <a:pt x="1861" y="105174"/>
                </a:lnTo>
                <a:lnTo>
                  <a:pt x="0" y="104243"/>
                </a:lnTo>
                <a:lnTo>
                  <a:pt x="0" y="105174"/>
                </a:lnTo>
                <a:lnTo>
                  <a:pt x="2792" y="107035"/>
                </a:lnTo>
                <a:lnTo>
                  <a:pt x="5584" y="107966"/>
                </a:lnTo>
                <a:lnTo>
                  <a:pt x="5584" y="109827"/>
                </a:lnTo>
                <a:lnTo>
                  <a:pt x="2792" y="108897"/>
                </a:lnTo>
                <a:lnTo>
                  <a:pt x="930" y="108897"/>
                </a:lnTo>
                <a:lnTo>
                  <a:pt x="1861" y="110758"/>
                </a:lnTo>
                <a:lnTo>
                  <a:pt x="3722" y="112620"/>
                </a:lnTo>
                <a:lnTo>
                  <a:pt x="1861" y="115412"/>
                </a:lnTo>
                <a:lnTo>
                  <a:pt x="930" y="113550"/>
                </a:lnTo>
                <a:lnTo>
                  <a:pt x="0" y="114481"/>
                </a:lnTo>
                <a:lnTo>
                  <a:pt x="1861" y="116343"/>
                </a:lnTo>
                <a:lnTo>
                  <a:pt x="30714" y="180564"/>
                </a:lnTo>
              </a:path>
              <a:path w="100964" h="183515">
                <a:moveTo>
                  <a:pt x="1861" y="22337"/>
                </a:moveTo>
                <a:lnTo>
                  <a:pt x="6515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bg object 606"/>
          <p:cNvSpPr/>
          <p:nvPr/>
        </p:nvSpPr>
        <p:spPr>
          <a:xfrm>
            <a:off x="1688061" y="6993310"/>
            <a:ext cx="19050" cy="13335"/>
          </a:xfrm>
          <a:custGeom>
            <a:avLst/>
            <a:gdLst/>
            <a:ahLst/>
            <a:cxnLst/>
            <a:rect l="l" t="t" r="r" b="b"/>
            <a:pathLst>
              <a:path w="19050" h="13334">
                <a:moveTo>
                  <a:pt x="18614" y="13030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bg object 607"/>
          <p:cNvSpPr/>
          <p:nvPr/>
        </p:nvSpPr>
        <p:spPr>
          <a:xfrm>
            <a:off x="1683408" y="7038916"/>
            <a:ext cx="57785" cy="67310"/>
          </a:xfrm>
          <a:custGeom>
            <a:avLst/>
            <a:gdLst/>
            <a:ahLst/>
            <a:cxnLst/>
            <a:rect l="l" t="t" r="r" b="b"/>
            <a:pathLst>
              <a:path w="57785" h="67309">
                <a:moveTo>
                  <a:pt x="56775" y="36299"/>
                </a:moveTo>
                <a:lnTo>
                  <a:pt x="43745" y="67013"/>
                </a:lnTo>
              </a:path>
              <a:path w="57785" h="67309">
                <a:moveTo>
                  <a:pt x="42814" y="42814"/>
                </a:moveTo>
                <a:lnTo>
                  <a:pt x="34437" y="60498"/>
                </a:lnTo>
              </a:path>
              <a:path w="57785" h="67309">
                <a:moveTo>
                  <a:pt x="57706" y="41883"/>
                </a:moveTo>
                <a:lnTo>
                  <a:pt x="38160" y="63290"/>
                </a:lnTo>
              </a:path>
              <a:path w="57785" h="67309">
                <a:moveTo>
                  <a:pt x="18614" y="0"/>
                </a:moveTo>
                <a:lnTo>
                  <a:pt x="0" y="744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bg object 608"/>
          <p:cNvSpPr/>
          <p:nvPr/>
        </p:nvSpPr>
        <p:spPr>
          <a:xfrm>
            <a:off x="2413112" y="6859283"/>
            <a:ext cx="108585" cy="109855"/>
          </a:xfrm>
          <a:custGeom>
            <a:avLst/>
            <a:gdLst/>
            <a:ahLst/>
            <a:cxnLst/>
            <a:rect l="l" t="t" r="r" b="b"/>
            <a:pathLst>
              <a:path w="108585" h="109854">
                <a:moveTo>
                  <a:pt x="15822" y="69805"/>
                </a:moveTo>
                <a:lnTo>
                  <a:pt x="59567" y="55844"/>
                </a:lnTo>
                <a:lnTo>
                  <a:pt x="8376" y="94005"/>
                </a:lnTo>
              </a:path>
              <a:path w="108585" h="109854">
                <a:moveTo>
                  <a:pt x="5584" y="13030"/>
                </a:moveTo>
                <a:lnTo>
                  <a:pt x="59567" y="55844"/>
                </a:lnTo>
                <a:lnTo>
                  <a:pt x="930" y="47468"/>
                </a:lnTo>
              </a:path>
              <a:path w="108585" h="109854">
                <a:moveTo>
                  <a:pt x="93074" y="4653"/>
                </a:moveTo>
                <a:lnTo>
                  <a:pt x="59567" y="55844"/>
                </a:lnTo>
                <a:lnTo>
                  <a:pt x="45606" y="27922"/>
                </a:lnTo>
              </a:path>
              <a:path w="108585" h="109854">
                <a:moveTo>
                  <a:pt x="41883" y="105174"/>
                </a:moveTo>
                <a:lnTo>
                  <a:pt x="59567" y="55844"/>
                </a:lnTo>
                <a:lnTo>
                  <a:pt x="107966" y="80044"/>
                </a:lnTo>
              </a:path>
              <a:path w="108585" h="109854">
                <a:moveTo>
                  <a:pt x="23268" y="41883"/>
                </a:moveTo>
                <a:lnTo>
                  <a:pt x="59567" y="55844"/>
                </a:lnTo>
                <a:lnTo>
                  <a:pt x="79113" y="109827"/>
                </a:lnTo>
              </a:path>
              <a:path w="108585" h="109854">
                <a:moveTo>
                  <a:pt x="26060" y="101451"/>
                </a:moveTo>
                <a:lnTo>
                  <a:pt x="59567" y="55844"/>
                </a:lnTo>
                <a:lnTo>
                  <a:pt x="0" y="66082"/>
                </a:lnTo>
              </a:path>
              <a:path w="108585" h="109854">
                <a:moveTo>
                  <a:pt x="43745" y="0"/>
                </a:moveTo>
                <a:lnTo>
                  <a:pt x="59567" y="55844"/>
                </a:lnTo>
                <a:lnTo>
                  <a:pt x="70736" y="10238"/>
                </a:lnTo>
              </a:path>
              <a:path w="108585" h="109854">
                <a:moveTo>
                  <a:pt x="59567" y="55844"/>
                </a:moveTo>
                <a:lnTo>
                  <a:pt x="107035" y="36299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bg object 609"/>
          <p:cNvSpPr/>
          <p:nvPr/>
        </p:nvSpPr>
        <p:spPr>
          <a:xfrm>
            <a:off x="2519682" y="6895117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465"/>
                </a:moveTo>
                <a:lnTo>
                  <a:pt x="136" y="136"/>
                </a:lnTo>
                <a:lnTo>
                  <a:pt x="465" y="0"/>
                </a:lnTo>
                <a:lnTo>
                  <a:pt x="794" y="136"/>
                </a:lnTo>
                <a:lnTo>
                  <a:pt x="930" y="465"/>
                </a:lnTo>
                <a:lnTo>
                  <a:pt x="794" y="794"/>
                </a:lnTo>
                <a:lnTo>
                  <a:pt x="465" y="930"/>
                </a:lnTo>
                <a:lnTo>
                  <a:pt x="136" y="794"/>
                </a:lnTo>
                <a:lnTo>
                  <a:pt x="0" y="465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bg object 610"/>
          <p:cNvSpPr/>
          <p:nvPr/>
        </p:nvSpPr>
        <p:spPr>
          <a:xfrm>
            <a:off x="2413112" y="6859283"/>
            <a:ext cx="108585" cy="109855"/>
          </a:xfrm>
          <a:custGeom>
            <a:avLst/>
            <a:gdLst/>
            <a:ahLst/>
            <a:cxnLst/>
            <a:rect l="l" t="t" r="r" b="b"/>
            <a:pathLst>
              <a:path w="108585" h="109854">
                <a:moveTo>
                  <a:pt x="103312" y="52121"/>
                </a:moveTo>
                <a:lnTo>
                  <a:pt x="59567" y="55844"/>
                </a:lnTo>
                <a:lnTo>
                  <a:pt x="88420" y="35368"/>
                </a:lnTo>
              </a:path>
              <a:path w="108585" h="109854">
                <a:moveTo>
                  <a:pt x="51190" y="107966"/>
                </a:moveTo>
                <a:lnTo>
                  <a:pt x="59567" y="55844"/>
                </a:lnTo>
                <a:lnTo>
                  <a:pt x="93074" y="60498"/>
                </a:lnTo>
              </a:path>
              <a:path w="108585" h="109854">
                <a:moveTo>
                  <a:pt x="92143" y="82836"/>
                </a:moveTo>
                <a:lnTo>
                  <a:pt x="59567" y="55844"/>
                </a:lnTo>
                <a:lnTo>
                  <a:pt x="63290" y="99589"/>
                </a:lnTo>
              </a:path>
              <a:path w="108585" h="109854">
                <a:moveTo>
                  <a:pt x="57706" y="18614"/>
                </a:moveTo>
                <a:lnTo>
                  <a:pt x="59567" y="55844"/>
                </a:lnTo>
                <a:lnTo>
                  <a:pt x="85628" y="97728"/>
                </a:lnTo>
              </a:path>
              <a:path w="108585" h="109854">
                <a:moveTo>
                  <a:pt x="16753" y="32576"/>
                </a:moveTo>
                <a:lnTo>
                  <a:pt x="59567" y="55844"/>
                </a:lnTo>
                <a:lnTo>
                  <a:pt x="30714" y="14891"/>
                </a:lnTo>
              </a:path>
              <a:path w="108585" h="109854">
                <a:moveTo>
                  <a:pt x="88420" y="35368"/>
                </a:moveTo>
                <a:lnTo>
                  <a:pt x="63290" y="49329"/>
                </a:lnTo>
              </a:path>
              <a:path w="108585" h="109854">
                <a:moveTo>
                  <a:pt x="93074" y="4653"/>
                </a:moveTo>
                <a:lnTo>
                  <a:pt x="69805" y="46537"/>
                </a:lnTo>
              </a:path>
              <a:path w="108585" h="109854">
                <a:moveTo>
                  <a:pt x="70736" y="10238"/>
                </a:moveTo>
                <a:lnTo>
                  <a:pt x="63290" y="49329"/>
                </a:lnTo>
              </a:path>
              <a:path w="108585" h="109854">
                <a:moveTo>
                  <a:pt x="57706" y="18614"/>
                </a:moveTo>
                <a:lnTo>
                  <a:pt x="56775" y="46537"/>
                </a:lnTo>
              </a:path>
              <a:path w="108585" h="109854">
                <a:moveTo>
                  <a:pt x="43745" y="0"/>
                </a:moveTo>
                <a:lnTo>
                  <a:pt x="53983" y="40022"/>
                </a:lnTo>
                <a:lnTo>
                  <a:pt x="45606" y="27922"/>
                </a:lnTo>
              </a:path>
              <a:path w="108585" h="109854">
                <a:moveTo>
                  <a:pt x="30714" y="14891"/>
                </a:moveTo>
                <a:lnTo>
                  <a:pt x="56775" y="53052"/>
                </a:lnTo>
              </a:path>
              <a:path w="108585" h="109854">
                <a:moveTo>
                  <a:pt x="5584" y="13030"/>
                </a:moveTo>
                <a:lnTo>
                  <a:pt x="50260" y="46537"/>
                </a:lnTo>
              </a:path>
              <a:path w="108585" h="109854">
                <a:moveTo>
                  <a:pt x="16753" y="32576"/>
                </a:moveTo>
                <a:lnTo>
                  <a:pt x="46537" y="45606"/>
                </a:lnTo>
              </a:path>
              <a:path w="108585" h="109854">
                <a:moveTo>
                  <a:pt x="23268" y="41883"/>
                </a:moveTo>
                <a:lnTo>
                  <a:pt x="51190" y="54913"/>
                </a:lnTo>
              </a:path>
              <a:path w="108585" h="109854">
                <a:moveTo>
                  <a:pt x="930" y="47468"/>
                </a:moveTo>
                <a:lnTo>
                  <a:pt x="47468" y="55844"/>
                </a:lnTo>
                <a:lnTo>
                  <a:pt x="0" y="66082"/>
                </a:lnTo>
              </a:path>
              <a:path w="108585" h="109854">
                <a:moveTo>
                  <a:pt x="15822" y="69805"/>
                </a:moveTo>
                <a:lnTo>
                  <a:pt x="48398" y="62359"/>
                </a:lnTo>
                <a:lnTo>
                  <a:pt x="8376" y="94005"/>
                </a:lnTo>
              </a:path>
              <a:path w="108585" h="109854">
                <a:moveTo>
                  <a:pt x="26060" y="101451"/>
                </a:moveTo>
                <a:lnTo>
                  <a:pt x="53052" y="62359"/>
                </a:lnTo>
              </a:path>
              <a:path w="108585" h="109854">
                <a:moveTo>
                  <a:pt x="41883" y="105174"/>
                </a:moveTo>
                <a:lnTo>
                  <a:pt x="55844" y="62359"/>
                </a:lnTo>
              </a:path>
              <a:path w="108585" h="109854">
                <a:moveTo>
                  <a:pt x="51190" y="107966"/>
                </a:moveTo>
                <a:lnTo>
                  <a:pt x="59567" y="62359"/>
                </a:lnTo>
              </a:path>
              <a:path w="108585" h="109854">
                <a:moveTo>
                  <a:pt x="63290" y="99589"/>
                </a:moveTo>
                <a:lnTo>
                  <a:pt x="62359" y="65152"/>
                </a:lnTo>
              </a:path>
              <a:path w="108585" h="109854">
                <a:moveTo>
                  <a:pt x="79113" y="109827"/>
                </a:moveTo>
                <a:lnTo>
                  <a:pt x="65152" y="68875"/>
                </a:lnTo>
                <a:lnTo>
                  <a:pt x="85628" y="97728"/>
                </a:lnTo>
              </a:path>
              <a:path w="108585" h="109854">
                <a:moveTo>
                  <a:pt x="92143" y="82836"/>
                </a:moveTo>
                <a:lnTo>
                  <a:pt x="65152" y="62359"/>
                </a:lnTo>
              </a:path>
              <a:path w="108585" h="109854">
                <a:moveTo>
                  <a:pt x="107966" y="80044"/>
                </a:moveTo>
                <a:lnTo>
                  <a:pt x="68875" y="62359"/>
                </a:lnTo>
              </a:path>
              <a:path w="108585" h="109854">
                <a:moveTo>
                  <a:pt x="93074" y="60498"/>
                </a:moveTo>
                <a:lnTo>
                  <a:pt x="68875" y="59567"/>
                </a:lnTo>
              </a:path>
              <a:path w="108585" h="109854">
                <a:moveTo>
                  <a:pt x="103312" y="52121"/>
                </a:moveTo>
                <a:lnTo>
                  <a:pt x="68875" y="53052"/>
                </a:lnTo>
                <a:lnTo>
                  <a:pt x="107035" y="36299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bg object 611"/>
          <p:cNvSpPr/>
          <p:nvPr/>
        </p:nvSpPr>
        <p:spPr>
          <a:xfrm>
            <a:off x="8544863" y="6526076"/>
            <a:ext cx="170815" cy="163195"/>
          </a:xfrm>
          <a:custGeom>
            <a:avLst/>
            <a:gdLst/>
            <a:ahLst/>
            <a:cxnLst/>
            <a:rect l="l" t="t" r="r" b="b"/>
            <a:pathLst>
              <a:path w="170815" h="163195">
                <a:moveTo>
                  <a:pt x="141473" y="115412"/>
                </a:moveTo>
                <a:lnTo>
                  <a:pt x="79113" y="84697"/>
                </a:lnTo>
                <a:lnTo>
                  <a:pt x="147057" y="154503"/>
                </a:lnTo>
              </a:path>
              <a:path w="170815" h="163195">
                <a:moveTo>
                  <a:pt x="170326" y="33506"/>
                </a:moveTo>
                <a:lnTo>
                  <a:pt x="79113" y="84697"/>
                </a:lnTo>
                <a:lnTo>
                  <a:pt x="168464" y="85628"/>
                </a:lnTo>
              </a:path>
              <a:path w="170815" h="163195">
                <a:moveTo>
                  <a:pt x="40952" y="0"/>
                </a:moveTo>
                <a:lnTo>
                  <a:pt x="79113" y="84697"/>
                </a:lnTo>
                <a:lnTo>
                  <a:pt x="107035" y="45606"/>
                </a:lnTo>
              </a:path>
              <a:path w="170815" h="163195">
                <a:moveTo>
                  <a:pt x="93074" y="162880"/>
                </a:moveTo>
                <a:lnTo>
                  <a:pt x="79113" y="84697"/>
                </a:lnTo>
                <a:lnTo>
                  <a:pt x="0" y="108897"/>
                </a:lnTo>
              </a:path>
              <a:path w="170815" h="163195">
                <a:moveTo>
                  <a:pt x="136819" y="72598"/>
                </a:moveTo>
                <a:lnTo>
                  <a:pt x="79113" y="84697"/>
                </a:lnTo>
                <a:lnTo>
                  <a:pt x="37229" y="161018"/>
                </a:lnTo>
              </a:path>
              <a:path w="170815" h="163195">
                <a:moveTo>
                  <a:pt x="117273" y="160088"/>
                </a:moveTo>
                <a:lnTo>
                  <a:pt x="79113" y="84697"/>
                </a:lnTo>
                <a:lnTo>
                  <a:pt x="165672" y="113550"/>
                </a:lnTo>
              </a:path>
              <a:path w="170815" h="163195">
                <a:moveTo>
                  <a:pt x="116343" y="3722"/>
                </a:moveTo>
                <a:lnTo>
                  <a:pt x="79113" y="84697"/>
                </a:lnTo>
                <a:lnTo>
                  <a:pt x="72598" y="13030"/>
                </a:lnTo>
              </a:path>
              <a:path w="170815" h="163195">
                <a:moveTo>
                  <a:pt x="79113" y="84697"/>
                </a:moveTo>
                <a:lnTo>
                  <a:pt x="12099" y="4374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bg object 612"/>
          <p:cNvSpPr/>
          <p:nvPr/>
        </p:nvSpPr>
        <p:spPr>
          <a:xfrm>
            <a:off x="8556497" y="6569356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465"/>
                </a:moveTo>
                <a:lnTo>
                  <a:pt x="136" y="136"/>
                </a:lnTo>
                <a:lnTo>
                  <a:pt x="465" y="0"/>
                </a:lnTo>
                <a:lnTo>
                  <a:pt x="794" y="136"/>
                </a:lnTo>
                <a:lnTo>
                  <a:pt x="931" y="465"/>
                </a:lnTo>
                <a:lnTo>
                  <a:pt x="794" y="794"/>
                </a:lnTo>
                <a:lnTo>
                  <a:pt x="465" y="930"/>
                </a:lnTo>
                <a:lnTo>
                  <a:pt x="136" y="794"/>
                </a:lnTo>
                <a:lnTo>
                  <a:pt x="0" y="465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bg object 613"/>
          <p:cNvSpPr/>
          <p:nvPr/>
        </p:nvSpPr>
        <p:spPr>
          <a:xfrm>
            <a:off x="8544863" y="6526076"/>
            <a:ext cx="170815" cy="165735"/>
          </a:xfrm>
          <a:custGeom>
            <a:avLst/>
            <a:gdLst/>
            <a:ahLst/>
            <a:cxnLst/>
            <a:rect l="l" t="t" r="r" b="b"/>
            <a:pathLst>
              <a:path w="170815" h="165734">
                <a:moveTo>
                  <a:pt x="13961" y="67944"/>
                </a:moveTo>
                <a:lnTo>
                  <a:pt x="79113" y="84697"/>
                </a:lnTo>
                <a:lnTo>
                  <a:pt x="40022" y="47468"/>
                </a:lnTo>
              </a:path>
              <a:path w="170815" h="165734">
                <a:moveTo>
                  <a:pt x="79113" y="165672"/>
                </a:moveTo>
                <a:lnTo>
                  <a:pt x="79113" y="84697"/>
                </a:lnTo>
                <a:lnTo>
                  <a:pt x="26991" y="83767"/>
                </a:lnTo>
              </a:path>
              <a:path w="170815" h="165734">
                <a:moveTo>
                  <a:pt x="23268" y="116343"/>
                </a:moveTo>
                <a:lnTo>
                  <a:pt x="79113" y="84697"/>
                </a:lnTo>
                <a:lnTo>
                  <a:pt x="61429" y="148919"/>
                </a:lnTo>
              </a:path>
              <a:path w="170815" h="165734">
                <a:moveTo>
                  <a:pt x="90282" y="28853"/>
                </a:moveTo>
                <a:lnTo>
                  <a:pt x="79113" y="84697"/>
                </a:lnTo>
                <a:lnTo>
                  <a:pt x="29783" y="140542"/>
                </a:lnTo>
              </a:path>
              <a:path w="170815" h="165734">
                <a:moveTo>
                  <a:pt x="147988" y="59567"/>
                </a:moveTo>
                <a:lnTo>
                  <a:pt x="79113" y="84697"/>
                </a:lnTo>
                <a:lnTo>
                  <a:pt x="132165" y="29783"/>
                </a:lnTo>
              </a:path>
              <a:path w="170815" h="165734">
                <a:moveTo>
                  <a:pt x="40022" y="47468"/>
                </a:moveTo>
                <a:lnTo>
                  <a:pt x="73528" y="73528"/>
                </a:lnTo>
              </a:path>
              <a:path w="170815" h="165734">
                <a:moveTo>
                  <a:pt x="40952" y="0"/>
                </a:moveTo>
                <a:lnTo>
                  <a:pt x="66082" y="67013"/>
                </a:lnTo>
              </a:path>
              <a:path w="170815" h="165734">
                <a:moveTo>
                  <a:pt x="72598" y="13030"/>
                </a:moveTo>
                <a:lnTo>
                  <a:pt x="73528" y="73528"/>
                </a:lnTo>
              </a:path>
              <a:path w="170815" h="165734">
                <a:moveTo>
                  <a:pt x="90282" y="28853"/>
                </a:moveTo>
                <a:lnTo>
                  <a:pt x="84697" y="71667"/>
                </a:lnTo>
              </a:path>
              <a:path w="170815" h="165734">
                <a:moveTo>
                  <a:pt x="116343" y="3722"/>
                </a:moveTo>
                <a:lnTo>
                  <a:pt x="91213" y="62359"/>
                </a:lnTo>
                <a:lnTo>
                  <a:pt x="107035" y="45606"/>
                </a:lnTo>
              </a:path>
              <a:path w="170815" h="165734">
                <a:moveTo>
                  <a:pt x="132165" y="29783"/>
                </a:moveTo>
                <a:lnTo>
                  <a:pt x="83767" y="80974"/>
                </a:lnTo>
              </a:path>
              <a:path w="170815" h="165734">
                <a:moveTo>
                  <a:pt x="170326" y="33506"/>
                </a:moveTo>
                <a:lnTo>
                  <a:pt x="94005" y="72598"/>
                </a:lnTo>
              </a:path>
              <a:path w="170815" h="165734">
                <a:moveTo>
                  <a:pt x="147988" y="59567"/>
                </a:moveTo>
                <a:lnTo>
                  <a:pt x="100520" y="72598"/>
                </a:lnTo>
              </a:path>
              <a:path w="170815" h="165734">
                <a:moveTo>
                  <a:pt x="136819" y="72598"/>
                </a:moveTo>
                <a:lnTo>
                  <a:pt x="91213" y="84697"/>
                </a:lnTo>
              </a:path>
              <a:path w="170815" h="165734">
                <a:moveTo>
                  <a:pt x="168464" y="85628"/>
                </a:moveTo>
                <a:lnTo>
                  <a:pt x="97728" y="86559"/>
                </a:lnTo>
                <a:lnTo>
                  <a:pt x="165672" y="113550"/>
                </a:lnTo>
              </a:path>
              <a:path w="170815" h="165734">
                <a:moveTo>
                  <a:pt x="141473" y="115412"/>
                </a:moveTo>
                <a:lnTo>
                  <a:pt x="94005" y="96797"/>
                </a:lnTo>
                <a:lnTo>
                  <a:pt x="147057" y="154503"/>
                </a:lnTo>
              </a:path>
              <a:path w="170815" h="165734">
                <a:moveTo>
                  <a:pt x="117273" y="160088"/>
                </a:moveTo>
                <a:lnTo>
                  <a:pt x="87490" y="94936"/>
                </a:lnTo>
              </a:path>
              <a:path w="170815" h="165734">
                <a:moveTo>
                  <a:pt x="93074" y="162880"/>
                </a:moveTo>
                <a:lnTo>
                  <a:pt x="81905" y="94936"/>
                </a:lnTo>
              </a:path>
              <a:path w="170815" h="165734">
                <a:moveTo>
                  <a:pt x="79113" y="165672"/>
                </a:moveTo>
                <a:lnTo>
                  <a:pt x="77251" y="94005"/>
                </a:lnTo>
              </a:path>
              <a:path w="170815" h="165734">
                <a:moveTo>
                  <a:pt x="61429" y="148919"/>
                </a:moveTo>
                <a:lnTo>
                  <a:pt x="72598" y="98659"/>
                </a:lnTo>
              </a:path>
              <a:path w="170815" h="165734">
                <a:moveTo>
                  <a:pt x="37229" y="161018"/>
                </a:moveTo>
                <a:lnTo>
                  <a:pt x="67013" y="102381"/>
                </a:lnTo>
                <a:lnTo>
                  <a:pt x="29783" y="140542"/>
                </a:lnTo>
              </a:path>
              <a:path w="170815" h="165734">
                <a:moveTo>
                  <a:pt x="23268" y="116343"/>
                </a:moveTo>
                <a:lnTo>
                  <a:pt x="67944" y="93074"/>
                </a:lnTo>
              </a:path>
              <a:path w="170815" h="165734">
                <a:moveTo>
                  <a:pt x="0" y="108897"/>
                </a:moveTo>
                <a:lnTo>
                  <a:pt x="63290" y="92143"/>
                </a:lnTo>
              </a:path>
              <a:path w="170815" h="165734">
                <a:moveTo>
                  <a:pt x="26991" y="83767"/>
                </a:moveTo>
                <a:lnTo>
                  <a:pt x="64221" y="87490"/>
                </a:lnTo>
              </a:path>
              <a:path w="170815" h="165734">
                <a:moveTo>
                  <a:pt x="13961" y="67944"/>
                </a:moveTo>
                <a:lnTo>
                  <a:pt x="65152" y="78182"/>
                </a:lnTo>
                <a:lnTo>
                  <a:pt x="12099" y="4374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bg object 614"/>
          <p:cNvSpPr/>
          <p:nvPr/>
        </p:nvSpPr>
        <p:spPr>
          <a:xfrm>
            <a:off x="8758932" y="666503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824" y="7826"/>
                </a:moveTo>
                <a:lnTo>
                  <a:pt x="914" y="9522"/>
                </a:lnTo>
                <a:lnTo>
                  <a:pt x="332" y="11373"/>
                </a:lnTo>
                <a:lnTo>
                  <a:pt x="107" y="13284"/>
                </a:lnTo>
              </a:path>
              <a:path w="30479" h="30479">
                <a:moveTo>
                  <a:pt x="3183" y="24442"/>
                </a:moveTo>
                <a:lnTo>
                  <a:pt x="3917" y="25397"/>
                </a:lnTo>
                <a:lnTo>
                  <a:pt x="4761" y="26262"/>
                </a:lnTo>
                <a:lnTo>
                  <a:pt x="5697" y="27019"/>
                </a:lnTo>
              </a:path>
              <a:path w="30479" h="30479">
                <a:moveTo>
                  <a:pt x="7366" y="28196"/>
                </a:moveTo>
                <a:lnTo>
                  <a:pt x="9501" y="29497"/>
                </a:lnTo>
                <a:lnTo>
                  <a:pt x="11921" y="30257"/>
                </a:lnTo>
                <a:lnTo>
                  <a:pt x="14417" y="30410"/>
                </a:lnTo>
              </a:path>
              <a:path w="30479" h="30479">
                <a:moveTo>
                  <a:pt x="9971" y="701"/>
                </a:moveTo>
                <a:lnTo>
                  <a:pt x="9594" y="842"/>
                </a:lnTo>
                <a:lnTo>
                  <a:pt x="9223" y="998"/>
                </a:lnTo>
                <a:lnTo>
                  <a:pt x="8859" y="1168"/>
                </a:lnTo>
              </a:path>
              <a:path w="30479" h="30479">
                <a:moveTo>
                  <a:pt x="30009" y="19688"/>
                </a:moveTo>
                <a:lnTo>
                  <a:pt x="30129" y="19305"/>
                </a:lnTo>
                <a:lnTo>
                  <a:pt x="30235" y="18917"/>
                </a:lnTo>
                <a:lnTo>
                  <a:pt x="30325" y="18526"/>
                </a:lnTo>
              </a:path>
              <a:path w="30479" h="30479">
                <a:moveTo>
                  <a:pt x="26572" y="4589"/>
                </a:moveTo>
                <a:lnTo>
                  <a:pt x="24353" y="2218"/>
                </a:lnTo>
                <a:lnTo>
                  <a:pt x="21440" y="611"/>
                </a:lnTo>
                <a:lnTo>
                  <a:pt x="18251" y="0"/>
                </a:lnTo>
              </a:path>
              <a:path w="30479" h="30479">
                <a:moveTo>
                  <a:pt x="1" y="15051"/>
                </a:moveTo>
                <a:lnTo>
                  <a:pt x="0" y="15924"/>
                </a:lnTo>
                <a:lnTo>
                  <a:pt x="72" y="16795"/>
                </a:lnTo>
                <a:lnTo>
                  <a:pt x="218" y="17655"/>
                </a:lnTo>
              </a:path>
              <a:path w="30479" h="30479">
                <a:moveTo>
                  <a:pt x="27014" y="25082"/>
                </a:moveTo>
                <a:lnTo>
                  <a:pt x="27276" y="24777"/>
                </a:lnTo>
                <a:lnTo>
                  <a:pt x="27525" y="24462"/>
                </a:lnTo>
                <a:lnTo>
                  <a:pt x="27762" y="24138"/>
                </a:lnTo>
              </a:path>
              <a:path w="30479" h="30479">
                <a:moveTo>
                  <a:pt x="16089" y="30422"/>
                </a:moveTo>
                <a:lnTo>
                  <a:pt x="17110" y="30373"/>
                </a:lnTo>
                <a:lnTo>
                  <a:pt x="18124" y="30223"/>
                </a:lnTo>
                <a:lnTo>
                  <a:pt x="19116" y="29973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bg object 615"/>
          <p:cNvSpPr/>
          <p:nvPr/>
        </p:nvSpPr>
        <p:spPr>
          <a:xfrm>
            <a:off x="8721704" y="6643350"/>
            <a:ext cx="52705" cy="47625"/>
          </a:xfrm>
          <a:custGeom>
            <a:avLst/>
            <a:gdLst/>
            <a:ahLst/>
            <a:cxnLst/>
            <a:rect l="l" t="t" r="r" b="b"/>
            <a:pathLst>
              <a:path w="52704" h="47625">
                <a:moveTo>
                  <a:pt x="30714" y="20476"/>
                </a:moveTo>
                <a:lnTo>
                  <a:pt x="19545" y="17684"/>
                </a:lnTo>
                <a:lnTo>
                  <a:pt x="10238" y="15822"/>
                </a:lnTo>
                <a:lnTo>
                  <a:pt x="0" y="19545"/>
                </a:lnTo>
              </a:path>
              <a:path w="52704" h="47625">
                <a:moveTo>
                  <a:pt x="21407" y="37229"/>
                </a:moveTo>
                <a:lnTo>
                  <a:pt x="12099" y="33506"/>
                </a:lnTo>
                <a:lnTo>
                  <a:pt x="5584" y="29783"/>
                </a:lnTo>
                <a:lnTo>
                  <a:pt x="0" y="19545"/>
                </a:lnTo>
              </a:path>
              <a:path w="52704" h="47625">
                <a:moveTo>
                  <a:pt x="25130" y="0"/>
                </a:moveTo>
                <a:lnTo>
                  <a:pt x="24199" y="8376"/>
                </a:lnTo>
                <a:lnTo>
                  <a:pt x="26060" y="13961"/>
                </a:lnTo>
                <a:lnTo>
                  <a:pt x="36299" y="27922"/>
                </a:lnTo>
                <a:lnTo>
                  <a:pt x="42814" y="33506"/>
                </a:lnTo>
                <a:lnTo>
                  <a:pt x="46537" y="34437"/>
                </a:lnTo>
              </a:path>
              <a:path w="52704" h="47625">
                <a:moveTo>
                  <a:pt x="41883" y="10238"/>
                </a:moveTo>
                <a:lnTo>
                  <a:pt x="40022" y="8376"/>
                </a:lnTo>
                <a:lnTo>
                  <a:pt x="33506" y="1861"/>
                </a:lnTo>
                <a:lnTo>
                  <a:pt x="25130" y="0"/>
                </a:lnTo>
              </a:path>
              <a:path w="52704" h="47625">
                <a:moveTo>
                  <a:pt x="30714" y="46537"/>
                </a:moveTo>
                <a:lnTo>
                  <a:pt x="35368" y="47468"/>
                </a:lnTo>
                <a:lnTo>
                  <a:pt x="38160" y="47468"/>
                </a:lnTo>
                <a:lnTo>
                  <a:pt x="45606" y="44675"/>
                </a:lnTo>
                <a:lnTo>
                  <a:pt x="49329" y="41883"/>
                </a:lnTo>
                <a:lnTo>
                  <a:pt x="51190" y="39091"/>
                </a:lnTo>
              </a:path>
              <a:path w="52704" h="47625">
                <a:moveTo>
                  <a:pt x="41883" y="38160"/>
                </a:moveTo>
                <a:lnTo>
                  <a:pt x="37229" y="40022"/>
                </a:lnTo>
                <a:lnTo>
                  <a:pt x="33506" y="42814"/>
                </a:lnTo>
                <a:lnTo>
                  <a:pt x="30714" y="46537"/>
                </a:lnTo>
              </a:path>
              <a:path w="52704" h="47625">
                <a:moveTo>
                  <a:pt x="39091" y="34437"/>
                </a:moveTo>
                <a:lnTo>
                  <a:pt x="42814" y="34437"/>
                </a:lnTo>
                <a:lnTo>
                  <a:pt x="48398" y="35368"/>
                </a:lnTo>
                <a:lnTo>
                  <a:pt x="51190" y="36299"/>
                </a:lnTo>
                <a:lnTo>
                  <a:pt x="52121" y="37229"/>
                </a:lnTo>
                <a:lnTo>
                  <a:pt x="52121" y="38160"/>
                </a:lnTo>
                <a:lnTo>
                  <a:pt x="50260" y="39091"/>
                </a:lnTo>
                <a:lnTo>
                  <a:pt x="48398" y="40022"/>
                </a:lnTo>
                <a:lnTo>
                  <a:pt x="44675" y="39091"/>
                </a:lnTo>
                <a:lnTo>
                  <a:pt x="41883" y="37229"/>
                </a:lnTo>
                <a:lnTo>
                  <a:pt x="39091" y="34437"/>
                </a:lnTo>
              </a:path>
              <a:path w="52704" h="47625">
                <a:moveTo>
                  <a:pt x="17684" y="40952"/>
                </a:moveTo>
                <a:lnTo>
                  <a:pt x="22337" y="36299"/>
                </a:lnTo>
                <a:lnTo>
                  <a:pt x="27922" y="34437"/>
                </a:lnTo>
                <a:lnTo>
                  <a:pt x="39091" y="33506"/>
                </a:lnTo>
                <a:lnTo>
                  <a:pt x="45606" y="34437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bg object 616"/>
          <p:cNvSpPr/>
          <p:nvPr/>
        </p:nvSpPr>
        <p:spPr>
          <a:xfrm>
            <a:off x="8766845" y="6677322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465"/>
                </a:moveTo>
                <a:lnTo>
                  <a:pt x="136" y="136"/>
                </a:lnTo>
                <a:lnTo>
                  <a:pt x="465" y="0"/>
                </a:lnTo>
                <a:lnTo>
                  <a:pt x="794" y="136"/>
                </a:lnTo>
                <a:lnTo>
                  <a:pt x="931" y="465"/>
                </a:lnTo>
                <a:lnTo>
                  <a:pt x="794" y="794"/>
                </a:lnTo>
                <a:lnTo>
                  <a:pt x="465" y="930"/>
                </a:lnTo>
                <a:lnTo>
                  <a:pt x="136" y="794"/>
                </a:lnTo>
                <a:lnTo>
                  <a:pt x="0" y="465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bg object 617"/>
          <p:cNvSpPr/>
          <p:nvPr/>
        </p:nvSpPr>
        <p:spPr>
          <a:xfrm>
            <a:off x="8739389" y="6665688"/>
            <a:ext cx="77470" cy="60960"/>
          </a:xfrm>
          <a:custGeom>
            <a:avLst/>
            <a:gdLst/>
            <a:ahLst/>
            <a:cxnLst/>
            <a:rect l="l" t="t" r="r" b="b"/>
            <a:pathLst>
              <a:path w="77470" h="60959">
                <a:moveTo>
                  <a:pt x="13961" y="23268"/>
                </a:moveTo>
                <a:lnTo>
                  <a:pt x="10238" y="23268"/>
                </a:lnTo>
                <a:lnTo>
                  <a:pt x="5584" y="22337"/>
                </a:lnTo>
                <a:lnTo>
                  <a:pt x="0" y="18614"/>
                </a:lnTo>
              </a:path>
              <a:path w="77470" h="60959">
                <a:moveTo>
                  <a:pt x="8376" y="38160"/>
                </a:moveTo>
                <a:lnTo>
                  <a:pt x="9307" y="31645"/>
                </a:lnTo>
                <a:lnTo>
                  <a:pt x="13030" y="26991"/>
                </a:lnTo>
                <a:lnTo>
                  <a:pt x="15822" y="25130"/>
                </a:lnTo>
              </a:path>
              <a:path w="77470" h="60959">
                <a:moveTo>
                  <a:pt x="33506" y="15822"/>
                </a:moveTo>
                <a:lnTo>
                  <a:pt x="14891" y="38160"/>
                </a:lnTo>
                <a:lnTo>
                  <a:pt x="8376" y="38160"/>
                </a:lnTo>
              </a:path>
              <a:path w="77470" h="60959">
                <a:moveTo>
                  <a:pt x="27922" y="60498"/>
                </a:moveTo>
                <a:lnTo>
                  <a:pt x="24199" y="53983"/>
                </a:lnTo>
                <a:lnTo>
                  <a:pt x="24199" y="44675"/>
                </a:lnTo>
                <a:lnTo>
                  <a:pt x="26060" y="30714"/>
                </a:lnTo>
              </a:path>
              <a:path w="77470" h="60959">
                <a:moveTo>
                  <a:pt x="33506" y="17684"/>
                </a:moveTo>
                <a:lnTo>
                  <a:pt x="34437" y="16753"/>
                </a:lnTo>
                <a:lnTo>
                  <a:pt x="35368" y="17684"/>
                </a:lnTo>
              </a:path>
              <a:path w="77470" h="60959">
                <a:moveTo>
                  <a:pt x="40022" y="32576"/>
                </a:moveTo>
                <a:lnTo>
                  <a:pt x="38160" y="48398"/>
                </a:lnTo>
                <a:lnTo>
                  <a:pt x="34437" y="54913"/>
                </a:lnTo>
                <a:lnTo>
                  <a:pt x="27922" y="60498"/>
                </a:lnTo>
              </a:path>
              <a:path w="77470" h="60959">
                <a:moveTo>
                  <a:pt x="74459" y="53052"/>
                </a:moveTo>
                <a:lnTo>
                  <a:pt x="63290" y="52121"/>
                </a:lnTo>
                <a:lnTo>
                  <a:pt x="53052" y="44675"/>
                </a:lnTo>
                <a:lnTo>
                  <a:pt x="46537" y="39091"/>
                </a:lnTo>
              </a:path>
              <a:path w="77470" h="60959">
                <a:moveTo>
                  <a:pt x="62359" y="27922"/>
                </a:moveTo>
                <a:lnTo>
                  <a:pt x="68875" y="34437"/>
                </a:lnTo>
                <a:lnTo>
                  <a:pt x="73528" y="41883"/>
                </a:lnTo>
                <a:lnTo>
                  <a:pt x="74459" y="53052"/>
                </a:lnTo>
              </a:path>
              <a:path w="77470" h="60959">
                <a:moveTo>
                  <a:pt x="77251" y="25130"/>
                </a:moveTo>
                <a:lnTo>
                  <a:pt x="70736" y="28853"/>
                </a:lnTo>
                <a:lnTo>
                  <a:pt x="61429" y="27922"/>
                </a:lnTo>
                <a:lnTo>
                  <a:pt x="49329" y="25130"/>
                </a:lnTo>
                <a:lnTo>
                  <a:pt x="45606" y="23268"/>
                </a:lnTo>
              </a:path>
              <a:path w="77470" h="60959">
                <a:moveTo>
                  <a:pt x="55844" y="12099"/>
                </a:moveTo>
                <a:lnTo>
                  <a:pt x="67944" y="15822"/>
                </a:lnTo>
                <a:lnTo>
                  <a:pt x="73528" y="19545"/>
                </a:lnTo>
                <a:lnTo>
                  <a:pt x="77251" y="25130"/>
                </a:lnTo>
              </a:path>
              <a:path w="77470" h="60959">
                <a:moveTo>
                  <a:pt x="67013" y="2792"/>
                </a:moveTo>
                <a:lnTo>
                  <a:pt x="65152" y="7445"/>
                </a:lnTo>
                <a:lnTo>
                  <a:pt x="60498" y="10238"/>
                </a:lnTo>
                <a:lnTo>
                  <a:pt x="50260" y="14891"/>
                </a:lnTo>
                <a:lnTo>
                  <a:pt x="44675" y="15822"/>
                </a:lnTo>
              </a:path>
              <a:path w="77470" h="60959">
                <a:moveTo>
                  <a:pt x="36299" y="13961"/>
                </a:moveTo>
                <a:lnTo>
                  <a:pt x="36299" y="13030"/>
                </a:lnTo>
                <a:lnTo>
                  <a:pt x="40022" y="8376"/>
                </a:lnTo>
                <a:lnTo>
                  <a:pt x="45606" y="4653"/>
                </a:lnTo>
                <a:lnTo>
                  <a:pt x="55844" y="930"/>
                </a:lnTo>
                <a:lnTo>
                  <a:pt x="62359" y="0"/>
                </a:lnTo>
                <a:lnTo>
                  <a:pt x="67013" y="2792"/>
                </a:lnTo>
              </a:path>
              <a:path w="77470" h="60959">
                <a:moveTo>
                  <a:pt x="50260" y="40022"/>
                </a:moveTo>
                <a:lnTo>
                  <a:pt x="45606" y="38160"/>
                </a:lnTo>
                <a:lnTo>
                  <a:pt x="40022" y="32576"/>
                </a:lnTo>
                <a:lnTo>
                  <a:pt x="37229" y="26991"/>
                </a:lnTo>
                <a:lnTo>
                  <a:pt x="35368" y="21407"/>
                </a:lnTo>
                <a:lnTo>
                  <a:pt x="35368" y="16753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bg object 618"/>
          <p:cNvSpPr/>
          <p:nvPr/>
        </p:nvSpPr>
        <p:spPr>
          <a:xfrm>
            <a:off x="8774291" y="6681976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465"/>
                </a:moveTo>
                <a:lnTo>
                  <a:pt x="136" y="136"/>
                </a:lnTo>
                <a:lnTo>
                  <a:pt x="465" y="0"/>
                </a:lnTo>
                <a:lnTo>
                  <a:pt x="794" y="136"/>
                </a:lnTo>
                <a:lnTo>
                  <a:pt x="931" y="465"/>
                </a:lnTo>
                <a:lnTo>
                  <a:pt x="794" y="794"/>
                </a:lnTo>
                <a:lnTo>
                  <a:pt x="465" y="930"/>
                </a:lnTo>
                <a:lnTo>
                  <a:pt x="136" y="794"/>
                </a:lnTo>
                <a:lnTo>
                  <a:pt x="0" y="465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bg object 619"/>
          <p:cNvSpPr/>
          <p:nvPr/>
        </p:nvSpPr>
        <p:spPr>
          <a:xfrm>
            <a:off x="8774757" y="6680580"/>
            <a:ext cx="15875" cy="25400"/>
          </a:xfrm>
          <a:custGeom>
            <a:avLst/>
            <a:gdLst/>
            <a:ahLst/>
            <a:cxnLst/>
            <a:rect l="l" t="t" r="r" b="b"/>
            <a:pathLst>
              <a:path w="15875" h="25400">
                <a:moveTo>
                  <a:pt x="4653" y="2792"/>
                </a:moveTo>
                <a:lnTo>
                  <a:pt x="4653" y="3722"/>
                </a:lnTo>
                <a:lnTo>
                  <a:pt x="9307" y="7445"/>
                </a:lnTo>
                <a:lnTo>
                  <a:pt x="14891" y="15822"/>
                </a:lnTo>
                <a:lnTo>
                  <a:pt x="15822" y="19545"/>
                </a:lnTo>
                <a:lnTo>
                  <a:pt x="14891" y="25130"/>
                </a:lnTo>
              </a:path>
              <a:path w="15875" h="25400">
                <a:moveTo>
                  <a:pt x="12099" y="3722"/>
                </a:moveTo>
                <a:lnTo>
                  <a:pt x="8376" y="3722"/>
                </a:lnTo>
                <a:lnTo>
                  <a:pt x="1861" y="2792"/>
                </a:lnTo>
                <a:lnTo>
                  <a:pt x="930" y="1861"/>
                </a:lnTo>
                <a:lnTo>
                  <a:pt x="0" y="930"/>
                </a:ln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bg object 620"/>
          <p:cNvSpPr/>
          <p:nvPr/>
        </p:nvSpPr>
        <p:spPr>
          <a:xfrm>
            <a:off x="8774291" y="6680114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465"/>
                </a:moveTo>
                <a:lnTo>
                  <a:pt x="136" y="136"/>
                </a:lnTo>
                <a:lnTo>
                  <a:pt x="465" y="0"/>
                </a:lnTo>
                <a:lnTo>
                  <a:pt x="794" y="136"/>
                </a:lnTo>
                <a:lnTo>
                  <a:pt x="931" y="465"/>
                </a:lnTo>
                <a:lnTo>
                  <a:pt x="794" y="794"/>
                </a:lnTo>
                <a:lnTo>
                  <a:pt x="465" y="930"/>
                </a:lnTo>
                <a:lnTo>
                  <a:pt x="136" y="794"/>
                </a:lnTo>
                <a:lnTo>
                  <a:pt x="0" y="465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bg object 621"/>
          <p:cNvSpPr/>
          <p:nvPr/>
        </p:nvSpPr>
        <p:spPr>
          <a:xfrm>
            <a:off x="8762657" y="6634973"/>
            <a:ext cx="34925" cy="49530"/>
          </a:xfrm>
          <a:custGeom>
            <a:avLst/>
            <a:gdLst/>
            <a:ahLst/>
            <a:cxnLst/>
            <a:rect l="l" t="t" r="r" b="b"/>
            <a:pathLst>
              <a:path w="34925" h="49529">
                <a:moveTo>
                  <a:pt x="12099" y="45606"/>
                </a:moveTo>
                <a:lnTo>
                  <a:pt x="13961" y="44675"/>
                </a:lnTo>
                <a:lnTo>
                  <a:pt x="14891" y="43745"/>
                </a:lnTo>
                <a:lnTo>
                  <a:pt x="18614" y="43745"/>
                </a:lnTo>
                <a:lnTo>
                  <a:pt x="21407" y="46537"/>
                </a:lnTo>
                <a:lnTo>
                  <a:pt x="24199" y="49329"/>
                </a:lnTo>
              </a:path>
              <a:path w="34925" h="49529">
                <a:moveTo>
                  <a:pt x="31645" y="0"/>
                </a:moveTo>
                <a:lnTo>
                  <a:pt x="34437" y="9307"/>
                </a:lnTo>
                <a:lnTo>
                  <a:pt x="31645" y="19545"/>
                </a:lnTo>
                <a:lnTo>
                  <a:pt x="26991" y="29783"/>
                </a:lnTo>
                <a:lnTo>
                  <a:pt x="23268" y="34437"/>
                </a:lnTo>
              </a:path>
              <a:path w="34925" h="49529">
                <a:moveTo>
                  <a:pt x="10238" y="30714"/>
                </a:moveTo>
                <a:lnTo>
                  <a:pt x="11168" y="25130"/>
                </a:lnTo>
                <a:lnTo>
                  <a:pt x="17684" y="11168"/>
                </a:lnTo>
                <a:lnTo>
                  <a:pt x="23268" y="3722"/>
                </a:lnTo>
                <a:lnTo>
                  <a:pt x="31645" y="0"/>
                </a:lnTo>
              </a:path>
              <a:path w="34925" h="49529">
                <a:moveTo>
                  <a:pt x="2792" y="14891"/>
                </a:moveTo>
                <a:lnTo>
                  <a:pt x="7445" y="17684"/>
                </a:lnTo>
                <a:lnTo>
                  <a:pt x="11168" y="26060"/>
                </a:lnTo>
              </a:path>
              <a:path w="34925" h="49529">
                <a:moveTo>
                  <a:pt x="11168" y="44675"/>
                </a:moveTo>
                <a:lnTo>
                  <a:pt x="10238" y="44675"/>
                </a:lnTo>
                <a:lnTo>
                  <a:pt x="6515" y="40952"/>
                </a:lnTo>
                <a:lnTo>
                  <a:pt x="2792" y="35368"/>
                </a:lnTo>
                <a:lnTo>
                  <a:pt x="0" y="25130"/>
                </a:lnTo>
                <a:lnTo>
                  <a:pt x="0" y="19545"/>
                </a:lnTo>
                <a:lnTo>
                  <a:pt x="2792" y="14891"/>
                </a:lnTo>
              </a:path>
              <a:path w="34925" h="49529">
                <a:moveTo>
                  <a:pt x="13030" y="27922"/>
                </a:moveTo>
                <a:lnTo>
                  <a:pt x="14891" y="30714"/>
                </a:lnTo>
                <a:lnTo>
                  <a:pt x="14891" y="35368"/>
                </a:lnTo>
                <a:lnTo>
                  <a:pt x="14891" y="39091"/>
                </a:lnTo>
                <a:lnTo>
                  <a:pt x="13961" y="41883"/>
                </a:lnTo>
                <a:lnTo>
                  <a:pt x="12099" y="4467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bg object 622"/>
          <p:cNvSpPr/>
          <p:nvPr/>
        </p:nvSpPr>
        <p:spPr>
          <a:xfrm>
            <a:off x="8774291" y="6679184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465"/>
                </a:moveTo>
                <a:lnTo>
                  <a:pt x="136" y="136"/>
                </a:lnTo>
                <a:lnTo>
                  <a:pt x="465" y="0"/>
                </a:lnTo>
                <a:lnTo>
                  <a:pt x="794" y="136"/>
                </a:lnTo>
                <a:lnTo>
                  <a:pt x="931" y="465"/>
                </a:lnTo>
                <a:lnTo>
                  <a:pt x="794" y="794"/>
                </a:lnTo>
                <a:lnTo>
                  <a:pt x="465" y="930"/>
                </a:lnTo>
                <a:lnTo>
                  <a:pt x="136" y="794"/>
                </a:lnTo>
                <a:lnTo>
                  <a:pt x="0" y="465"/>
                </a:lnTo>
                <a:close/>
              </a:path>
            </a:pathLst>
          </a:custGeom>
          <a:solidFill>
            <a:srgbClr val="7676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bg object 623"/>
          <p:cNvSpPr/>
          <p:nvPr/>
        </p:nvSpPr>
        <p:spPr>
          <a:xfrm>
            <a:off x="8771965" y="6662895"/>
            <a:ext cx="3810" cy="17145"/>
          </a:xfrm>
          <a:custGeom>
            <a:avLst/>
            <a:gdLst/>
            <a:ahLst/>
            <a:cxnLst/>
            <a:rect l="l" t="t" r="r" b="b"/>
            <a:pathLst>
              <a:path w="3809" h="17145">
                <a:moveTo>
                  <a:pt x="2792" y="16753"/>
                </a:moveTo>
                <a:lnTo>
                  <a:pt x="1861" y="16753"/>
                </a:lnTo>
                <a:lnTo>
                  <a:pt x="930" y="13961"/>
                </a:lnTo>
                <a:lnTo>
                  <a:pt x="0" y="11168"/>
                </a:lnTo>
                <a:lnTo>
                  <a:pt x="0" y="4653"/>
                </a:lnTo>
                <a:lnTo>
                  <a:pt x="930" y="2792"/>
                </a:lnTo>
                <a:lnTo>
                  <a:pt x="3722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bg object 624"/>
          <p:cNvSpPr/>
          <p:nvPr/>
        </p:nvSpPr>
        <p:spPr>
          <a:xfrm>
            <a:off x="9098657" y="2746318"/>
            <a:ext cx="1908175" cy="914400"/>
          </a:xfrm>
          <a:custGeom>
            <a:avLst/>
            <a:gdLst/>
            <a:ahLst/>
            <a:cxnLst/>
            <a:rect l="l" t="t" r="r" b="b"/>
            <a:pathLst>
              <a:path w="1908175" h="914400">
                <a:moveTo>
                  <a:pt x="0" y="0"/>
                </a:moveTo>
                <a:lnTo>
                  <a:pt x="1908028" y="0"/>
                </a:lnTo>
                <a:lnTo>
                  <a:pt x="1908028" y="913991"/>
                </a:lnTo>
                <a:lnTo>
                  <a:pt x="0" y="913991"/>
                </a:lnTo>
                <a:lnTo>
                  <a:pt x="0" y="0"/>
                </a:lnTo>
              </a:path>
              <a:path w="1908175" h="914400">
                <a:moveTo>
                  <a:pt x="681305" y="896307"/>
                </a:moveTo>
                <a:lnTo>
                  <a:pt x="17684" y="896307"/>
                </a:lnTo>
                <a:lnTo>
                  <a:pt x="17684" y="17684"/>
                </a:lnTo>
                <a:lnTo>
                  <a:pt x="681305" y="17684"/>
                </a:lnTo>
                <a:lnTo>
                  <a:pt x="681305" y="8963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bg object 625"/>
          <p:cNvSpPr/>
          <p:nvPr/>
        </p:nvSpPr>
        <p:spPr>
          <a:xfrm>
            <a:off x="8980451" y="8818502"/>
            <a:ext cx="2145665" cy="792480"/>
          </a:xfrm>
          <a:custGeom>
            <a:avLst/>
            <a:gdLst/>
            <a:ahLst/>
            <a:cxnLst/>
            <a:rect l="l" t="t" r="r" b="b"/>
            <a:pathLst>
              <a:path w="2145665" h="792479">
                <a:moveTo>
                  <a:pt x="0" y="792064"/>
                </a:moveTo>
                <a:lnTo>
                  <a:pt x="222448" y="0"/>
                </a:lnTo>
                <a:lnTo>
                  <a:pt x="1922920" y="0"/>
                </a:lnTo>
                <a:lnTo>
                  <a:pt x="2145368" y="792064"/>
                </a:lnTo>
                <a:lnTo>
                  <a:pt x="0" y="792064"/>
                </a:lnTo>
              </a:path>
              <a:path w="2145665" h="792479">
                <a:moveTo>
                  <a:pt x="23268" y="774380"/>
                </a:moveTo>
                <a:lnTo>
                  <a:pt x="235478" y="17684"/>
                </a:lnTo>
                <a:lnTo>
                  <a:pt x="1908958" y="17684"/>
                </a:lnTo>
                <a:lnTo>
                  <a:pt x="2122099" y="774380"/>
                </a:lnTo>
                <a:lnTo>
                  <a:pt x="23268" y="774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bg object 626"/>
          <p:cNvSpPr/>
          <p:nvPr/>
        </p:nvSpPr>
        <p:spPr>
          <a:xfrm>
            <a:off x="8207933" y="10041501"/>
            <a:ext cx="220979" cy="6985"/>
          </a:xfrm>
          <a:custGeom>
            <a:avLst/>
            <a:gdLst/>
            <a:ahLst/>
            <a:cxnLst/>
            <a:rect l="l" t="t" r="r" b="b"/>
            <a:pathLst>
              <a:path w="220979" h="6984">
                <a:moveTo>
                  <a:pt x="0" y="0"/>
                </a:moveTo>
                <a:lnTo>
                  <a:pt x="220586" y="651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7" name="bg object 627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8173030" y="10120149"/>
            <a:ext cx="264331" cy="259677"/>
          </a:xfrm>
          <a:prstGeom prst="rect">
            <a:avLst/>
          </a:prstGeom>
        </p:spPr>
      </p:pic>
      <p:sp>
        <p:nvSpPr>
          <p:cNvPr id="628" name="bg object 628"/>
          <p:cNvSpPr/>
          <p:nvPr/>
        </p:nvSpPr>
        <p:spPr>
          <a:xfrm>
            <a:off x="8143711" y="10092692"/>
            <a:ext cx="155575" cy="255270"/>
          </a:xfrm>
          <a:custGeom>
            <a:avLst/>
            <a:gdLst/>
            <a:ahLst/>
            <a:cxnLst/>
            <a:rect l="l" t="t" r="r" b="b"/>
            <a:pathLst>
              <a:path w="155575" h="255270">
                <a:moveTo>
                  <a:pt x="26060" y="20476"/>
                </a:moveTo>
                <a:lnTo>
                  <a:pt x="54913" y="25130"/>
                </a:lnTo>
                <a:lnTo>
                  <a:pt x="48398" y="8376"/>
                </a:lnTo>
                <a:lnTo>
                  <a:pt x="27922" y="0"/>
                </a:lnTo>
                <a:lnTo>
                  <a:pt x="7445" y="4653"/>
                </a:lnTo>
                <a:lnTo>
                  <a:pt x="0" y="15822"/>
                </a:lnTo>
                <a:lnTo>
                  <a:pt x="1861" y="36299"/>
                </a:lnTo>
                <a:lnTo>
                  <a:pt x="17684" y="51190"/>
                </a:lnTo>
                <a:lnTo>
                  <a:pt x="40022" y="51190"/>
                </a:lnTo>
                <a:lnTo>
                  <a:pt x="51190" y="35368"/>
                </a:lnTo>
                <a:lnTo>
                  <a:pt x="60498" y="23268"/>
                </a:lnTo>
                <a:lnTo>
                  <a:pt x="64221" y="26060"/>
                </a:lnTo>
                <a:lnTo>
                  <a:pt x="61429" y="35368"/>
                </a:lnTo>
                <a:lnTo>
                  <a:pt x="51190" y="49329"/>
                </a:lnTo>
                <a:lnTo>
                  <a:pt x="56775" y="50260"/>
                </a:lnTo>
                <a:lnTo>
                  <a:pt x="67013" y="35368"/>
                </a:lnTo>
                <a:lnTo>
                  <a:pt x="70736" y="31645"/>
                </a:lnTo>
                <a:lnTo>
                  <a:pt x="73528" y="32576"/>
                </a:lnTo>
                <a:lnTo>
                  <a:pt x="70736" y="41883"/>
                </a:lnTo>
                <a:lnTo>
                  <a:pt x="66082" y="48398"/>
                </a:lnTo>
                <a:lnTo>
                  <a:pt x="70736" y="52121"/>
                </a:lnTo>
                <a:lnTo>
                  <a:pt x="75390" y="45606"/>
                </a:lnTo>
                <a:lnTo>
                  <a:pt x="78182" y="40952"/>
                </a:lnTo>
                <a:lnTo>
                  <a:pt x="79113" y="46537"/>
                </a:lnTo>
                <a:lnTo>
                  <a:pt x="79113" y="54913"/>
                </a:lnTo>
                <a:lnTo>
                  <a:pt x="87490" y="57706"/>
                </a:lnTo>
                <a:lnTo>
                  <a:pt x="85628" y="51190"/>
                </a:lnTo>
                <a:lnTo>
                  <a:pt x="91213" y="52121"/>
                </a:lnTo>
                <a:lnTo>
                  <a:pt x="91213" y="59567"/>
                </a:lnTo>
                <a:lnTo>
                  <a:pt x="155434" y="255024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bg object 629"/>
          <p:cNvSpPr/>
          <p:nvPr/>
        </p:nvSpPr>
        <p:spPr>
          <a:xfrm>
            <a:off x="8086005" y="9850698"/>
            <a:ext cx="125095" cy="200660"/>
          </a:xfrm>
          <a:custGeom>
            <a:avLst/>
            <a:gdLst/>
            <a:ahLst/>
            <a:cxnLst/>
            <a:rect l="l" t="t" r="r" b="b"/>
            <a:pathLst>
              <a:path w="125095" h="200659">
                <a:moveTo>
                  <a:pt x="75390" y="107966"/>
                </a:moveTo>
                <a:lnTo>
                  <a:pt x="38160" y="930"/>
                </a:lnTo>
              </a:path>
              <a:path w="125095" h="200659">
                <a:moveTo>
                  <a:pt x="53983" y="152642"/>
                </a:moveTo>
                <a:lnTo>
                  <a:pt x="0" y="11168"/>
                </a:lnTo>
              </a:path>
              <a:path w="125095" h="200659">
                <a:moveTo>
                  <a:pt x="32576" y="200110"/>
                </a:moveTo>
                <a:lnTo>
                  <a:pt x="124719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bg object 630"/>
          <p:cNvSpPr/>
          <p:nvPr/>
        </p:nvSpPr>
        <p:spPr>
          <a:xfrm>
            <a:off x="8260055" y="9937257"/>
            <a:ext cx="134620" cy="107314"/>
          </a:xfrm>
          <a:custGeom>
            <a:avLst/>
            <a:gdLst/>
            <a:ahLst/>
            <a:cxnLst/>
            <a:rect l="l" t="t" r="r" b="b"/>
            <a:pathLst>
              <a:path w="134620" h="107315">
                <a:moveTo>
                  <a:pt x="0" y="105174"/>
                </a:moveTo>
                <a:lnTo>
                  <a:pt x="109827" y="0"/>
                </a:lnTo>
              </a:path>
              <a:path w="134620" h="107315">
                <a:moveTo>
                  <a:pt x="50260" y="107035"/>
                </a:moveTo>
                <a:lnTo>
                  <a:pt x="134027" y="3164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bg object 631"/>
          <p:cNvSpPr/>
          <p:nvPr/>
        </p:nvSpPr>
        <p:spPr>
          <a:xfrm>
            <a:off x="8171634" y="9847906"/>
            <a:ext cx="120650" cy="258445"/>
          </a:xfrm>
          <a:custGeom>
            <a:avLst/>
            <a:gdLst/>
            <a:ahLst/>
            <a:cxnLst/>
            <a:rect l="l" t="t" r="r" b="b"/>
            <a:pathLst>
              <a:path w="120650" h="258445">
                <a:moveTo>
                  <a:pt x="26060" y="257816"/>
                </a:moveTo>
                <a:lnTo>
                  <a:pt x="26991" y="253162"/>
                </a:lnTo>
                <a:lnTo>
                  <a:pt x="9307" y="241063"/>
                </a:lnTo>
                <a:lnTo>
                  <a:pt x="0" y="241063"/>
                </a:lnTo>
                <a:lnTo>
                  <a:pt x="3722" y="236409"/>
                </a:lnTo>
                <a:lnTo>
                  <a:pt x="8376" y="235478"/>
                </a:lnTo>
                <a:lnTo>
                  <a:pt x="19545" y="241993"/>
                </a:lnTo>
                <a:lnTo>
                  <a:pt x="24199" y="247578"/>
                </a:lnTo>
                <a:lnTo>
                  <a:pt x="26060" y="244786"/>
                </a:lnTo>
                <a:lnTo>
                  <a:pt x="18614" y="236409"/>
                </a:lnTo>
                <a:lnTo>
                  <a:pt x="12099" y="231755"/>
                </a:lnTo>
                <a:lnTo>
                  <a:pt x="13030" y="228963"/>
                </a:lnTo>
                <a:lnTo>
                  <a:pt x="22337" y="234547"/>
                </a:lnTo>
                <a:lnTo>
                  <a:pt x="28853" y="240132"/>
                </a:lnTo>
                <a:lnTo>
                  <a:pt x="30714" y="238270"/>
                </a:lnTo>
                <a:lnTo>
                  <a:pt x="22337" y="228032"/>
                </a:lnTo>
                <a:lnTo>
                  <a:pt x="24199" y="225240"/>
                </a:lnTo>
                <a:lnTo>
                  <a:pt x="33506" y="228963"/>
                </a:lnTo>
                <a:lnTo>
                  <a:pt x="34437" y="233617"/>
                </a:lnTo>
                <a:lnTo>
                  <a:pt x="39091" y="224309"/>
                </a:lnTo>
                <a:lnTo>
                  <a:pt x="34437" y="221517"/>
                </a:lnTo>
                <a:lnTo>
                  <a:pt x="40022" y="219655"/>
                </a:lnTo>
                <a:lnTo>
                  <a:pt x="11168" y="0"/>
                </a:lnTo>
              </a:path>
              <a:path w="120650" h="258445">
                <a:moveTo>
                  <a:pt x="26060" y="113550"/>
                </a:moveTo>
                <a:lnTo>
                  <a:pt x="78182" y="12099"/>
                </a:lnTo>
              </a:path>
              <a:path w="120650" h="258445">
                <a:moveTo>
                  <a:pt x="33506" y="164741"/>
                </a:moveTo>
                <a:lnTo>
                  <a:pt x="120066" y="28853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bg object 632"/>
          <p:cNvSpPr/>
          <p:nvPr/>
        </p:nvSpPr>
        <p:spPr>
          <a:xfrm>
            <a:off x="7904510" y="9910266"/>
            <a:ext cx="269240" cy="284480"/>
          </a:xfrm>
          <a:custGeom>
            <a:avLst/>
            <a:gdLst/>
            <a:ahLst/>
            <a:cxnLst/>
            <a:rect l="l" t="t" r="r" b="b"/>
            <a:pathLst>
              <a:path w="269240" h="284479">
                <a:moveTo>
                  <a:pt x="55844" y="193595"/>
                </a:moveTo>
                <a:lnTo>
                  <a:pt x="0" y="204763"/>
                </a:lnTo>
              </a:path>
              <a:path w="269240" h="284479">
                <a:moveTo>
                  <a:pt x="182426" y="258747"/>
                </a:moveTo>
                <a:lnTo>
                  <a:pt x="2792" y="166603"/>
                </a:lnTo>
              </a:path>
              <a:path w="269240" h="284479">
                <a:moveTo>
                  <a:pt x="186149" y="133096"/>
                </a:moveTo>
                <a:lnTo>
                  <a:pt x="94936" y="0"/>
                </a:lnTo>
              </a:path>
              <a:path w="269240" h="284479">
                <a:moveTo>
                  <a:pt x="135888" y="119135"/>
                </a:moveTo>
                <a:lnTo>
                  <a:pt x="62359" y="31645"/>
                </a:lnTo>
              </a:path>
              <a:path w="269240" h="284479">
                <a:moveTo>
                  <a:pt x="268985" y="175910"/>
                </a:moveTo>
                <a:lnTo>
                  <a:pt x="264331" y="173118"/>
                </a:lnTo>
                <a:lnTo>
                  <a:pt x="247578" y="185218"/>
                </a:lnTo>
                <a:lnTo>
                  <a:pt x="243855" y="192664"/>
                </a:lnTo>
                <a:lnTo>
                  <a:pt x="241063" y="188010"/>
                </a:lnTo>
                <a:lnTo>
                  <a:pt x="241993" y="183356"/>
                </a:lnTo>
                <a:lnTo>
                  <a:pt x="252232" y="175910"/>
                </a:lnTo>
                <a:lnTo>
                  <a:pt x="258747" y="173118"/>
                </a:lnTo>
                <a:lnTo>
                  <a:pt x="256885" y="170326"/>
                </a:lnTo>
                <a:lnTo>
                  <a:pt x="246647" y="173118"/>
                </a:lnTo>
                <a:lnTo>
                  <a:pt x="240132" y="178703"/>
                </a:lnTo>
                <a:lnTo>
                  <a:pt x="237340" y="176841"/>
                </a:lnTo>
                <a:lnTo>
                  <a:pt x="246647" y="170326"/>
                </a:lnTo>
                <a:lnTo>
                  <a:pt x="254093" y="166603"/>
                </a:lnTo>
                <a:lnTo>
                  <a:pt x="253162" y="163811"/>
                </a:lnTo>
                <a:lnTo>
                  <a:pt x="240132" y="167534"/>
                </a:lnTo>
                <a:lnTo>
                  <a:pt x="238270" y="164741"/>
                </a:lnTo>
                <a:lnTo>
                  <a:pt x="245716" y="157295"/>
                </a:lnTo>
                <a:lnTo>
                  <a:pt x="250370" y="158226"/>
                </a:lnTo>
                <a:lnTo>
                  <a:pt x="242924" y="150780"/>
                </a:lnTo>
                <a:lnTo>
                  <a:pt x="239201" y="154503"/>
                </a:lnTo>
                <a:lnTo>
                  <a:pt x="240132" y="147988"/>
                </a:lnTo>
                <a:lnTo>
                  <a:pt x="26060" y="88420"/>
                </a:lnTo>
              </a:path>
              <a:path w="269240" h="284479">
                <a:moveTo>
                  <a:pt x="94936" y="214071"/>
                </a:moveTo>
                <a:lnTo>
                  <a:pt x="1861" y="239201"/>
                </a:lnTo>
              </a:path>
              <a:path w="269240" h="284479">
                <a:moveTo>
                  <a:pt x="139611" y="236409"/>
                </a:moveTo>
                <a:lnTo>
                  <a:pt x="12099" y="283877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bg object 633"/>
          <p:cNvSpPr/>
          <p:nvPr/>
        </p:nvSpPr>
        <p:spPr>
          <a:xfrm>
            <a:off x="7952909" y="10110376"/>
            <a:ext cx="247015" cy="270510"/>
          </a:xfrm>
          <a:custGeom>
            <a:avLst/>
            <a:gdLst/>
            <a:ahLst/>
            <a:cxnLst/>
            <a:rect l="l" t="t" r="r" b="b"/>
            <a:pathLst>
              <a:path w="247015" h="270509">
                <a:moveTo>
                  <a:pt x="93074" y="136819"/>
                </a:moveTo>
                <a:lnTo>
                  <a:pt x="24199" y="186149"/>
                </a:lnTo>
              </a:path>
              <a:path w="247015" h="270509">
                <a:moveTo>
                  <a:pt x="121927" y="80974"/>
                </a:moveTo>
                <a:lnTo>
                  <a:pt x="0" y="157295"/>
                </a:lnTo>
              </a:path>
              <a:path w="247015" h="270509">
                <a:moveTo>
                  <a:pt x="184287" y="0"/>
                </a:moveTo>
                <a:lnTo>
                  <a:pt x="180564" y="1861"/>
                </a:lnTo>
                <a:lnTo>
                  <a:pt x="181495" y="11168"/>
                </a:lnTo>
                <a:lnTo>
                  <a:pt x="188941" y="26991"/>
                </a:lnTo>
                <a:lnTo>
                  <a:pt x="183356" y="26991"/>
                </a:lnTo>
                <a:lnTo>
                  <a:pt x="175910" y="11168"/>
                </a:lnTo>
                <a:lnTo>
                  <a:pt x="173118" y="6515"/>
                </a:lnTo>
                <a:lnTo>
                  <a:pt x="170326" y="6515"/>
                </a:lnTo>
                <a:lnTo>
                  <a:pt x="171257" y="16753"/>
                </a:lnTo>
                <a:lnTo>
                  <a:pt x="174980" y="23268"/>
                </a:lnTo>
                <a:lnTo>
                  <a:pt x="170326" y="26991"/>
                </a:lnTo>
                <a:lnTo>
                  <a:pt x="166603" y="19545"/>
                </a:lnTo>
                <a:lnTo>
                  <a:pt x="163811" y="14891"/>
                </a:lnTo>
                <a:lnTo>
                  <a:pt x="161949" y="19545"/>
                </a:lnTo>
                <a:lnTo>
                  <a:pt x="160088" y="28853"/>
                </a:lnTo>
                <a:lnTo>
                  <a:pt x="151711" y="28853"/>
                </a:lnTo>
                <a:lnTo>
                  <a:pt x="154503" y="23268"/>
                </a:lnTo>
                <a:lnTo>
                  <a:pt x="148919" y="24199"/>
                </a:lnTo>
                <a:lnTo>
                  <a:pt x="147988" y="30714"/>
                </a:lnTo>
                <a:lnTo>
                  <a:pt x="53052" y="213140"/>
                </a:lnTo>
              </a:path>
              <a:path w="247015" h="270509">
                <a:moveTo>
                  <a:pt x="197318" y="185218"/>
                </a:moveTo>
                <a:lnTo>
                  <a:pt x="204763" y="269916"/>
                </a:lnTo>
              </a:path>
              <a:path w="247015" h="270509">
                <a:moveTo>
                  <a:pt x="241993" y="26060"/>
                </a:moveTo>
                <a:lnTo>
                  <a:pt x="243855" y="31645"/>
                </a:lnTo>
                <a:lnTo>
                  <a:pt x="235478" y="36299"/>
                </a:lnTo>
                <a:lnTo>
                  <a:pt x="218725" y="40952"/>
                </a:lnTo>
                <a:lnTo>
                  <a:pt x="222448" y="44675"/>
                </a:lnTo>
                <a:lnTo>
                  <a:pt x="239201" y="40952"/>
                </a:lnTo>
                <a:lnTo>
                  <a:pt x="244786" y="39091"/>
                </a:lnTo>
                <a:lnTo>
                  <a:pt x="246647" y="41883"/>
                </a:lnTo>
                <a:lnTo>
                  <a:pt x="238270" y="47468"/>
                </a:lnTo>
                <a:lnTo>
                  <a:pt x="229894" y="49329"/>
                </a:lnTo>
                <a:lnTo>
                  <a:pt x="230824" y="54913"/>
                </a:lnTo>
                <a:lnTo>
                  <a:pt x="238270" y="53052"/>
                </a:lnTo>
                <a:lnTo>
                  <a:pt x="244786" y="52121"/>
                </a:lnTo>
                <a:lnTo>
                  <a:pt x="241993" y="56775"/>
                </a:lnTo>
                <a:lnTo>
                  <a:pt x="236409" y="63290"/>
                </a:lnTo>
                <a:lnTo>
                  <a:pt x="241063" y="70736"/>
                </a:lnTo>
                <a:lnTo>
                  <a:pt x="243855" y="64221"/>
                </a:lnTo>
                <a:lnTo>
                  <a:pt x="246647" y="68875"/>
                </a:lnTo>
                <a:lnTo>
                  <a:pt x="241993" y="74459"/>
                </a:lnTo>
                <a:lnTo>
                  <a:pt x="165672" y="264331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bg object 634"/>
          <p:cNvSpPr/>
          <p:nvPr/>
        </p:nvSpPr>
        <p:spPr>
          <a:xfrm>
            <a:off x="8165119" y="9847906"/>
            <a:ext cx="17780" cy="63500"/>
          </a:xfrm>
          <a:custGeom>
            <a:avLst/>
            <a:gdLst/>
            <a:ahLst/>
            <a:cxnLst/>
            <a:rect l="l" t="t" r="r" b="b"/>
            <a:pathLst>
              <a:path w="17779" h="63500">
                <a:moveTo>
                  <a:pt x="17684" y="63290"/>
                </a:moveTo>
                <a:lnTo>
                  <a:pt x="0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bg object 635"/>
          <p:cNvSpPr/>
          <p:nvPr/>
        </p:nvSpPr>
        <p:spPr>
          <a:xfrm>
            <a:off x="8361506" y="10005202"/>
            <a:ext cx="52705" cy="41275"/>
          </a:xfrm>
          <a:custGeom>
            <a:avLst/>
            <a:gdLst/>
            <a:ahLst/>
            <a:cxnLst/>
            <a:rect l="l" t="t" r="r" b="b"/>
            <a:pathLst>
              <a:path w="52704" h="41275">
                <a:moveTo>
                  <a:pt x="0" y="40952"/>
                </a:moveTo>
                <a:lnTo>
                  <a:pt x="52121" y="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bg object 636"/>
          <p:cNvSpPr/>
          <p:nvPr/>
        </p:nvSpPr>
        <p:spPr>
          <a:xfrm>
            <a:off x="8272154" y="10250919"/>
            <a:ext cx="71120" cy="86995"/>
          </a:xfrm>
          <a:custGeom>
            <a:avLst/>
            <a:gdLst/>
            <a:ahLst/>
            <a:cxnLst/>
            <a:rect l="l" t="t" r="r" b="b"/>
            <a:pathLst>
              <a:path w="71120" h="86995">
                <a:moveTo>
                  <a:pt x="1861" y="0"/>
                </a:moveTo>
                <a:lnTo>
                  <a:pt x="42814" y="86559"/>
                </a:lnTo>
              </a:path>
              <a:path w="71120" h="86995">
                <a:moveTo>
                  <a:pt x="42814" y="16753"/>
                </a:moveTo>
                <a:lnTo>
                  <a:pt x="70736" y="66082"/>
                </a:lnTo>
              </a:path>
              <a:path w="71120" h="86995">
                <a:moveTo>
                  <a:pt x="0" y="14891"/>
                </a:moveTo>
                <a:lnTo>
                  <a:pt x="59567" y="75390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bg object 637"/>
          <p:cNvSpPr/>
          <p:nvPr/>
        </p:nvSpPr>
        <p:spPr>
          <a:xfrm>
            <a:off x="8380121" y="10139229"/>
            <a:ext cx="53340" cy="19685"/>
          </a:xfrm>
          <a:custGeom>
            <a:avLst/>
            <a:gdLst/>
            <a:ahLst/>
            <a:cxnLst/>
            <a:rect l="l" t="t" r="r" b="b"/>
            <a:pathLst>
              <a:path w="53340" h="19684">
                <a:moveTo>
                  <a:pt x="0" y="0"/>
                </a:moveTo>
                <a:lnTo>
                  <a:pt x="53052" y="19545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bg object 638"/>
          <p:cNvSpPr/>
          <p:nvPr/>
        </p:nvSpPr>
        <p:spPr>
          <a:xfrm>
            <a:off x="9797646" y="2764002"/>
            <a:ext cx="1192530" cy="878840"/>
          </a:xfrm>
          <a:custGeom>
            <a:avLst/>
            <a:gdLst/>
            <a:ahLst/>
            <a:cxnLst/>
            <a:rect l="l" t="t" r="r" b="b"/>
            <a:pathLst>
              <a:path w="1192529" h="878839">
                <a:moveTo>
                  <a:pt x="671067" y="878623"/>
                </a:moveTo>
                <a:lnTo>
                  <a:pt x="671067" y="0"/>
                </a:lnTo>
                <a:lnTo>
                  <a:pt x="0" y="0"/>
                </a:lnTo>
                <a:lnTo>
                  <a:pt x="0" y="878623"/>
                </a:lnTo>
                <a:lnTo>
                  <a:pt x="671067" y="878623"/>
                </a:lnTo>
              </a:path>
              <a:path w="1192529" h="878839">
                <a:moveTo>
                  <a:pt x="688751" y="0"/>
                </a:moveTo>
                <a:lnTo>
                  <a:pt x="688751" y="878623"/>
                </a:lnTo>
                <a:lnTo>
                  <a:pt x="1192284" y="878623"/>
                </a:lnTo>
                <a:lnTo>
                  <a:pt x="1192284" y="0"/>
                </a:lnTo>
                <a:lnTo>
                  <a:pt x="6887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bg object 639"/>
          <p:cNvSpPr/>
          <p:nvPr/>
        </p:nvSpPr>
        <p:spPr>
          <a:xfrm>
            <a:off x="10791682" y="9279221"/>
            <a:ext cx="217804" cy="31750"/>
          </a:xfrm>
          <a:custGeom>
            <a:avLst/>
            <a:gdLst/>
            <a:ahLst/>
            <a:cxnLst/>
            <a:rect l="l" t="t" r="r" b="b"/>
            <a:pathLst>
              <a:path w="217804" h="31750">
                <a:moveTo>
                  <a:pt x="8376" y="22337"/>
                </a:moveTo>
                <a:lnTo>
                  <a:pt x="8376" y="9307"/>
                </a:lnTo>
                <a:lnTo>
                  <a:pt x="201971" y="9307"/>
                </a:lnTo>
                <a:lnTo>
                  <a:pt x="205694" y="22337"/>
                </a:lnTo>
                <a:lnTo>
                  <a:pt x="8376" y="22337"/>
                </a:lnTo>
              </a:path>
              <a:path w="217804" h="31750">
                <a:moveTo>
                  <a:pt x="0" y="31645"/>
                </a:moveTo>
                <a:lnTo>
                  <a:pt x="0" y="0"/>
                </a:lnTo>
                <a:lnTo>
                  <a:pt x="208486" y="0"/>
                </a:lnTo>
                <a:lnTo>
                  <a:pt x="217794" y="31645"/>
                </a:lnTo>
                <a:lnTo>
                  <a:pt x="0" y="316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99207" y="3157264"/>
            <a:ext cx="83185" cy="762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r>
              <a:rPr sz="150" spc="-10" dirty="0">
                <a:solidFill>
                  <a:srgbClr val="535353"/>
                </a:solidFill>
                <a:latin typeface="Verdana"/>
                <a:cs typeface="Verdana"/>
              </a:rPr>
              <a:t>AZOTEA</a:t>
            </a:r>
            <a:endParaRPr sz="1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N.P.T.</a:t>
            </a:r>
            <a:r>
              <a:rPr sz="100" spc="1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35" dirty="0">
                <a:solidFill>
                  <a:srgbClr val="535353"/>
                </a:solidFill>
                <a:latin typeface="Verdana"/>
                <a:cs typeface="Verdana"/>
              </a:rPr>
              <a:t>+</a:t>
            </a:r>
            <a:r>
              <a:rPr sz="100" spc="2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6.60</a:t>
            </a:r>
            <a:endParaRPr sz="1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04192" y="3157264"/>
            <a:ext cx="83185" cy="762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r>
              <a:rPr sz="150" spc="-10" dirty="0">
                <a:solidFill>
                  <a:srgbClr val="535353"/>
                </a:solidFill>
                <a:latin typeface="Verdana"/>
                <a:cs typeface="Verdana"/>
              </a:rPr>
              <a:t>AZOTEA</a:t>
            </a:r>
            <a:endParaRPr sz="1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N.P.T.</a:t>
            </a:r>
            <a:r>
              <a:rPr sz="100" spc="1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35" dirty="0">
                <a:solidFill>
                  <a:srgbClr val="535353"/>
                </a:solidFill>
                <a:latin typeface="Verdana"/>
                <a:cs typeface="Verdana"/>
              </a:rPr>
              <a:t>+</a:t>
            </a:r>
            <a:r>
              <a:rPr sz="100" spc="2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6.60</a:t>
            </a:r>
            <a:endParaRPr sz="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14178" y="3157264"/>
            <a:ext cx="83185" cy="762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r>
              <a:rPr sz="150" spc="-10" dirty="0">
                <a:solidFill>
                  <a:srgbClr val="535353"/>
                </a:solidFill>
                <a:latin typeface="Verdana"/>
                <a:cs typeface="Verdana"/>
              </a:rPr>
              <a:t>AZOTEA</a:t>
            </a:r>
            <a:endParaRPr sz="1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N.P.T.</a:t>
            </a:r>
            <a:r>
              <a:rPr sz="100" spc="1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35" dirty="0">
                <a:solidFill>
                  <a:srgbClr val="535353"/>
                </a:solidFill>
                <a:latin typeface="Verdana"/>
                <a:cs typeface="Verdana"/>
              </a:rPr>
              <a:t>+</a:t>
            </a:r>
            <a:r>
              <a:rPr sz="100" spc="2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6.60</a:t>
            </a:r>
            <a:endParaRPr sz="1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122011" y="2764468"/>
            <a:ext cx="22860" cy="10795"/>
            <a:chOff x="10122011" y="2764468"/>
            <a:chExt cx="22860" cy="10795"/>
          </a:xfrm>
        </p:grpSpPr>
        <p:sp>
          <p:nvSpPr>
            <p:cNvPr id="6" name="object 6"/>
            <p:cNvSpPr/>
            <p:nvPr/>
          </p:nvSpPr>
          <p:spPr>
            <a:xfrm>
              <a:off x="10122477" y="2764933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10238" y="0"/>
                  </a:moveTo>
                  <a:lnTo>
                    <a:pt x="0" y="9307"/>
                  </a:lnTo>
                  <a:lnTo>
                    <a:pt x="21407" y="9307"/>
                  </a:lnTo>
                  <a:lnTo>
                    <a:pt x="10238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22476" y="2764933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10238" y="0"/>
                  </a:moveTo>
                  <a:lnTo>
                    <a:pt x="21407" y="9307"/>
                  </a:lnTo>
                  <a:lnTo>
                    <a:pt x="0" y="9307"/>
                  </a:lnTo>
                  <a:lnTo>
                    <a:pt x="10238" y="0"/>
                  </a:lnTo>
                  <a:close/>
                </a:path>
                <a:path w="21590" h="9525">
                  <a:moveTo>
                    <a:pt x="21407" y="9307"/>
                  </a:moveTo>
                  <a:lnTo>
                    <a:pt x="0" y="9307"/>
                  </a:lnTo>
                  <a:lnTo>
                    <a:pt x="21407" y="9307"/>
                  </a:lnTo>
                  <a:close/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22476" y="2764933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0" y="9307"/>
                  </a:moveTo>
                  <a:lnTo>
                    <a:pt x="10238" y="0"/>
                  </a:lnTo>
                  <a:lnTo>
                    <a:pt x="21407" y="9307"/>
                  </a:lnTo>
                  <a:lnTo>
                    <a:pt x="0" y="9307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082454" y="2766051"/>
            <a:ext cx="85725" cy="40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PRETIL</a:t>
            </a:r>
            <a:r>
              <a:rPr sz="100" spc="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35" dirty="0">
                <a:solidFill>
                  <a:srgbClr val="535353"/>
                </a:solidFill>
                <a:latin typeface="Verdana"/>
                <a:cs typeface="Verdana"/>
              </a:rPr>
              <a:t>+</a:t>
            </a:r>
            <a:r>
              <a:rPr sz="100" spc="1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6.75</a:t>
            </a:r>
            <a:endParaRPr sz="1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121841" y="3631753"/>
            <a:ext cx="22860" cy="10795"/>
            <a:chOff x="10121841" y="3631753"/>
            <a:chExt cx="22860" cy="10795"/>
          </a:xfrm>
        </p:grpSpPr>
        <p:sp>
          <p:nvSpPr>
            <p:cNvPr id="11" name="object 11"/>
            <p:cNvSpPr/>
            <p:nvPr/>
          </p:nvSpPr>
          <p:spPr>
            <a:xfrm>
              <a:off x="10122477" y="3632388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21407" y="0"/>
                  </a:moveTo>
                  <a:lnTo>
                    <a:pt x="0" y="0"/>
                  </a:lnTo>
                  <a:lnTo>
                    <a:pt x="10238" y="9307"/>
                  </a:lnTo>
                  <a:lnTo>
                    <a:pt x="21407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22476" y="3632388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21407" y="0"/>
                  </a:moveTo>
                  <a:lnTo>
                    <a:pt x="0" y="0"/>
                  </a:lnTo>
                  <a:lnTo>
                    <a:pt x="21407" y="0"/>
                  </a:lnTo>
                  <a:close/>
                </a:path>
                <a:path w="21590" h="9525">
                  <a:moveTo>
                    <a:pt x="21407" y="0"/>
                  </a:moveTo>
                  <a:lnTo>
                    <a:pt x="0" y="0"/>
                  </a:lnTo>
                  <a:lnTo>
                    <a:pt x="10238" y="9307"/>
                  </a:lnTo>
                  <a:lnTo>
                    <a:pt x="21407" y="0"/>
                  </a:lnTo>
                  <a:close/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22476" y="3632388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0" y="0"/>
                  </a:moveTo>
                  <a:lnTo>
                    <a:pt x="10238" y="9307"/>
                  </a:lnTo>
                  <a:lnTo>
                    <a:pt x="21407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082454" y="3599068"/>
            <a:ext cx="85725" cy="40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PRETIL</a:t>
            </a:r>
            <a:r>
              <a:rPr sz="100" spc="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35" dirty="0">
                <a:solidFill>
                  <a:srgbClr val="535353"/>
                </a:solidFill>
                <a:latin typeface="Verdana"/>
                <a:cs typeface="Verdana"/>
              </a:rPr>
              <a:t>+</a:t>
            </a:r>
            <a:r>
              <a:rPr sz="100" spc="1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6.75</a:t>
            </a:r>
            <a:endParaRPr sz="1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726065" y="2764468"/>
            <a:ext cx="23495" cy="10795"/>
            <a:chOff x="10726065" y="2764468"/>
            <a:chExt cx="23495" cy="10795"/>
          </a:xfrm>
        </p:grpSpPr>
        <p:sp>
          <p:nvSpPr>
            <p:cNvPr id="16" name="object 16"/>
            <p:cNvSpPr/>
            <p:nvPr/>
          </p:nvSpPr>
          <p:spPr>
            <a:xfrm>
              <a:off x="10726530" y="2764933"/>
              <a:ext cx="22860" cy="9525"/>
            </a:xfrm>
            <a:custGeom>
              <a:avLst/>
              <a:gdLst/>
              <a:ahLst/>
              <a:cxnLst/>
              <a:rect l="l" t="t" r="r" b="b"/>
              <a:pathLst>
                <a:path w="22859" h="9525">
                  <a:moveTo>
                    <a:pt x="11168" y="0"/>
                  </a:moveTo>
                  <a:lnTo>
                    <a:pt x="0" y="9307"/>
                  </a:lnTo>
                  <a:lnTo>
                    <a:pt x="22337" y="9307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726530" y="2764933"/>
              <a:ext cx="22860" cy="9525"/>
            </a:xfrm>
            <a:custGeom>
              <a:avLst/>
              <a:gdLst/>
              <a:ahLst/>
              <a:cxnLst/>
              <a:rect l="l" t="t" r="r" b="b"/>
              <a:pathLst>
                <a:path w="22859" h="9525">
                  <a:moveTo>
                    <a:pt x="11168" y="0"/>
                  </a:moveTo>
                  <a:lnTo>
                    <a:pt x="22337" y="9307"/>
                  </a:lnTo>
                  <a:lnTo>
                    <a:pt x="0" y="9307"/>
                  </a:lnTo>
                  <a:lnTo>
                    <a:pt x="11168" y="0"/>
                  </a:lnTo>
                  <a:close/>
                </a:path>
                <a:path w="22859" h="9525">
                  <a:moveTo>
                    <a:pt x="22337" y="9307"/>
                  </a:moveTo>
                  <a:lnTo>
                    <a:pt x="0" y="9307"/>
                  </a:lnTo>
                  <a:lnTo>
                    <a:pt x="22337" y="9307"/>
                  </a:lnTo>
                  <a:close/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726530" y="2764933"/>
              <a:ext cx="22860" cy="9525"/>
            </a:xfrm>
            <a:custGeom>
              <a:avLst/>
              <a:gdLst/>
              <a:ahLst/>
              <a:cxnLst/>
              <a:rect l="l" t="t" r="r" b="b"/>
              <a:pathLst>
                <a:path w="22859" h="9525">
                  <a:moveTo>
                    <a:pt x="0" y="9307"/>
                  </a:moveTo>
                  <a:lnTo>
                    <a:pt x="11168" y="0"/>
                  </a:lnTo>
                  <a:lnTo>
                    <a:pt x="22337" y="9307"/>
                  </a:lnTo>
                  <a:lnTo>
                    <a:pt x="0" y="9307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686508" y="2766051"/>
            <a:ext cx="85725" cy="40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PRETIL</a:t>
            </a:r>
            <a:r>
              <a:rPr sz="100" spc="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35" dirty="0">
                <a:solidFill>
                  <a:srgbClr val="535353"/>
                </a:solidFill>
                <a:latin typeface="Verdana"/>
                <a:cs typeface="Verdana"/>
              </a:rPr>
              <a:t>+</a:t>
            </a:r>
            <a:r>
              <a:rPr sz="100" spc="1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6.75</a:t>
            </a:r>
            <a:endParaRPr sz="1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726065" y="3631923"/>
            <a:ext cx="23495" cy="10795"/>
            <a:chOff x="10726065" y="3631923"/>
            <a:chExt cx="23495" cy="10795"/>
          </a:xfrm>
        </p:grpSpPr>
        <p:sp>
          <p:nvSpPr>
            <p:cNvPr id="21" name="object 21"/>
            <p:cNvSpPr/>
            <p:nvPr/>
          </p:nvSpPr>
          <p:spPr>
            <a:xfrm>
              <a:off x="10726530" y="3632388"/>
              <a:ext cx="22860" cy="9525"/>
            </a:xfrm>
            <a:custGeom>
              <a:avLst/>
              <a:gdLst/>
              <a:ahLst/>
              <a:cxnLst/>
              <a:rect l="l" t="t" r="r" b="b"/>
              <a:pathLst>
                <a:path w="22859" h="9525">
                  <a:moveTo>
                    <a:pt x="22337" y="0"/>
                  </a:moveTo>
                  <a:lnTo>
                    <a:pt x="0" y="0"/>
                  </a:lnTo>
                  <a:lnTo>
                    <a:pt x="11168" y="9307"/>
                  </a:lnTo>
                  <a:lnTo>
                    <a:pt x="22337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726530" y="3632388"/>
              <a:ext cx="22860" cy="9525"/>
            </a:xfrm>
            <a:custGeom>
              <a:avLst/>
              <a:gdLst/>
              <a:ahLst/>
              <a:cxnLst/>
              <a:rect l="l" t="t" r="r" b="b"/>
              <a:pathLst>
                <a:path w="22859" h="9525">
                  <a:moveTo>
                    <a:pt x="22337" y="0"/>
                  </a:moveTo>
                  <a:lnTo>
                    <a:pt x="0" y="0"/>
                  </a:lnTo>
                  <a:lnTo>
                    <a:pt x="22337" y="0"/>
                  </a:lnTo>
                  <a:close/>
                </a:path>
                <a:path w="22859" h="9525">
                  <a:moveTo>
                    <a:pt x="22337" y="0"/>
                  </a:moveTo>
                  <a:lnTo>
                    <a:pt x="0" y="0"/>
                  </a:lnTo>
                  <a:lnTo>
                    <a:pt x="11168" y="9307"/>
                  </a:lnTo>
                  <a:lnTo>
                    <a:pt x="22337" y="0"/>
                  </a:lnTo>
                  <a:close/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726530" y="3632388"/>
              <a:ext cx="22860" cy="9525"/>
            </a:xfrm>
            <a:custGeom>
              <a:avLst/>
              <a:gdLst/>
              <a:ahLst/>
              <a:cxnLst/>
              <a:rect l="l" t="t" r="r" b="b"/>
              <a:pathLst>
                <a:path w="22859" h="9525">
                  <a:moveTo>
                    <a:pt x="0" y="0"/>
                  </a:moveTo>
                  <a:lnTo>
                    <a:pt x="11168" y="9307"/>
                  </a:lnTo>
                  <a:lnTo>
                    <a:pt x="22337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686508" y="3599068"/>
            <a:ext cx="85725" cy="40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PRETIL</a:t>
            </a:r>
            <a:r>
              <a:rPr sz="100" spc="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35" dirty="0">
                <a:solidFill>
                  <a:srgbClr val="535353"/>
                </a:solidFill>
                <a:latin typeface="Verdana"/>
                <a:cs typeface="Verdana"/>
              </a:rPr>
              <a:t>+</a:t>
            </a:r>
            <a:r>
              <a:rPr sz="100" spc="1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6.75</a:t>
            </a:r>
            <a:endParaRPr sz="100">
              <a:latin typeface="Verdana"/>
              <a:cs typeface="Verdan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436982" y="2764468"/>
            <a:ext cx="22860" cy="10795"/>
            <a:chOff x="9436982" y="2764468"/>
            <a:chExt cx="22860" cy="10795"/>
          </a:xfrm>
        </p:grpSpPr>
        <p:sp>
          <p:nvSpPr>
            <p:cNvPr id="26" name="object 26"/>
            <p:cNvSpPr/>
            <p:nvPr/>
          </p:nvSpPr>
          <p:spPr>
            <a:xfrm>
              <a:off x="9437448" y="2764933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11168" y="0"/>
                  </a:moveTo>
                  <a:lnTo>
                    <a:pt x="0" y="9307"/>
                  </a:lnTo>
                  <a:lnTo>
                    <a:pt x="21407" y="9307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437448" y="2764933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11168" y="0"/>
                  </a:moveTo>
                  <a:lnTo>
                    <a:pt x="21407" y="9307"/>
                  </a:lnTo>
                  <a:lnTo>
                    <a:pt x="0" y="9307"/>
                  </a:lnTo>
                  <a:lnTo>
                    <a:pt x="11168" y="0"/>
                  </a:lnTo>
                  <a:close/>
                </a:path>
                <a:path w="21590" h="9525">
                  <a:moveTo>
                    <a:pt x="21407" y="9307"/>
                  </a:moveTo>
                  <a:lnTo>
                    <a:pt x="0" y="9307"/>
                  </a:lnTo>
                  <a:lnTo>
                    <a:pt x="21407" y="9307"/>
                  </a:lnTo>
                  <a:close/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437448" y="2764933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0" y="9307"/>
                  </a:moveTo>
                  <a:lnTo>
                    <a:pt x="11168" y="0"/>
                  </a:lnTo>
                  <a:lnTo>
                    <a:pt x="21407" y="9307"/>
                  </a:lnTo>
                  <a:lnTo>
                    <a:pt x="0" y="9307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397425" y="2766051"/>
            <a:ext cx="85725" cy="40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PRETIL</a:t>
            </a:r>
            <a:r>
              <a:rPr sz="100" spc="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35" dirty="0">
                <a:solidFill>
                  <a:srgbClr val="535353"/>
                </a:solidFill>
                <a:latin typeface="Verdana"/>
                <a:cs typeface="Verdana"/>
              </a:rPr>
              <a:t>+</a:t>
            </a:r>
            <a:r>
              <a:rPr sz="100" spc="1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6.75</a:t>
            </a:r>
            <a:endParaRPr sz="100">
              <a:latin typeface="Verdana"/>
              <a:cs typeface="Verdan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9436982" y="3631923"/>
            <a:ext cx="22860" cy="10795"/>
            <a:chOff x="9436982" y="3631923"/>
            <a:chExt cx="22860" cy="10795"/>
          </a:xfrm>
        </p:grpSpPr>
        <p:sp>
          <p:nvSpPr>
            <p:cNvPr id="31" name="object 31"/>
            <p:cNvSpPr/>
            <p:nvPr/>
          </p:nvSpPr>
          <p:spPr>
            <a:xfrm>
              <a:off x="9437448" y="3632388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21407" y="0"/>
                  </a:moveTo>
                  <a:lnTo>
                    <a:pt x="0" y="0"/>
                  </a:lnTo>
                  <a:lnTo>
                    <a:pt x="11168" y="9307"/>
                  </a:lnTo>
                  <a:lnTo>
                    <a:pt x="21407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437448" y="3632388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21407" y="0"/>
                  </a:moveTo>
                  <a:lnTo>
                    <a:pt x="0" y="0"/>
                  </a:lnTo>
                  <a:lnTo>
                    <a:pt x="21407" y="0"/>
                  </a:lnTo>
                  <a:close/>
                </a:path>
                <a:path w="21590" h="9525">
                  <a:moveTo>
                    <a:pt x="21407" y="0"/>
                  </a:moveTo>
                  <a:lnTo>
                    <a:pt x="0" y="0"/>
                  </a:lnTo>
                  <a:lnTo>
                    <a:pt x="11168" y="9307"/>
                  </a:lnTo>
                  <a:lnTo>
                    <a:pt x="21407" y="0"/>
                  </a:lnTo>
                  <a:close/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437448" y="3632388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0" y="0"/>
                  </a:moveTo>
                  <a:lnTo>
                    <a:pt x="11168" y="9307"/>
                  </a:lnTo>
                  <a:lnTo>
                    <a:pt x="21407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9397425" y="3599068"/>
            <a:ext cx="85725" cy="40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PRETIL</a:t>
            </a:r>
            <a:r>
              <a:rPr sz="100" spc="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35" dirty="0">
                <a:solidFill>
                  <a:srgbClr val="535353"/>
                </a:solidFill>
                <a:latin typeface="Verdana"/>
                <a:cs typeface="Verdana"/>
              </a:rPr>
              <a:t>+</a:t>
            </a:r>
            <a:r>
              <a:rPr sz="100" spc="1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6.75</a:t>
            </a:r>
            <a:endParaRPr sz="100">
              <a:latin typeface="Verdana"/>
              <a:cs typeface="Verdan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9117737" y="3191680"/>
            <a:ext cx="9525" cy="23495"/>
            <a:chOff x="9117737" y="3191680"/>
            <a:chExt cx="9525" cy="23495"/>
          </a:xfrm>
        </p:grpSpPr>
        <p:sp>
          <p:nvSpPr>
            <p:cNvPr id="36" name="object 36"/>
            <p:cNvSpPr/>
            <p:nvPr/>
          </p:nvSpPr>
          <p:spPr>
            <a:xfrm>
              <a:off x="9118202" y="3192145"/>
              <a:ext cx="8890" cy="22860"/>
            </a:xfrm>
            <a:custGeom>
              <a:avLst/>
              <a:gdLst/>
              <a:ahLst/>
              <a:cxnLst/>
              <a:rect l="l" t="t" r="r" b="b"/>
              <a:pathLst>
                <a:path w="8890" h="22860">
                  <a:moveTo>
                    <a:pt x="8376" y="22337"/>
                  </a:moveTo>
                  <a:lnTo>
                    <a:pt x="0" y="11168"/>
                  </a:lnTo>
                  <a:lnTo>
                    <a:pt x="8376" y="0"/>
                  </a:lnTo>
                  <a:lnTo>
                    <a:pt x="8376" y="22337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118202" y="3192145"/>
              <a:ext cx="8890" cy="22860"/>
            </a:xfrm>
            <a:custGeom>
              <a:avLst/>
              <a:gdLst/>
              <a:ahLst/>
              <a:cxnLst/>
              <a:rect l="l" t="t" r="r" b="b"/>
              <a:pathLst>
                <a:path w="8890" h="22860">
                  <a:moveTo>
                    <a:pt x="8376" y="0"/>
                  </a:moveTo>
                  <a:lnTo>
                    <a:pt x="0" y="11168"/>
                  </a:lnTo>
                  <a:lnTo>
                    <a:pt x="8376" y="22337"/>
                  </a:lnTo>
                  <a:lnTo>
                    <a:pt x="8376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118202" y="3192145"/>
              <a:ext cx="8890" cy="22860"/>
            </a:xfrm>
            <a:custGeom>
              <a:avLst/>
              <a:gdLst/>
              <a:ahLst/>
              <a:cxnLst/>
              <a:rect l="l" t="t" r="r" b="b"/>
              <a:pathLst>
                <a:path w="8890" h="22860">
                  <a:moveTo>
                    <a:pt x="8376" y="0"/>
                  </a:moveTo>
                  <a:lnTo>
                    <a:pt x="8376" y="11168"/>
                  </a:lnTo>
                  <a:lnTo>
                    <a:pt x="0" y="11168"/>
                  </a:lnTo>
                  <a:lnTo>
                    <a:pt x="8376" y="0"/>
                  </a:lnTo>
                  <a:close/>
                </a:path>
                <a:path w="8890" h="22860">
                  <a:moveTo>
                    <a:pt x="8376" y="11168"/>
                  </a:moveTo>
                  <a:lnTo>
                    <a:pt x="0" y="11168"/>
                  </a:lnTo>
                  <a:lnTo>
                    <a:pt x="8376" y="22337"/>
                  </a:lnTo>
                  <a:lnTo>
                    <a:pt x="8376" y="11168"/>
                  </a:lnTo>
                  <a:close/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9133093" y="3182094"/>
            <a:ext cx="85725" cy="40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PRETIL</a:t>
            </a:r>
            <a:r>
              <a:rPr sz="100" spc="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35" dirty="0">
                <a:solidFill>
                  <a:srgbClr val="535353"/>
                </a:solidFill>
                <a:latin typeface="Verdana"/>
                <a:cs typeface="Verdana"/>
              </a:rPr>
              <a:t>+</a:t>
            </a:r>
            <a:r>
              <a:rPr sz="100" spc="1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6.75</a:t>
            </a:r>
            <a:endParaRPr sz="100">
              <a:latin typeface="Verdana"/>
              <a:cs typeface="Verdana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9769088" y="3191511"/>
            <a:ext cx="10160" cy="24130"/>
            <a:chOff x="9769088" y="3191511"/>
            <a:chExt cx="10160" cy="24130"/>
          </a:xfrm>
        </p:grpSpPr>
        <p:sp>
          <p:nvSpPr>
            <p:cNvPr id="41" name="object 41"/>
            <p:cNvSpPr/>
            <p:nvPr/>
          </p:nvSpPr>
          <p:spPr>
            <a:xfrm>
              <a:off x="9769723" y="3192146"/>
              <a:ext cx="8890" cy="22860"/>
            </a:xfrm>
            <a:custGeom>
              <a:avLst/>
              <a:gdLst/>
              <a:ahLst/>
              <a:cxnLst/>
              <a:rect l="l" t="t" r="r" b="b"/>
              <a:pathLst>
                <a:path w="8890" h="22860">
                  <a:moveTo>
                    <a:pt x="0" y="22337"/>
                  </a:moveTo>
                  <a:lnTo>
                    <a:pt x="8376" y="11168"/>
                  </a:lnTo>
                  <a:lnTo>
                    <a:pt x="0" y="0"/>
                  </a:lnTo>
                  <a:lnTo>
                    <a:pt x="0" y="22337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769724" y="3192145"/>
              <a:ext cx="8890" cy="22860"/>
            </a:xfrm>
            <a:custGeom>
              <a:avLst/>
              <a:gdLst/>
              <a:ahLst/>
              <a:cxnLst/>
              <a:rect l="l" t="t" r="r" b="b"/>
              <a:pathLst>
                <a:path w="8890" h="22860">
                  <a:moveTo>
                    <a:pt x="0" y="0"/>
                  </a:moveTo>
                  <a:lnTo>
                    <a:pt x="0" y="22337"/>
                  </a:lnTo>
                  <a:lnTo>
                    <a:pt x="8376" y="1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769723" y="3192146"/>
              <a:ext cx="8890" cy="22860"/>
            </a:xfrm>
            <a:custGeom>
              <a:avLst/>
              <a:gdLst/>
              <a:ahLst/>
              <a:cxnLst/>
              <a:rect l="l" t="t" r="r" b="b"/>
              <a:pathLst>
                <a:path w="8890" h="22860">
                  <a:moveTo>
                    <a:pt x="0" y="0"/>
                  </a:moveTo>
                  <a:lnTo>
                    <a:pt x="8376" y="11168"/>
                  </a:lnTo>
                  <a:lnTo>
                    <a:pt x="0" y="11168"/>
                  </a:lnTo>
                  <a:lnTo>
                    <a:pt x="0" y="0"/>
                  </a:lnTo>
                  <a:close/>
                </a:path>
                <a:path w="8890" h="22860">
                  <a:moveTo>
                    <a:pt x="8376" y="11168"/>
                  </a:moveTo>
                  <a:lnTo>
                    <a:pt x="0" y="11168"/>
                  </a:lnTo>
                  <a:lnTo>
                    <a:pt x="0" y="22337"/>
                  </a:lnTo>
                  <a:lnTo>
                    <a:pt x="8376" y="11168"/>
                  </a:lnTo>
                  <a:close/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9689679" y="3182094"/>
            <a:ext cx="85725" cy="40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PRETIL</a:t>
            </a:r>
            <a:r>
              <a:rPr sz="100" spc="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35" dirty="0">
                <a:solidFill>
                  <a:srgbClr val="535353"/>
                </a:solidFill>
                <a:latin typeface="Verdana"/>
                <a:cs typeface="Verdana"/>
              </a:rPr>
              <a:t>+</a:t>
            </a:r>
            <a:r>
              <a:rPr sz="100" spc="1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6.75</a:t>
            </a:r>
            <a:endParaRPr sz="100">
              <a:latin typeface="Verdana"/>
              <a:cs typeface="Verdan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9799042" y="3191680"/>
            <a:ext cx="10795" cy="23495"/>
            <a:chOff x="9799042" y="3191680"/>
            <a:chExt cx="10795" cy="23495"/>
          </a:xfrm>
        </p:grpSpPr>
        <p:sp>
          <p:nvSpPr>
            <p:cNvPr id="46" name="object 46"/>
            <p:cNvSpPr/>
            <p:nvPr/>
          </p:nvSpPr>
          <p:spPr>
            <a:xfrm>
              <a:off x="9799508" y="3192145"/>
              <a:ext cx="9525" cy="22860"/>
            </a:xfrm>
            <a:custGeom>
              <a:avLst/>
              <a:gdLst/>
              <a:ahLst/>
              <a:cxnLst/>
              <a:rect l="l" t="t" r="r" b="b"/>
              <a:pathLst>
                <a:path w="9525" h="22860">
                  <a:moveTo>
                    <a:pt x="9307" y="22337"/>
                  </a:moveTo>
                  <a:lnTo>
                    <a:pt x="0" y="11168"/>
                  </a:lnTo>
                  <a:lnTo>
                    <a:pt x="9307" y="0"/>
                  </a:lnTo>
                  <a:lnTo>
                    <a:pt x="9307" y="22337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799508" y="3192145"/>
              <a:ext cx="9525" cy="22860"/>
            </a:xfrm>
            <a:custGeom>
              <a:avLst/>
              <a:gdLst/>
              <a:ahLst/>
              <a:cxnLst/>
              <a:rect l="l" t="t" r="r" b="b"/>
              <a:pathLst>
                <a:path w="9525" h="22860">
                  <a:moveTo>
                    <a:pt x="9307" y="0"/>
                  </a:moveTo>
                  <a:lnTo>
                    <a:pt x="0" y="11168"/>
                  </a:lnTo>
                  <a:lnTo>
                    <a:pt x="9307" y="22337"/>
                  </a:lnTo>
                  <a:lnTo>
                    <a:pt x="9307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799508" y="3192145"/>
              <a:ext cx="9525" cy="22860"/>
            </a:xfrm>
            <a:custGeom>
              <a:avLst/>
              <a:gdLst/>
              <a:ahLst/>
              <a:cxnLst/>
              <a:rect l="l" t="t" r="r" b="b"/>
              <a:pathLst>
                <a:path w="9525" h="22860">
                  <a:moveTo>
                    <a:pt x="9307" y="0"/>
                  </a:moveTo>
                  <a:lnTo>
                    <a:pt x="9307" y="11168"/>
                  </a:lnTo>
                  <a:lnTo>
                    <a:pt x="0" y="11168"/>
                  </a:lnTo>
                  <a:lnTo>
                    <a:pt x="9307" y="0"/>
                  </a:lnTo>
                  <a:close/>
                </a:path>
                <a:path w="9525" h="22860">
                  <a:moveTo>
                    <a:pt x="9307" y="11168"/>
                  </a:moveTo>
                  <a:lnTo>
                    <a:pt x="0" y="11168"/>
                  </a:lnTo>
                  <a:lnTo>
                    <a:pt x="9307" y="22337"/>
                  </a:lnTo>
                  <a:lnTo>
                    <a:pt x="9307" y="11168"/>
                  </a:lnTo>
                  <a:close/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9815330" y="3182094"/>
            <a:ext cx="85725" cy="40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PRETIL</a:t>
            </a:r>
            <a:r>
              <a:rPr sz="100" spc="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35" dirty="0">
                <a:solidFill>
                  <a:srgbClr val="535353"/>
                </a:solidFill>
                <a:latin typeface="Verdana"/>
                <a:cs typeface="Verdana"/>
              </a:rPr>
              <a:t>+</a:t>
            </a:r>
            <a:r>
              <a:rPr sz="100" spc="1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6.75</a:t>
            </a:r>
            <a:endParaRPr sz="100">
              <a:latin typeface="Verdana"/>
              <a:cs typeface="Verdana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0486694" y="3191511"/>
            <a:ext cx="10795" cy="24130"/>
            <a:chOff x="10486694" y="3191511"/>
            <a:chExt cx="10795" cy="24130"/>
          </a:xfrm>
        </p:grpSpPr>
        <p:sp>
          <p:nvSpPr>
            <p:cNvPr id="51" name="object 51"/>
            <p:cNvSpPr/>
            <p:nvPr/>
          </p:nvSpPr>
          <p:spPr>
            <a:xfrm>
              <a:off x="10487329" y="3192146"/>
              <a:ext cx="9525" cy="22860"/>
            </a:xfrm>
            <a:custGeom>
              <a:avLst/>
              <a:gdLst/>
              <a:ahLst/>
              <a:cxnLst/>
              <a:rect l="l" t="t" r="r" b="b"/>
              <a:pathLst>
                <a:path w="9525" h="22860">
                  <a:moveTo>
                    <a:pt x="9307" y="22337"/>
                  </a:moveTo>
                  <a:lnTo>
                    <a:pt x="0" y="11168"/>
                  </a:lnTo>
                  <a:lnTo>
                    <a:pt x="9307" y="0"/>
                  </a:lnTo>
                  <a:lnTo>
                    <a:pt x="9307" y="22337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487329" y="3192145"/>
              <a:ext cx="9525" cy="22860"/>
            </a:xfrm>
            <a:custGeom>
              <a:avLst/>
              <a:gdLst/>
              <a:ahLst/>
              <a:cxnLst/>
              <a:rect l="l" t="t" r="r" b="b"/>
              <a:pathLst>
                <a:path w="9525" h="22860">
                  <a:moveTo>
                    <a:pt x="9307" y="0"/>
                  </a:moveTo>
                  <a:lnTo>
                    <a:pt x="0" y="11168"/>
                  </a:lnTo>
                  <a:lnTo>
                    <a:pt x="9307" y="22337"/>
                  </a:lnTo>
                  <a:lnTo>
                    <a:pt x="9307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487329" y="3192146"/>
              <a:ext cx="9525" cy="22860"/>
            </a:xfrm>
            <a:custGeom>
              <a:avLst/>
              <a:gdLst/>
              <a:ahLst/>
              <a:cxnLst/>
              <a:rect l="l" t="t" r="r" b="b"/>
              <a:pathLst>
                <a:path w="9525" h="22860">
                  <a:moveTo>
                    <a:pt x="9307" y="0"/>
                  </a:moveTo>
                  <a:lnTo>
                    <a:pt x="9307" y="11168"/>
                  </a:lnTo>
                  <a:lnTo>
                    <a:pt x="0" y="11168"/>
                  </a:lnTo>
                  <a:lnTo>
                    <a:pt x="9307" y="0"/>
                  </a:lnTo>
                  <a:close/>
                </a:path>
                <a:path w="9525" h="22860">
                  <a:moveTo>
                    <a:pt x="9307" y="11168"/>
                  </a:moveTo>
                  <a:lnTo>
                    <a:pt x="0" y="11168"/>
                  </a:lnTo>
                  <a:lnTo>
                    <a:pt x="9307" y="22337"/>
                  </a:lnTo>
                  <a:lnTo>
                    <a:pt x="9307" y="11168"/>
                  </a:lnTo>
                  <a:close/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0503151" y="3182094"/>
            <a:ext cx="85725" cy="40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PRETIL</a:t>
            </a:r>
            <a:r>
              <a:rPr sz="100" spc="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35" dirty="0">
                <a:solidFill>
                  <a:srgbClr val="535353"/>
                </a:solidFill>
                <a:latin typeface="Verdana"/>
                <a:cs typeface="Verdana"/>
              </a:rPr>
              <a:t>+</a:t>
            </a:r>
            <a:r>
              <a:rPr sz="100" spc="1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6.75</a:t>
            </a:r>
            <a:endParaRPr sz="100">
              <a:latin typeface="Verdana"/>
              <a:cs typeface="Verdana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0457079" y="3191680"/>
            <a:ext cx="10795" cy="23495"/>
            <a:chOff x="10457079" y="3191680"/>
            <a:chExt cx="10795" cy="23495"/>
          </a:xfrm>
        </p:grpSpPr>
        <p:sp>
          <p:nvSpPr>
            <p:cNvPr id="56" name="object 56"/>
            <p:cNvSpPr/>
            <p:nvPr/>
          </p:nvSpPr>
          <p:spPr>
            <a:xfrm>
              <a:off x="10457544" y="3192145"/>
              <a:ext cx="9525" cy="22860"/>
            </a:xfrm>
            <a:custGeom>
              <a:avLst/>
              <a:gdLst/>
              <a:ahLst/>
              <a:cxnLst/>
              <a:rect l="l" t="t" r="r" b="b"/>
              <a:pathLst>
                <a:path w="9525" h="22860">
                  <a:moveTo>
                    <a:pt x="0" y="22337"/>
                  </a:moveTo>
                  <a:lnTo>
                    <a:pt x="9307" y="11168"/>
                  </a:lnTo>
                  <a:lnTo>
                    <a:pt x="0" y="0"/>
                  </a:lnTo>
                  <a:lnTo>
                    <a:pt x="0" y="22337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457545" y="3192145"/>
              <a:ext cx="9525" cy="22860"/>
            </a:xfrm>
            <a:custGeom>
              <a:avLst/>
              <a:gdLst/>
              <a:ahLst/>
              <a:cxnLst/>
              <a:rect l="l" t="t" r="r" b="b"/>
              <a:pathLst>
                <a:path w="9525" h="22860">
                  <a:moveTo>
                    <a:pt x="0" y="0"/>
                  </a:moveTo>
                  <a:lnTo>
                    <a:pt x="0" y="22337"/>
                  </a:lnTo>
                  <a:lnTo>
                    <a:pt x="9307" y="1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457544" y="3192145"/>
              <a:ext cx="9525" cy="22860"/>
            </a:xfrm>
            <a:custGeom>
              <a:avLst/>
              <a:gdLst/>
              <a:ahLst/>
              <a:cxnLst/>
              <a:rect l="l" t="t" r="r" b="b"/>
              <a:pathLst>
                <a:path w="9525" h="22860">
                  <a:moveTo>
                    <a:pt x="0" y="0"/>
                  </a:moveTo>
                  <a:lnTo>
                    <a:pt x="9307" y="11168"/>
                  </a:lnTo>
                  <a:lnTo>
                    <a:pt x="0" y="11168"/>
                  </a:lnTo>
                  <a:lnTo>
                    <a:pt x="0" y="0"/>
                  </a:lnTo>
                  <a:close/>
                </a:path>
                <a:path w="9525" h="22860">
                  <a:moveTo>
                    <a:pt x="9307" y="11168"/>
                  </a:moveTo>
                  <a:lnTo>
                    <a:pt x="0" y="11168"/>
                  </a:lnTo>
                  <a:lnTo>
                    <a:pt x="0" y="22337"/>
                  </a:lnTo>
                  <a:lnTo>
                    <a:pt x="9307" y="11168"/>
                  </a:lnTo>
                  <a:close/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0378431" y="3182094"/>
            <a:ext cx="85725" cy="40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PRETIL</a:t>
            </a:r>
            <a:r>
              <a:rPr sz="100" spc="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35" dirty="0">
                <a:solidFill>
                  <a:srgbClr val="535353"/>
                </a:solidFill>
                <a:latin typeface="Verdana"/>
                <a:cs typeface="Verdana"/>
              </a:rPr>
              <a:t>+</a:t>
            </a:r>
            <a:r>
              <a:rPr sz="100" spc="1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6.75</a:t>
            </a:r>
            <a:endParaRPr sz="100">
              <a:latin typeface="Verdana"/>
              <a:cs typeface="Verdana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0978297" y="3191680"/>
            <a:ext cx="10795" cy="23495"/>
            <a:chOff x="10978297" y="3191680"/>
            <a:chExt cx="10795" cy="23495"/>
          </a:xfrm>
        </p:grpSpPr>
        <p:sp>
          <p:nvSpPr>
            <p:cNvPr id="61" name="object 61"/>
            <p:cNvSpPr/>
            <p:nvPr/>
          </p:nvSpPr>
          <p:spPr>
            <a:xfrm>
              <a:off x="10978762" y="3192145"/>
              <a:ext cx="9525" cy="22860"/>
            </a:xfrm>
            <a:custGeom>
              <a:avLst/>
              <a:gdLst/>
              <a:ahLst/>
              <a:cxnLst/>
              <a:rect l="l" t="t" r="r" b="b"/>
              <a:pathLst>
                <a:path w="9525" h="22860">
                  <a:moveTo>
                    <a:pt x="0" y="22337"/>
                  </a:moveTo>
                  <a:lnTo>
                    <a:pt x="9307" y="11168"/>
                  </a:lnTo>
                  <a:lnTo>
                    <a:pt x="0" y="0"/>
                  </a:lnTo>
                  <a:lnTo>
                    <a:pt x="0" y="22337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978762" y="3192145"/>
              <a:ext cx="9525" cy="22860"/>
            </a:xfrm>
            <a:custGeom>
              <a:avLst/>
              <a:gdLst/>
              <a:ahLst/>
              <a:cxnLst/>
              <a:rect l="l" t="t" r="r" b="b"/>
              <a:pathLst>
                <a:path w="9525" h="22860">
                  <a:moveTo>
                    <a:pt x="0" y="0"/>
                  </a:moveTo>
                  <a:lnTo>
                    <a:pt x="0" y="22337"/>
                  </a:lnTo>
                  <a:lnTo>
                    <a:pt x="9307" y="1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978762" y="3192145"/>
              <a:ext cx="9525" cy="22860"/>
            </a:xfrm>
            <a:custGeom>
              <a:avLst/>
              <a:gdLst/>
              <a:ahLst/>
              <a:cxnLst/>
              <a:rect l="l" t="t" r="r" b="b"/>
              <a:pathLst>
                <a:path w="9525" h="22860">
                  <a:moveTo>
                    <a:pt x="0" y="0"/>
                  </a:moveTo>
                  <a:lnTo>
                    <a:pt x="9307" y="11168"/>
                  </a:lnTo>
                  <a:lnTo>
                    <a:pt x="0" y="11168"/>
                  </a:lnTo>
                  <a:lnTo>
                    <a:pt x="0" y="0"/>
                  </a:lnTo>
                  <a:close/>
                </a:path>
                <a:path w="9525" h="22860">
                  <a:moveTo>
                    <a:pt x="9307" y="11168"/>
                  </a:moveTo>
                  <a:lnTo>
                    <a:pt x="0" y="11168"/>
                  </a:lnTo>
                  <a:lnTo>
                    <a:pt x="0" y="22337"/>
                  </a:lnTo>
                  <a:lnTo>
                    <a:pt x="9307" y="11168"/>
                  </a:lnTo>
                  <a:close/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0898717" y="3182094"/>
            <a:ext cx="85725" cy="40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PRETIL</a:t>
            </a:r>
            <a:r>
              <a:rPr sz="100" spc="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35" dirty="0">
                <a:solidFill>
                  <a:srgbClr val="535353"/>
                </a:solidFill>
                <a:latin typeface="Verdana"/>
                <a:cs typeface="Verdana"/>
              </a:rPr>
              <a:t>+</a:t>
            </a:r>
            <a:r>
              <a:rPr sz="100" spc="1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6.75</a:t>
            </a:r>
            <a:endParaRPr sz="100">
              <a:latin typeface="Verdana"/>
              <a:cs typeface="Verdan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9155897" y="9581247"/>
            <a:ext cx="22860" cy="10795"/>
            <a:chOff x="9155897" y="9581247"/>
            <a:chExt cx="22860" cy="10795"/>
          </a:xfrm>
        </p:grpSpPr>
        <p:sp>
          <p:nvSpPr>
            <p:cNvPr id="66" name="object 66"/>
            <p:cNvSpPr/>
            <p:nvPr/>
          </p:nvSpPr>
          <p:spPr>
            <a:xfrm>
              <a:off x="9156363" y="9581713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0" y="0"/>
                  </a:moveTo>
                  <a:lnTo>
                    <a:pt x="0" y="930"/>
                  </a:lnTo>
                  <a:lnTo>
                    <a:pt x="11168" y="9307"/>
                  </a:lnTo>
                  <a:lnTo>
                    <a:pt x="21407" y="9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156363" y="9581713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0" y="0"/>
                  </a:moveTo>
                  <a:lnTo>
                    <a:pt x="21407" y="930"/>
                  </a:lnTo>
                  <a:lnTo>
                    <a:pt x="0" y="930"/>
                  </a:lnTo>
                  <a:lnTo>
                    <a:pt x="0" y="0"/>
                  </a:lnTo>
                  <a:close/>
                </a:path>
                <a:path w="21590" h="9525">
                  <a:moveTo>
                    <a:pt x="21407" y="930"/>
                  </a:moveTo>
                  <a:lnTo>
                    <a:pt x="0" y="930"/>
                  </a:lnTo>
                  <a:lnTo>
                    <a:pt x="11168" y="9307"/>
                  </a:lnTo>
                  <a:lnTo>
                    <a:pt x="21407" y="930"/>
                  </a:lnTo>
                  <a:close/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156363" y="9581713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0" y="0"/>
                  </a:moveTo>
                  <a:lnTo>
                    <a:pt x="11168" y="9307"/>
                  </a:lnTo>
                  <a:lnTo>
                    <a:pt x="21407" y="93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9103640" y="9548392"/>
            <a:ext cx="98425" cy="40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PRETIL</a:t>
            </a:r>
            <a:r>
              <a:rPr sz="100" spc="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35" dirty="0">
                <a:solidFill>
                  <a:srgbClr val="535353"/>
                </a:solidFill>
                <a:latin typeface="Verdana"/>
                <a:cs typeface="Verdana"/>
              </a:rPr>
              <a:t>+</a:t>
            </a:r>
            <a:r>
              <a:rPr sz="100" spc="1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6.75</a:t>
            </a:r>
            <a:endParaRPr sz="100">
              <a:latin typeface="Verdana"/>
              <a:cs typeface="Verdana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10927105" y="9581247"/>
            <a:ext cx="23495" cy="10795"/>
            <a:chOff x="10927105" y="9581247"/>
            <a:chExt cx="23495" cy="10795"/>
          </a:xfrm>
        </p:grpSpPr>
        <p:sp>
          <p:nvSpPr>
            <p:cNvPr id="71" name="object 71"/>
            <p:cNvSpPr/>
            <p:nvPr/>
          </p:nvSpPr>
          <p:spPr>
            <a:xfrm>
              <a:off x="10927571" y="9581713"/>
              <a:ext cx="22860" cy="9525"/>
            </a:xfrm>
            <a:custGeom>
              <a:avLst/>
              <a:gdLst/>
              <a:ahLst/>
              <a:cxnLst/>
              <a:rect l="l" t="t" r="r" b="b"/>
              <a:pathLst>
                <a:path w="22859" h="9525">
                  <a:moveTo>
                    <a:pt x="22337" y="0"/>
                  </a:moveTo>
                  <a:lnTo>
                    <a:pt x="0" y="930"/>
                  </a:lnTo>
                  <a:lnTo>
                    <a:pt x="11168" y="9307"/>
                  </a:lnTo>
                  <a:lnTo>
                    <a:pt x="22337" y="930"/>
                  </a:lnTo>
                  <a:lnTo>
                    <a:pt x="22337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0927571" y="9581713"/>
              <a:ext cx="22860" cy="9525"/>
            </a:xfrm>
            <a:custGeom>
              <a:avLst/>
              <a:gdLst/>
              <a:ahLst/>
              <a:cxnLst/>
              <a:rect l="l" t="t" r="r" b="b"/>
              <a:pathLst>
                <a:path w="22859" h="9525">
                  <a:moveTo>
                    <a:pt x="22337" y="0"/>
                  </a:moveTo>
                  <a:lnTo>
                    <a:pt x="22337" y="930"/>
                  </a:lnTo>
                  <a:lnTo>
                    <a:pt x="0" y="930"/>
                  </a:lnTo>
                  <a:lnTo>
                    <a:pt x="22337" y="0"/>
                  </a:lnTo>
                  <a:close/>
                </a:path>
                <a:path w="22859" h="9525">
                  <a:moveTo>
                    <a:pt x="22337" y="930"/>
                  </a:moveTo>
                  <a:lnTo>
                    <a:pt x="0" y="930"/>
                  </a:lnTo>
                  <a:lnTo>
                    <a:pt x="11168" y="9307"/>
                  </a:lnTo>
                  <a:lnTo>
                    <a:pt x="22337" y="930"/>
                  </a:lnTo>
                  <a:close/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927571" y="9581713"/>
              <a:ext cx="22860" cy="9525"/>
            </a:xfrm>
            <a:custGeom>
              <a:avLst/>
              <a:gdLst/>
              <a:ahLst/>
              <a:cxnLst/>
              <a:rect l="l" t="t" r="r" b="b"/>
              <a:pathLst>
                <a:path w="22859" h="9525">
                  <a:moveTo>
                    <a:pt x="22337" y="0"/>
                  </a:moveTo>
                  <a:lnTo>
                    <a:pt x="11168" y="9307"/>
                  </a:lnTo>
                  <a:lnTo>
                    <a:pt x="0" y="930"/>
                  </a:lnTo>
                  <a:lnTo>
                    <a:pt x="22337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0903701" y="9548392"/>
            <a:ext cx="98425" cy="40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PRETIL</a:t>
            </a:r>
            <a:r>
              <a:rPr sz="100" spc="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35" dirty="0">
                <a:solidFill>
                  <a:srgbClr val="535353"/>
                </a:solidFill>
                <a:latin typeface="Verdana"/>
                <a:cs typeface="Verdana"/>
              </a:rPr>
              <a:t>+</a:t>
            </a:r>
            <a:r>
              <a:rPr sz="100" spc="1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6.75</a:t>
            </a:r>
            <a:endParaRPr sz="100">
              <a:latin typeface="Verdana"/>
              <a:cs typeface="Verdana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9031177" y="9482588"/>
            <a:ext cx="13335" cy="22860"/>
            <a:chOff x="9031177" y="9482588"/>
            <a:chExt cx="13335" cy="22860"/>
          </a:xfrm>
        </p:grpSpPr>
        <p:sp>
          <p:nvSpPr>
            <p:cNvPr id="76" name="object 76"/>
            <p:cNvSpPr/>
            <p:nvPr/>
          </p:nvSpPr>
          <p:spPr>
            <a:xfrm>
              <a:off x="9031642" y="9483053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90">
                  <a:moveTo>
                    <a:pt x="12099" y="0"/>
                  </a:moveTo>
                  <a:lnTo>
                    <a:pt x="0" y="8376"/>
                  </a:lnTo>
                  <a:lnTo>
                    <a:pt x="5584" y="21407"/>
                  </a:lnTo>
                  <a:lnTo>
                    <a:pt x="9307" y="8376"/>
                  </a:lnTo>
                  <a:lnTo>
                    <a:pt x="12099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031642" y="9483054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90">
                  <a:moveTo>
                    <a:pt x="12099" y="0"/>
                  </a:moveTo>
                  <a:lnTo>
                    <a:pt x="9307" y="8376"/>
                  </a:lnTo>
                  <a:lnTo>
                    <a:pt x="0" y="8376"/>
                  </a:lnTo>
                  <a:lnTo>
                    <a:pt x="12099" y="0"/>
                  </a:lnTo>
                  <a:close/>
                </a:path>
                <a:path w="12700" h="21590">
                  <a:moveTo>
                    <a:pt x="9307" y="8376"/>
                  </a:moveTo>
                  <a:lnTo>
                    <a:pt x="0" y="8376"/>
                  </a:lnTo>
                  <a:lnTo>
                    <a:pt x="5584" y="21407"/>
                  </a:lnTo>
                  <a:lnTo>
                    <a:pt x="9307" y="8376"/>
                  </a:lnTo>
                  <a:close/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031642" y="9483054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90">
                  <a:moveTo>
                    <a:pt x="12099" y="0"/>
                  </a:moveTo>
                  <a:lnTo>
                    <a:pt x="0" y="8376"/>
                  </a:lnTo>
                  <a:lnTo>
                    <a:pt x="5584" y="21407"/>
                  </a:lnTo>
                  <a:lnTo>
                    <a:pt x="12099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9032903" y="9474863"/>
            <a:ext cx="98425" cy="40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PRETIL</a:t>
            </a:r>
            <a:r>
              <a:rPr sz="100" spc="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35" dirty="0">
                <a:solidFill>
                  <a:srgbClr val="535353"/>
                </a:solidFill>
                <a:latin typeface="Verdana"/>
                <a:cs typeface="Verdana"/>
              </a:rPr>
              <a:t>+</a:t>
            </a:r>
            <a:r>
              <a:rPr sz="100" spc="1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6.75</a:t>
            </a:r>
            <a:endParaRPr sz="100">
              <a:latin typeface="Verdana"/>
              <a:cs typeface="Verdana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11062064" y="9482588"/>
            <a:ext cx="12700" cy="22860"/>
            <a:chOff x="11062064" y="9482588"/>
            <a:chExt cx="12700" cy="22860"/>
          </a:xfrm>
        </p:grpSpPr>
        <p:sp>
          <p:nvSpPr>
            <p:cNvPr id="81" name="object 81"/>
            <p:cNvSpPr/>
            <p:nvPr/>
          </p:nvSpPr>
          <p:spPr>
            <a:xfrm>
              <a:off x="11062529" y="9483053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0" y="0"/>
                  </a:moveTo>
                  <a:lnTo>
                    <a:pt x="1861" y="8376"/>
                  </a:lnTo>
                  <a:lnTo>
                    <a:pt x="5584" y="21407"/>
                  </a:lnTo>
                  <a:lnTo>
                    <a:pt x="11168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1062529" y="9483054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0" y="0"/>
                  </a:moveTo>
                  <a:lnTo>
                    <a:pt x="11168" y="8376"/>
                  </a:lnTo>
                  <a:lnTo>
                    <a:pt x="1861" y="8376"/>
                  </a:lnTo>
                  <a:lnTo>
                    <a:pt x="0" y="0"/>
                  </a:lnTo>
                  <a:close/>
                </a:path>
                <a:path w="11429" h="21590">
                  <a:moveTo>
                    <a:pt x="11168" y="8376"/>
                  </a:moveTo>
                  <a:lnTo>
                    <a:pt x="1861" y="8376"/>
                  </a:lnTo>
                  <a:lnTo>
                    <a:pt x="5584" y="21407"/>
                  </a:lnTo>
                  <a:lnTo>
                    <a:pt x="11168" y="8376"/>
                  </a:lnTo>
                  <a:close/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1062529" y="9483054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0" y="0"/>
                  </a:moveTo>
                  <a:lnTo>
                    <a:pt x="11168" y="8376"/>
                  </a:lnTo>
                  <a:lnTo>
                    <a:pt x="5584" y="2140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10973508" y="9474863"/>
            <a:ext cx="98425" cy="40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PRETIL</a:t>
            </a:r>
            <a:r>
              <a:rPr sz="100" spc="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35" dirty="0">
                <a:solidFill>
                  <a:srgbClr val="535353"/>
                </a:solidFill>
                <a:latin typeface="Verdana"/>
                <a:cs typeface="Verdana"/>
              </a:rPr>
              <a:t>+</a:t>
            </a:r>
            <a:r>
              <a:rPr sz="100" spc="1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6.75</a:t>
            </a:r>
            <a:endParaRPr sz="100">
              <a:latin typeface="Verdana"/>
              <a:cs typeface="Verdan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999017" y="9229445"/>
            <a:ext cx="95885" cy="762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50" spc="-10" dirty="0">
                <a:solidFill>
                  <a:srgbClr val="535353"/>
                </a:solidFill>
                <a:latin typeface="Verdana"/>
                <a:cs typeface="Verdana"/>
              </a:rPr>
              <a:t>AZOTEA</a:t>
            </a:r>
            <a:endParaRPr sz="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N.P.T.</a:t>
            </a:r>
            <a:r>
              <a:rPr sz="100" spc="1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35" dirty="0">
                <a:solidFill>
                  <a:srgbClr val="535353"/>
                </a:solidFill>
                <a:latin typeface="Verdana"/>
                <a:cs typeface="Verdana"/>
              </a:rPr>
              <a:t>+</a:t>
            </a:r>
            <a:r>
              <a:rPr sz="100" spc="2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6.60</a:t>
            </a:r>
            <a:endParaRPr sz="100">
              <a:latin typeface="Verdana"/>
              <a:cs typeface="Verdan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9201368" y="8877325"/>
            <a:ext cx="98425" cy="40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PRETIL</a:t>
            </a:r>
            <a:r>
              <a:rPr sz="100" spc="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35" dirty="0">
                <a:solidFill>
                  <a:srgbClr val="535353"/>
                </a:solidFill>
                <a:latin typeface="Verdana"/>
                <a:cs typeface="Verdana"/>
              </a:rPr>
              <a:t>+</a:t>
            </a:r>
            <a:r>
              <a:rPr sz="100" spc="1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6.75</a:t>
            </a:r>
            <a:endParaRPr sz="100">
              <a:latin typeface="Verdana"/>
              <a:cs typeface="Verdana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9422090" y="8835720"/>
            <a:ext cx="22860" cy="10795"/>
            <a:chOff x="9422090" y="8835720"/>
            <a:chExt cx="22860" cy="10795"/>
          </a:xfrm>
        </p:grpSpPr>
        <p:sp>
          <p:nvSpPr>
            <p:cNvPr id="92" name="object 92"/>
            <p:cNvSpPr/>
            <p:nvPr/>
          </p:nvSpPr>
          <p:spPr>
            <a:xfrm>
              <a:off x="9422556" y="8836185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10238" y="0"/>
                  </a:moveTo>
                  <a:lnTo>
                    <a:pt x="0" y="9307"/>
                  </a:lnTo>
                  <a:lnTo>
                    <a:pt x="21407" y="9307"/>
                  </a:lnTo>
                  <a:lnTo>
                    <a:pt x="10238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422556" y="8836185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10238" y="0"/>
                  </a:moveTo>
                  <a:lnTo>
                    <a:pt x="21407" y="9307"/>
                  </a:lnTo>
                  <a:lnTo>
                    <a:pt x="0" y="9307"/>
                  </a:lnTo>
                  <a:lnTo>
                    <a:pt x="10238" y="0"/>
                  </a:lnTo>
                  <a:close/>
                </a:path>
                <a:path w="21590" h="9525">
                  <a:moveTo>
                    <a:pt x="21407" y="9307"/>
                  </a:moveTo>
                  <a:lnTo>
                    <a:pt x="0" y="9307"/>
                  </a:lnTo>
                  <a:lnTo>
                    <a:pt x="21407" y="9307"/>
                  </a:lnTo>
                  <a:close/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422556" y="8836185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0" y="9307"/>
                  </a:moveTo>
                  <a:lnTo>
                    <a:pt x="10238" y="0"/>
                  </a:lnTo>
                  <a:lnTo>
                    <a:pt x="21407" y="9307"/>
                  </a:lnTo>
                  <a:lnTo>
                    <a:pt x="0" y="9307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9385656" y="8838234"/>
            <a:ext cx="98425" cy="40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PRETIL</a:t>
            </a:r>
            <a:r>
              <a:rPr sz="100" spc="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35" dirty="0">
                <a:solidFill>
                  <a:srgbClr val="535353"/>
                </a:solidFill>
                <a:latin typeface="Verdana"/>
                <a:cs typeface="Verdana"/>
              </a:rPr>
              <a:t>+</a:t>
            </a:r>
            <a:r>
              <a:rPr sz="100" spc="1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6.75</a:t>
            </a:r>
            <a:endParaRPr sz="100">
              <a:latin typeface="Verdana"/>
              <a:cs typeface="Verdana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10893599" y="8885049"/>
            <a:ext cx="13335" cy="22860"/>
            <a:chOff x="10893599" y="8885049"/>
            <a:chExt cx="13335" cy="22860"/>
          </a:xfrm>
        </p:grpSpPr>
        <p:sp>
          <p:nvSpPr>
            <p:cNvPr id="97" name="object 97"/>
            <p:cNvSpPr/>
            <p:nvPr/>
          </p:nvSpPr>
          <p:spPr>
            <a:xfrm>
              <a:off x="10894064" y="8885515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90">
                  <a:moveTo>
                    <a:pt x="0" y="0"/>
                  </a:moveTo>
                  <a:lnTo>
                    <a:pt x="2792" y="8376"/>
                  </a:lnTo>
                  <a:lnTo>
                    <a:pt x="6515" y="21407"/>
                  </a:lnTo>
                  <a:lnTo>
                    <a:pt x="12099" y="8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894064" y="8885515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90">
                  <a:moveTo>
                    <a:pt x="0" y="0"/>
                  </a:moveTo>
                  <a:lnTo>
                    <a:pt x="12099" y="8376"/>
                  </a:lnTo>
                  <a:lnTo>
                    <a:pt x="2792" y="8376"/>
                  </a:lnTo>
                  <a:lnTo>
                    <a:pt x="0" y="0"/>
                  </a:lnTo>
                  <a:close/>
                </a:path>
                <a:path w="12700" h="21590">
                  <a:moveTo>
                    <a:pt x="12099" y="8376"/>
                  </a:moveTo>
                  <a:lnTo>
                    <a:pt x="2792" y="8376"/>
                  </a:lnTo>
                  <a:lnTo>
                    <a:pt x="6515" y="21407"/>
                  </a:lnTo>
                  <a:lnTo>
                    <a:pt x="12099" y="8376"/>
                  </a:lnTo>
                  <a:close/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894064" y="8885515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90">
                  <a:moveTo>
                    <a:pt x="0" y="0"/>
                  </a:moveTo>
                  <a:lnTo>
                    <a:pt x="12099" y="8376"/>
                  </a:lnTo>
                  <a:lnTo>
                    <a:pt x="6515" y="2140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10805973" y="8877325"/>
            <a:ext cx="98425" cy="40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PRETIL</a:t>
            </a:r>
            <a:r>
              <a:rPr sz="100" spc="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35" dirty="0">
                <a:solidFill>
                  <a:srgbClr val="535353"/>
                </a:solidFill>
                <a:latin typeface="Verdana"/>
                <a:cs typeface="Verdana"/>
              </a:rPr>
              <a:t>+</a:t>
            </a:r>
            <a:r>
              <a:rPr sz="100" spc="1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6.75</a:t>
            </a:r>
            <a:endParaRPr sz="100">
              <a:latin typeface="Verdana"/>
              <a:cs typeface="Verdana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10660912" y="8835720"/>
            <a:ext cx="23495" cy="10795"/>
            <a:chOff x="10660912" y="8835720"/>
            <a:chExt cx="23495" cy="10795"/>
          </a:xfrm>
        </p:grpSpPr>
        <p:sp>
          <p:nvSpPr>
            <p:cNvPr id="102" name="object 102"/>
            <p:cNvSpPr/>
            <p:nvPr/>
          </p:nvSpPr>
          <p:spPr>
            <a:xfrm>
              <a:off x="10661378" y="8836185"/>
              <a:ext cx="22860" cy="9525"/>
            </a:xfrm>
            <a:custGeom>
              <a:avLst/>
              <a:gdLst/>
              <a:ahLst/>
              <a:cxnLst/>
              <a:rect l="l" t="t" r="r" b="b"/>
              <a:pathLst>
                <a:path w="22859" h="9525">
                  <a:moveTo>
                    <a:pt x="11168" y="0"/>
                  </a:moveTo>
                  <a:lnTo>
                    <a:pt x="0" y="9307"/>
                  </a:lnTo>
                  <a:lnTo>
                    <a:pt x="22337" y="9307"/>
                  </a:lnTo>
                  <a:lnTo>
                    <a:pt x="11168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661378" y="8836185"/>
              <a:ext cx="22860" cy="9525"/>
            </a:xfrm>
            <a:custGeom>
              <a:avLst/>
              <a:gdLst/>
              <a:ahLst/>
              <a:cxnLst/>
              <a:rect l="l" t="t" r="r" b="b"/>
              <a:pathLst>
                <a:path w="22859" h="9525">
                  <a:moveTo>
                    <a:pt x="11168" y="0"/>
                  </a:moveTo>
                  <a:lnTo>
                    <a:pt x="22337" y="9307"/>
                  </a:lnTo>
                  <a:lnTo>
                    <a:pt x="0" y="9307"/>
                  </a:lnTo>
                  <a:lnTo>
                    <a:pt x="11168" y="0"/>
                  </a:lnTo>
                  <a:close/>
                </a:path>
                <a:path w="22859" h="9525">
                  <a:moveTo>
                    <a:pt x="22337" y="9307"/>
                  </a:moveTo>
                  <a:lnTo>
                    <a:pt x="0" y="9307"/>
                  </a:lnTo>
                  <a:lnTo>
                    <a:pt x="22337" y="9307"/>
                  </a:lnTo>
                  <a:close/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0661378" y="8836185"/>
              <a:ext cx="22860" cy="9525"/>
            </a:xfrm>
            <a:custGeom>
              <a:avLst/>
              <a:gdLst/>
              <a:ahLst/>
              <a:cxnLst/>
              <a:rect l="l" t="t" r="r" b="b"/>
              <a:pathLst>
                <a:path w="22859" h="9525">
                  <a:moveTo>
                    <a:pt x="22337" y="9307"/>
                  </a:moveTo>
                  <a:lnTo>
                    <a:pt x="11168" y="0"/>
                  </a:lnTo>
                  <a:lnTo>
                    <a:pt x="0" y="9307"/>
                  </a:lnTo>
                  <a:lnTo>
                    <a:pt x="22337" y="9307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10621686" y="8838234"/>
            <a:ext cx="98425" cy="40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PRETIL</a:t>
            </a:r>
            <a:r>
              <a:rPr sz="100" spc="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35" dirty="0">
                <a:solidFill>
                  <a:srgbClr val="535353"/>
                </a:solidFill>
                <a:latin typeface="Verdana"/>
                <a:cs typeface="Verdana"/>
              </a:rPr>
              <a:t>+</a:t>
            </a:r>
            <a:r>
              <a:rPr sz="100" spc="1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100" spc="-20" dirty="0">
                <a:solidFill>
                  <a:srgbClr val="535353"/>
                </a:solidFill>
                <a:latin typeface="Verdana"/>
                <a:cs typeface="Verdana"/>
              </a:rPr>
              <a:t>6.75</a:t>
            </a:r>
            <a:endParaRPr sz="100">
              <a:latin typeface="Verdana"/>
              <a:cs typeface="Verdana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9405432" y="5287254"/>
            <a:ext cx="1296035" cy="585470"/>
          </a:xfrm>
          <a:custGeom>
            <a:avLst/>
            <a:gdLst/>
            <a:ahLst/>
            <a:cxnLst/>
            <a:rect l="l" t="t" r="r" b="b"/>
            <a:pathLst>
              <a:path w="1296034" h="585470">
                <a:moveTo>
                  <a:pt x="1295406" y="585068"/>
                </a:moveTo>
                <a:lnTo>
                  <a:pt x="1288917" y="538156"/>
                </a:lnTo>
                <a:lnTo>
                  <a:pt x="1279206" y="492439"/>
                </a:lnTo>
                <a:lnTo>
                  <a:pt x="1266397" y="448029"/>
                </a:lnTo>
                <a:lnTo>
                  <a:pt x="1250613" y="405037"/>
                </a:lnTo>
                <a:lnTo>
                  <a:pt x="1231981" y="363576"/>
                </a:lnTo>
                <a:lnTo>
                  <a:pt x="1210622" y="323758"/>
                </a:lnTo>
                <a:lnTo>
                  <a:pt x="1186663" y="285696"/>
                </a:lnTo>
                <a:lnTo>
                  <a:pt x="1160227" y="249501"/>
                </a:lnTo>
                <a:lnTo>
                  <a:pt x="1131438" y="215286"/>
                </a:lnTo>
                <a:lnTo>
                  <a:pt x="1100421" y="183164"/>
                </a:lnTo>
                <a:lnTo>
                  <a:pt x="1067300" y="153246"/>
                </a:lnTo>
                <a:lnTo>
                  <a:pt x="1032199" y="125644"/>
                </a:lnTo>
                <a:lnTo>
                  <a:pt x="995243" y="100472"/>
                </a:lnTo>
                <a:lnTo>
                  <a:pt x="956555" y="77840"/>
                </a:lnTo>
                <a:lnTo>
                  <a:pt x="916260" y="57862"/>
                </a:lnTo>
                <a:lnTo>
                  <a:pt x="874483" y="40649"/>
                </a:lnTo>
                <a:lnTo>
                  <a:pt x="831347" y="26315"/>
                </a:lnTo>
                <a:lnTo>
                  <a:pt x="786977" y="14970"/>
                </a:lnTo>
                <a:lnTo>
                  <a:pt x="741496" y="6728"/>
                </a:lnTo>
                <a:lnTo>
                  <a:pt x="695030" y="1700"/>
                </a:lnTo>
                <a:lnTo>
                  <a:pt x="647703" y="0"/>
                </a:lnTo>
                <a:lnTo>
                  <a:pt x="600375" y="1700"/>
                </a:lnTo>
                <a:lnTo>
                  <a:pt x="553909" y="6728"/>
                </a:lnTo>
                <a:lnTo>
                  <a:pt x="508429" y="14970"/>
                </a:lnTo>
                <a:lnTo>
                  <a:pt x="464059" y="26315"/>
                </a:lnTo>
                <a:lnTo>
                  <a:pt x="420923" y="40649"/>
                </a:lnTo>
                <a:lnTo>
                  <a:pt x="379145" y="57862"/>
                </a:lnTo>
                <a:lnTo>
                  <a:pt x="338851" y="77840"/>
                </a:lnTo>
                <a:lnTo>
                  <a:pt x="300163" y="100472"/>
                </a:lnTo>
                <a:lnTo>
                  <a:pt x="263206" y="125644"/>
                </a:lnTo>
                <a:lnTo>
                  <a:pt x="228106" y="153246"/>
                </a:lnTo>
                <a:lnTo>
                  <a:pt x="194985" y="183164"/>
                </a:lnTo>
                <a:lnTo>
                  <a:pt x="163968" y="215286"/>
                </a:lnTo>
                <a:lnTo>
                  <a:pt x="135179" y="249501"/>
                </a:lnTo>
                <a:lnTo>
                  <a:pt x="108743" y="285696"/>
                </a:lnTo>
                <a:lnTo>
                  <a:pt x="84783" y="323758"/>
                </a:lnTo>
                <a:lnTo>
                  <a:pt x="63425" y="363576"/>
                </a:lnTo>
                <a:lnTo>
                  <a:pt x="44792" y="405037"/>
                </a:lnTo>
                <a:lnTo>
                  <a:pt x="29009" y="448029"/>
                </a:lnTo>
                <a:lnTo>
                  <a:pt x="16200" y="492439"/>
                </a:lnTo>
                <a:lnTo>
                  <a:pt x="6488" y="538156"/>
                </a:lnTo>
                <a:lnTo>
                  <a:pt x="0" y="585068"/>
                </a:lnTo>
              </a:path>
              <a:path w="1296034" h="585470">
                <a:moveTo>
                  <a:pt x="1275540" y="567502"/>
                </a:moveTo>
                <a:lnTo>
                  <a:pt x="1267580" y="520909"/>
                </a:lnTo>
                <a:lnTo>
                  <a:pt x="1256355" y="475627"/>
                </a:lnTo>
                <a:lnTo>
                  <a:pt x="1241998" y="431773"/>
                </a:lnTo>
                <a:lnTo>
                  <a:pt x="1224641" y="389463"/>
                </a:lnTo>
                <a:lnTo>
                  <a:pt x="1204419" y="348815"/>
                </a:lnTo>
                <a:lnTo>
                  <a:pt x="1181464" y="309944"/>
                </a:lnTo>
                <a:lnTo>
                  <a:pt x="1155910" y="272967"/>
                </a:lnTo>
                <a:lnTo>
                  <a:pt x="1127889" y="238001"/>
                </a:lnTo>
                <a:lnTo>
                  <a:pt x="1097534" y="205163"/>
                </a:lnTo>
                <a:lnTo>
                  <a:pt x="1064979" y="174568"/>
                </a:lnTo>
                <a:lnTo>
                  <a:pt x="1030357" y="146334"/>
                </a:lnTo>
                <a:lnTo>
                  <a:pt x="993801" y="120577"/>
                </a:lnTo>
                <a:lnTo>
                  <a:pt x="955445" y="97413"/>
                </a:lnTo>
                <a:lnTo>
                  <a:pt x="915420" y="76960"/>
                </a:lnTo>
                <a:lnTo>
                  <a:pt x="873860" y="59334"/>
                </a:lnTo>
                <a:lnTo>
                  <a:pt x="830900" y="44650"/>
                </a:lnTo>
                <a:lnTo>
                  <a:pt x="786670" y="33027"/>
                </a:lnTo>
                <a:lnTo>
                  <a:pt x="741306" y="24581"/>
                </a:lnTo>
                <a:lnTo>
                  <a:pt x="694939" y="19427"/>
                </a:lnTo>
                <a:lnTo>
                  <a:pt x="647703" y="17684"/>
                </a:lnTo>
                <a:lnTo>
                  <a:pt x="600467" y="19427"/>
                </a:lnTo>
                <a:lnTo>
                  <a:pt x="554100" y="24581"/>
                </a:lnTo>
                <a:lnTo>
                  <a:pt x="508736" y="33027"/>
                </a:lnTo>
                <a:lnTo>
                  <a:pt x="464506" y="44650"/>
                </a:lnTo>
                <a:lnTo>
                  <a:pt x="421545" y="59334"/>
                </a:lnTo>
                <a:lnTo>
                  <a:pt x="379986" y="76960"/>
                </a:lnTo>
                <a:lnTo>
                  <a:pt x="339961" y="97413"/>
                </a:lnTo>
                <a:lnTo>
                  <a:pt x="301604" y="120577"/>
                </a:lnTo>
                <a:lnTo>
                  <a:pt x="265048" y="146334"/>
                </a:lnTo>
                <a:lnTo>
                  <a:pt x="230426" y="174568"/>
                </a:lnTo>
                <a:lnTo>
                  <a:pt x="197872" y="205163"/>
                </a:lnTo>
                <a:lnTo>
                  <a:pt x="167517" y="238001"/>
                </a:lnTo>
                <a:lnTo>
                  <a:pt x="139496" y="272967"/>
                </a:lnTo>
                <a:lnTo>
                  <a:pt x="113941" y="309944"/>
                </a:lnTo>
                <a:lnTo>
                  <a:pt x="90986" y="348815"/>
                </a:lnTo>
                <a:lnTo>
                  <a:pt x="70764" y="389463"/>
                </a:lnTo>
                <a:lnTo>
                  <a:pt x="53408" y="431773"/>
                </a:lnTo>
                <a:lnTo>
                  <a:pt x="39051" y="475627"/>
                </a:lnTo>
                <a:lnTo>
                  <a:pt x="27826" y="520909"/>
                </a:lnTo>
                <a:lnTo>
                  <a:pt x="19866" y="567502"/>
                </a:lnTo>
              </a:path>
              <a:path w="1296034" h="585470">
                <a:moveTo>
                  <a:pt x="1141895" y="567500"/>
                </a:moveTo>
                <a:lnTo>
                  <a:pt x="1131539" y="520166"/>
                </a:lnTo>
                <a:lnTo>
                  <a:pt x="1116936" y="474755"/>
                </a:lnTo>
                <a:lnTo>
                  <a:pt x="1098321" y="431466"/>
                </a:lnTo>
                <a:lnTo>
                  <a:pt x="1075930" y="390496"/>
                </a:lnTo>
                <a:lnTo>
                  <a:pt x="1049999" y="352046"/>
                </a:lnTo>
                <a:lnTo>
                  <a:pt x="1020761" y="316313"/>
                </a:lnTo>
                <a:lnTo>
                  <a:pt x="988453" y="283498"/>
                </a:lnTo>
                <a:lnTo>
                  <a:pt x="953311" y="253798"/>
                </a:lnTo>
                <a:lnTo>
                  <a:pt x="915569" y="227413"/>
                </a:lnTo>
                <a:lnTo>
                  <a:pt x="875462" y="204542"/>
                </a:lnTo>
                <a:lnTo>
                  <a:pt x="833227" y="185383"/>
                </a:lnTo>
                <a:lnTo>
                  <a:pt x="789098" y="170135"/>
                </a:lnTo>
                <a:lnTo>
                  <a:pt x="743311" y="158998"/>
                </a:lnTo>
                <a:lnTo>
                  <a:pt x="696101" y="152170"/>
                </a:lnTo>
                <a:lnTo>
                  <a:pt x="647703" y="149850"/>
                </a:lnTo>
                <a:lnTo>
                  <a:pt x="599305" y="152170"/>
                </a:lnTo>
                <a:lnTo>
                  <a:pt x="552095" y="158998"/>
                </a:lnTo>
                <a:lnTo>
                  <a:pt x="506308" y="170135"/>
                </a:lnTo>
                <a:lnTo>
                  <a:pt x="462179" y="185383"/>
                </a:lnTo>
                <a:lnTo>
                  <a:pt x="419944" y="204542"/>
                </a:lnTo>
                <a:lnTo>
                  <a:pt x="379837" y="227413"/>
                </a:lnTo>
                <a:lnTo>
                  <a:pt x="342095" y="253798"/>
                </a:lnTo>
                <a:lnTo>
                  <a:pt x="306952" y="283498"/>
                </a:lnTo>
                <a:lnTo>
                  <a:pt x="274645" y="316313"/>
                </a:lnTo>
                <a:lnTo>
                  <a:pt x="245407" y="352046"/>
                </a:lnTo>
                <a:lnTo>
                  <a:pt x="219475" y="390496"/>
                </a:lnTo>
                <a:lnTo>
                  <a:pt x="197084" y="431466"/>
                </a:lnTo>
                <a:lnTo>
                  <a:pt x="178470" y="474755"/>
                </a:lnTo>
                <a:lnTo>
                  <a:pt x="163867" y="520166"/>
                </a:lnTo>
                <a:lnTo>
                  <a:pt x="153511" y="567500"/>
                </a:lnTo>
              </a:path>
              <a:path w="1296034" h="585470">
                <a:moveTo>
                  <a:pt x="1126707" y="585111"/>
                </a:moveTo>
                <a:lnTo>
                  <a:pt x="1117870" y="538099"/>
                </a:lnTo>
                <a:lnTo>
                  <a:pt x="1104698" y="492922"/>
                </a:lnTo>
                <a:lnTo>
                  <a:pt x="1087429" y="449791"/>
                </a:lnTo>
                <a:lnTo>
                  <a:pt x="1066303" y="408911"/>
                </a:lnTo>
                <a:lnTo>
                  <a:pt x="1041558" y="370493"/>
                </a:lnTo>
                <a:lnTo>
                  <a:pt x="1013434" y="334745"/>
                </a:lnTo>
                <a:lnTo>
                  <a:pt x="982170" y="301875"/>
                </a:lnTo>
                <a:lnTo>
                  <a:pt x="948005" y="272091"/>
                </a:lnTo>
                <a:lnTo>
                  <a:pt x="911178" y="245602"/>
                </a:lnTo>
                <a:lnTo>
                  <a:pt x="871928" y="222616"/>
                </a:lnTo>
                <a:lnTo>
                  <a:pt x="830494" y="203342"/>
                </a:lnTo>
                <a:lnTo>
                  <a:pt x="787115" y="187989"/>
                </a:lnTo>
                <a:lnTo>
                  <a:pt x="742031" y="176764"/>
                </a:lnTo>
                <a:lnTo>
                  <a:pt x="695481" y="169876"/>
                </a:lnTo>
                <a:lnTo>
                  <a:pt x="647703" y="167534"/>
                </a:lnTo>
                <a:lnTo>
                  <a:pt x="599925" y="169876"/>
                </a:lnTo>
                <a:lnTo>
                  <a:pt x="553374" y="176764"/>
                </a:lnTo>
                <a:lnTo>
                  <a:pt x="508290" y="187989"/>
                </a:lnTo>
                <a:lnTo>
                  <a:pt x="464912" y="203342"/>
                </a:lnTo>
                <a:lnTo>
                  <a:pt x="423478" y="222616"/>
                </a:lnTo>
                <a:lnTo>
                  <a:pt x="384228" y="245602"/>
                </a:lnTo>
                <a:lnTo>
                  <a:pt x="347401" y="272091"/>
                </a:lnTo>
                <a:lnTo>
                  <a:pt x="313236" y="301875"/>
                </a:lnTo>
                <a:lnTo>
                  <a:pt x="281972" y="334745"/>
                </a:lnTo>
                <a:lnTo>
                  <a:pt x="253848" y="370493"/>
                </a:lnTo>
                <a:lnTo>
                  <a:pt x="229103" y="408911"/>
                </a:lnTo>
                <a:lnTo>
                  <a:pt x="207977" y="449791"/>
                </a:lnTo>
                <a:lnTo>
                  <a:pt x="190708" y="492922"/>
                </a:lnTo>
                <a:lnTo>
                  <a:pt x="177535" y="538099"/>
                </a:lnTo>
                <a:lnTo>
                  <a:pt x="168699" y="585111"/>
                </a:lnTo>
              </a:path>
              <a:path w="1296034" h="585470">
                <a:moveTo>
                  <a:pt x="1295036" y="585438"/>
                </a:moveTo>
                <a:lnTo>
                  <a:pt x="1126571" y="585438"/>
                </a:lnTo>
              </a:path>
              <a:path w="1296034" h="585470">
                <a:moveTo>
                  <a:pt x="167904" y="585438"/>
                </a:moveTo>
                <a:lnTo>
                  <a:pt x="369" y="585438"/>
                </a:lnTo>
              </a:path>
              <a:path w="1296034" h="585470">
                <a:moveTo>
                  <a:pt x="1275491" y="567754"/>
                </a:moveTo>
                <a:lnTo>
                  <a:pt x="1141463" y="567754"/>
                </a:lnTo>
              </a:path>
              <a:path w="1296034" h="585470">
                <a:moveTo>
                  <a:pt x="153012" y="567754"/>
                </a:moveTo>
                <a:lnTo>
                  <a:pt x="19915" y="567754"/>
                </a:lnTo>
              </a:path>
              <a:path w="1296034" h="585470">
                <a:moveTo>
                  <a:pt x="1126571" y="585438"/>
                </a:moveTo>
                <a:lnTo>
                  <a:pt x="1141463" y="567754"/>
                </a:lnTo>
              </a:path>
              <a:path w="1296034" h="585470">
                <a:moveTo>
                  <a:pt x="1275491" y="567754"/>
                </a:moveTo>
                <a:lnTo>
                  <a:pt x="1295036" y="585438"/>
                </a:lnTo>
              </a:path>
              <a:path w="1296034" h="585470">
                <a:moveTo>
                  <a:pt x="369" y="585438"/>
                </a:moveTo>
                <a:lnTo>
                  <a:pt x="19915" y="567754"/>
                </a:lnTo>
              </a:path>
              <a:path w="1296034" h="585470">
                <a:moveTo>
                  <a:pt x="153012" y="567754"/>
                </a:moveTo>
                <a:lnTo>
                  <a:pt x="167904" y="585438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9405432" y="6004255"/>
            <a:ext cx="1296035" cy="585470"/>
          </a:xfrm>
          <a:custGeom>
            <a:avLst/>
            <a:gdLst/>
            <a:ahLst/>
            <a:cxnLst/>
            <a:rect l="l" t="t" r="r" b="b"/>
            <a:pathLst>
              <a:path w="1296034" h="585470">
                <a:moveTo>
                  <a:pt x="0" y="43"/>
                </a:moveTo>
                <a:lnTo>
                  <a:pt x="6488" y="46954"/>
                </a:lnTo>
                <a:lnTo>
                  <a:pt x="16200" y="92671"/>
                </a:lnTo>
                <a:lnTo>
                  <a:pt x="29009" y="137082"/>
                </a:lnTo>
                <a:lnTo>
                  <a:pt x="44792" y="180074"/>
                </a:lnTo>
                <a:lnTo>
                  <a:pt x="63425" y="221534"/>
                </a:lnTo>
                <a:lnTo>
                  <a:pt x="84783" y="261352"/>
                </a:lnTo>
                <a:lnTo>
                  <a:pt x="108743" y="299415"/>
                </a:lnTo>
                <a:lnTo>
                  <a:pt x="135179" y="335609"/>
                </a:lnTo>
                <a:lnTo>
                  <a:pt x="163968" y="369824"/>
                </a:lnTo>
                <a:lnTo>
                  <a:pt x="194985" y="401946"/>
                </a:lnTo>
                <a:lnTo>
                  <a:pt x="228106" y="431865"/>
                </a:lnTo>
                <a:lnTo>
                  <a:pt x="263206" y="459466"/>
                </a:lnTo>
                <a:lnTo>
                  <a:pt x="300163" y="484639"/>
                </a:lnTo>
                <a:lnTo>
                  <a:pt x="338851" y="507270"/>
                </a:lnTo>
                <a:lnTo>
                  <a:pt x="379145" y="527248"/>
                </a:lnTo>
                <a:lnTo>
                  <a:pt x="420923" y="544461"/>
                </a:lnTo>
                <a:lnTo>
                  <a:pt x="464059" y="558795"/>
                </a:lnTo>
                <a:lnTo>
                  <a:pt x="508429" y="570140"/>
                </a:lnTo>
                <a:lnTo>
                  <a:pt x="553909" y="578382"/>
                </a:lnTo>
                <a:lnTo>
                  <a:pt x="600375" y="583410"/>
                </a:lnTo>
                <a:lnTo>
                  <a:pt x="647703" y="585111"/>
                </a:lnTo>
                <a:lnTo>
                  <a:pt x="695030" y="583410"/>
                </a:lnTo>
                <a:lnTo>
                  <a:pt x="741496" y="578382"/>
                </a:lnTo>
                <a:lnTo>
                  <a:pt x="786977" y="570140"/>
                </a:lnTo>
                <a:lnTo>
                  <a:pt x="831347" y="558795"/>
                </a:lnTo>
                <a:lnTo>
                  <a:pt x="874483" y="544461"/>
                </a:lnTo>
                <a:lnTo>
                  <a:pt x="916260" y="527248"/>
                </a:lnTo>
                <a:lnTo>
                  <a:pt x="956555" y="507270"/>
                </a:lnTo>
                <a:lnTo>
                  <a:pt x="995243" y="484639"/>
                </a:lnTo>
                <a:lnTo>
                  <a:pt x="1032199" y="459466"/>
                </a:lnTo>
                <a:lnTo>
                  <a:pt x="1067300" y="431865"/>
                </a:lnTo>
                <a:lnTo>
                  <a:pt x="1100421" y="401946"/>
                </a:lnTo>
                <a:lnTo>
                  <a:pt x="1131438" y="369824"/>
                </a:lnTo>
                <a:lnTo>
                  <a:pt x="1160227" y="335609"/>
                </a:lnTo>
                <a:lnTo>
                  <a:pt x="1186663" y="299415"/>
                </a:lnTo>
                <a:lnTo>
                  <a:pt x="1210622" y="261352"/>
                </a:lnTo>
                <a:lnTo>
                  <a:pt x="1231981" y="221534"/>
                </a:lnTo>
                <a:lnTo>
                  <a:pt x="1250613" y="180074"/>
                </a:lnTo>
                <a:lnTo>
                  <a:pt x="1266397" y="137082"/>
                </a:lnTo>
                <a:lnTo>
                  <a:pt x="1279206" y="92671"/>
                </a:lnTo>
                <a:lnTo>
                  <a:pt x="1288917" y="46954"/>
                </a:lnTo>
                <a:lnTo>
                  <a:pt x="1295406" y="43"/>
                </a:lnTo>
              </a:path>
              <a:path w="1296034" h="585470">
                <a:moveTo>
                  <a:pt x="19866" y="17609"/>
                </a:moveTo>
                <a:lnTo>
                  <a:pt x="27826" y="64202"/>
                </a:lnTo>
                <a:lnTo>
                  <a:pt x="39051" y="109484"/>
                </a:lnTo>
                <a:lnTo>
                  <a:pt x="53408" y="153337"/>
                </a:lnTo>
                <a:lnTo>
                  <a:pt x="70764" y="195647"/>
                </a:lnTo>
                <a:lnTo>
                  <a:pt x="90986" y="236295"/>
                </a:lnTo>
                <a:lnTo>
                  <a:pt x="113941" y="275166"/>
                </a:lnTo>
                <a:lnTo>
                  <a:pt x="139496" y="312143"/>
                </a:lnTo>
                <a:lnTo>
                  <a:pt x="167517" y="347109"/>
                </a:lnTo>
                <a:lnTo>
                  <a:pt x="197872" y="379948"/>
                </a:lnTo>
                <a:lnTo>
                  <a:pt x="230426" y="410542"/>
                </a:lnTo>
                <a:lnTo>
                  <a:pt x="265048" y="438776"/>
                </a:lnTo>
                <a:lnTo>
                  <a:pt x="301604" y="464534"/>
                </a:lnTo>
                <a:lnTo>
                  <a:pt x="339961" y="487697"/>
                </a:lnTo>
                <a:lnTo>
                  <a:pt x="379986" y="508150"/>
                </a:lnTo>
                <a:lnTo>
                  <a:pt x="421545" y="525777"/>
                </a:lnTo>
                <a:lnTo>
                  <a:pt x="464506" y="540460"/>
                </a:lnTo>
                <a:lnTo>
                  <a:pt x="508736" y="552083"/>
                </a:lnTo>
                <a:lnTo>
                  <a:pt x="554100" y="560529"/>
                </a:lnTo>
                <a:lnTo>
                  <a:pt x="600467" y="565683"/>
                </a:lnTo>
                <a:lnTo>
                  <a:pt x="647703" y="567427"/>
                </a:lnTo>
                <a:lnTo>
                  <a:pt x="694939" y="565683"/>
                </a:lnTo>
                <a:lnTo>
                  <a:pt x="741306" y="560529"/>
                </a:lnTo>
                <a:lnTo>
                  <a:pt x="786670" y="552083"/>
                </a:lnTo>
                <a:lnTo>
                  <a:pt x="830900" y="540460"/>
                </a:lnTo>
                <a:lnTo>
                  <a:pt x="873860" y="525777"/>
                </a:lnTo>
                <a:lnTo>
                  <a:pt x="915420" y="508150"/>
                </a:lnTo>
                <a:lnTo>
                  <a:pt x="955445" y="487697"/>
                </a:lnTo>
                <a:lnTo>
                  <a:pt x="993801" y="464534"/>
                </a:lnTo>
                <a:lnTo>
                  <a:pt x="1030357" y="438776"/>
                </a:lnTo>
                <a:lnTo>
                  <a:pt x="1064979" y="410542"/>
                </a:lnTo>
                <a:lnTo>
                  <a:pt x="1097534" y="379948"/>
                </a:lnTo>
                <a:lnTo>
                  <a:pt x="1127889" y="347109"/>
                </a:lnTo>
                <a:lnTo>
                  <a:pt x="1155910" y="312143"/>
                </a:lnTo>
                <a:lnTo>
                  <a:pt x="1181464" y="275166"/>
                </a:lnTo>
                <a:lnTo>
                  <a:pt x="1204419" y="236295"/>
                </a:lnTo>
                <a:lnTo>
                  <a:pt x="1224641" y="195647"/>
                </a:lnTo>
                <a:lnTo>
                  <a:pt x="1241998" y="153337"/>
                </a:lnTo>
                <a:lnTo>
                  <a:pt x="1256355" y="109484"/>
                </a:lnTo>
                <a:lnTo>
                  <a:pt x="1267580" y="64202"/>
                </a:lnTo>
                <a:lnTo>
                  <a:pt x="1275540" y="17609"/>
                </a:lnTo>
              </a:path>
              <a:path w="1296034" h="585470">
                <a:moveTo>
                  <a:pt x="153511" y="17610"/>
                </a:moveTo>
                <a:lnTo>
                  <a:pt x="163867" y="64944"/>
                </a:lnTo>
                <a:lnTo>
                  <a:pt x="178470" y="110355"/>
                </a:lnTo>
                <a:lnTo>
                  <a:pt x="197084" y="153645"/>
                </a:lnTo>
                <a:lnTo>
                  <a:pt x="219475" y="194614"/>
                </a:lnTo>
                <a:lnTo>
                  <a:pt x="245407" y="233065"/>
                </a:lnTo>
                <a:lnTo>
                  <a:pt x="274645" y="268797"/>
                </a:lnTo>
                <a:lnTo>
                  <a:pt x="306952" y="301612"/>
                </a:lnTo>
                <a:lnTo>
                  <a:pt x="342095" y="331312"/>
                </a:lnTo>
                <a:lnTo>
                  <a:pt x="379837" y="357697"/>
                </a:lnTo>
                <a:lnTo>
                  <a:pt x="419944" y="380568"/>
                </a:lnTo>
                <a:lnTo>
                  <a:pt x="462179" y="399727"/>
                </a:lnTo>
                <a:lnTo>
                  <a:pt x="506308" y="414975"/>
                </a:lnTo>
                <a:lnTo>
                  <a:pt x="552095" y="426112"/>
                </a:lnTo>
                <a:lnTo>
                  <a:pt x="599305" y="432940"/>
                </a:lnTo>
                <a:lnTo>
                  <a:pt x="647703" y="435261"/>
                </a:lnTo>
                <a:lnTo>
                  <a:pt x="696101" y="432940"/>
                </a:lnTo>
                <a:lnTo>
                  <a:pt x="743311" y="426112"/>
                </a:lnTo>
                <a:lnTo>
                  <a:pt x="789098" y="414975"/>
                </a:lnTo>
                <a:lnTo>
                  <a:pt x="833227" y="399727"/>
                </a:lnTo>
                <a:lnTo>
                  <a:pt x="875462" y="380568"/>
                </a:lnTo>
                <a:lnTo>
                  <a:pt x="915569" y="357697"/>
                </a:lnTo>
                <a:lnTo>
                  <a:pt x="953311" y="331312"/>
                </a:lnTo>
                <a:lnTo>
                  <a:pt x="988453" y="301612"/>
                </a:lnTo>
                <a:lnTo>
                  <a:pt x="1020761" y="268797"/>
                </a:lnTo>
                <a:lnTo>
                  <a:pt x="1049999" y="233065"/>
                </a:lnTo>
                <a:lnTo>
                  <a:pt x="1075930" y="194614"/>
                </a:lnTo>
                <a:lnTo>
                  <a:pt x="1098321" y="153645"/>
                </a:lnTo>
                <a:lnTo>
                  <a:pt x="1116936" y="110355"/>
                </a:lnTo>
                <a:lnTo>
                  <a:pt x="1131539" y="64944"/>
                </a:lnTo>
                <a:lnTo>
                  <a:pt x="1141895" y="17610"/>
                </a:lnTo>
              </a:path>
              <a:path w="1296034" h="585470">
                <a:moveTo>
                  <a:pt x="168699" y="0"/>
                </a:moveTo>
                <a:lnTo>
                  <a:pt x="177535" y="47012"/>
                </a:lnTo>
                <a:lnTo>
                  <a:pt x="190708" y="92188"/>
                </a:lnTo>
                <a:lnTo>
                  <a:pt x="207977" y="135320"/>
                </a:lnTo>
                <a:lnTo>
                  <a:pt x="229103" y="176199"/>
                </a:lnTo>
                <a:lnTo>
                  <a:pt x="253848" y="214617"/>
                </a:lnTo>
                <a:lnTo>
                  <a:pt x="281972" y="250365"/>
                </a:lnTo>
                <a:lnTo>
                  <a:pt x="313236" y="283236"/>
                </a:lnTo>
                <a:lnTo>
                  <a:pt x="347401" y="313020"/>
                </a:lnTo>
                <a:lnTo>
                  <a:pt x="384228" y="339509"/>
                </a:lnTo>
                <a:lnTo>
                  <a:pt x="423478" y="362494"/>
                </a:lnTo>
                <a:lnTo>
                  <a:pt x="464912" y="381768"/>
                </a:lnTo>
                <a:lnTo>
                  <a:pt x="508290" y="397122"/>
                </a:lnTo>
                <a:lnTo>
                  <a:pt x="553374" y="408346"/>
                </a:lnTo>
                <a:lnTo>
                  <a:pt x="599925" y="415234"/>
                </a:lnTo>
                <a:lnTo>
                  <a:pt x="647703" y="417577"/>
                </a:lnTo>
                <a:lnTo>
                  <a:pt x="695481" y="415234"/>
                </a:lnTo>
                <a:lnTo>
                  <a:pt x="742031" y="408346"/>
                </a:lnTo>
                <a:lnTo>
                  <a:pt x="787115" y="397122"/>
                </a:lnTo>
                <a:lnTo>
                  <a:pt x="830494" y="381768"/>
                </a:lnTo>
                <a:lnTo>
                  <a:pt x="871928" y="362494"/>
                </a:lnTo>
                <a:lnTo>
                  <a:pt x="911178" y="339509"/>
                </a:lnTo>
                <a:lnTo>
                  <a:pt x="948005" y="313020"/>
                </a:lnTo>
                <a:lnTo>
                  <a:pt x="982170" y="283236"/>
                </a:lnTo>
                <a:lnTo>
                  <a:pt x="1013434" y="250365"/>
                </a:lnTo>
                <a:lnTo>
                  <a:pt x="1041558" y="214617"/>
                </a:lnTo>
                <a:lnTo>
                  <a:pt x="1066303" y="176199"/>
                </a:lnTo>
                <a:lnTo>
                  <a:pt x="1087429" y="135320"/>
                </a:lnTo>
                <a:lnTo>
                  <a:pt x="1104698" y="92188"/>
                </a:lnTo>
                <a:lnTo>
                  <a:pt x="1117870" y="47012"/>
                </a:lnTo>
                <a:lnTo>
                  <a:pt x="1126707" y="0"/>
                </a:lnTo>
              </a:path>
              <a:path w="1296034" h="585470">
                <a:moveTo>
                  <a:pt x="167904" y="603"/>
                </a:moveTo>
                <a:lnTo>
                  <a:pt x="369" y="603"/>
                </a:lnTo>
              </a:path>
              <a:path w="1296034" h="585470">
                <a:moveTo>
                  <a:pt x="1126571" y="603"/>
                </a:moveTo>
                <a:lnTo>
                  <a:pt x="1295036" y="603"/>
                </a:lnTo>
              </a:path>
              <a:path w="1296034" h="585470">
                <a:moveTo>
                  <a:pt x="153012" y="17356"/>
                </a:moveTo>
                <a:lnTo>
                  <a:pt x="19915" y="17356"/>
                </a:lnTo>
              </a:path>
              <a:path w="1296034" h="585470">
                <a:moveTo>
                  <a:pt x="1141463" y="17356"/>
                </a:moveTo>
                <a:lnTo>
                  <a:pt x="1275491" y="17356"/>
                </a:lnTo>
              </a:path>
              <a:path w="1296034" h="585470">
                <a:moveTo>
                  <a:pt x="153012" y="17356"/>
                </a:moveTo>
                <a:lnTo>
                  <a:pt x="167904" y="603"/>
                </a:lnTo>
              </a:path>
              <a:path w="1296034" h="585470">
                <a:moveTo>
                  <a:pt x="19915" y="17356"/>
                </a:moveTo>
                <a:lnTo>
                  <a:pt x="369" y="603"/>
                </a:lnTo>
              </a:path>
              <a:path w="1296034" h="585470">
                <a:moveTo>
                  <a:pt x="1126571" y="603"/>
                </a:moveTo>
                <a:lnTo>
                  <a:pt x="1141463" y="17356"/>
                </a:lnTo>
              </a:path>
              <a:path w="1296034" h="585470">
                <a:moveTo>
                  <a:pt x="1275491" y="17356"/>
                </a:moveTo>
                <a:lnTo>
                  <a:pt x="1295036" y="603"/>
                </a:lnTo>
              </a:path>
            </a:pathLst>
          </a:custGeom>
          <a:ln w="3175">
            <a:solidFill>
              <a:srgbClr val="76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8" name="object 19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79717" y="3684044"/>
            <a:ext cx="134958" cy="135888"/>
          </a:xfrm>
          <a:prstGeom prst="rect">
            <a:avLst/>
          </a:prstGeom>
        </p:spPr>
      </p:pic>
      <p:pic>
        <p:nvPicPr>
          <p:cNvPr id="199" name="object 19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79197" y="3934415"/>
            <a:ext cx="281085" cy="282015"/>
          </a:xfrm>
          <a:prstGeom prst="rect">
            <a:avLst/>
          </a:prstGeom>
        </p:spPr>
      </p:pic>
      <p:pic>
        <p:nvPicPr>
          <p:cNvPr id="200" name="object 20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30798" y="2353079"/>
            <a:ext cx="197318" cy="233617"/>
          </a:xfrm>
          <a:prstGeom prst="rect">
            <a:avLst/>
          </a:prstGeom>
        </p:spPr>
      </p:pic>
      <p:sp>
        <p:nvSpPr>
          <p:cNvPr id="214" name="object 214"/>
          <p:cNvSpPr txBox="1"/>
          <p:nvPr/>
        </p:nvSpPr>
        <p:spPr>
          <a:xfrm>
            <a:off x="2647990" y="7077404"/>
            <a:ext cx="205104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20" dirty="0">
                <a:solidFill>
                  <a:srgbClr val="535353"/>
                </a:solidFill>
                <a:latin typeface="Arial MT"/>
                <a:cs typeface="Arial MT"/>
              </a:rPr>
              <a:t>6.49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1805666" y="7322190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11.2</a:t>
            </a: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7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797668" y="6900562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11.92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2620068" y="4697488"/>
            <a:ext cx="205104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20" dirty="0">
                <a:solidFill>
                  <a:srgbClr val="535353"/>
                </a:solidFill>
                <a:latin typeface="Arial MT"/>
                <a:cs typeface="Arial MT"/>
              </a:rPr>
              <a:t>6.49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2861218" y="4892611"/>
            <a:ext cx="205104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20" dirty="0">
                <a:solidFill>
                  <a:srgbClr val="535353"/>
                </a:solidFill>
                <a:latin typeface="Arial MT"/>
                <a:cs typeface="Arial MT"/>
              </a:rPr>
              <a:t>1.62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1805666" y="4462940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11.26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826522" y="4861299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11.92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17253247" y="7077404"/>
            <a:ext cx="205104" cy="10836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-20" dirty="0">
                <a:solidFill>
                  <a:srgbClr val="535353"/>
                </a:solidFill>
                <a:latin typeface="Arial MT"/>
                <a:cs typeface="Arial MT"/>
              </a:rPr>
              <a:t>6.49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18037864" y="7322190"/>
            <a:ext cx="256540" cy="10836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-10" dirty="0">
                <a:solidFill>
                  <a:srgbClr val="535353"/>
                </a:solidFill>
                <a:latin typeface="Arial MT"/>
                <a:cs typeface="Arial MT"/>
              </a:rPr>
              <a:t>11.26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17282100" y="4697488"/>
            <a:ext cx="205104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20" dirty="0">
                <a:solidFill>
                  <a:srgbClr val="535353"/>
                </a:solidFill>
                <a:latin typeface="Arial MT"/>
                <a:cs typeface="Arial MT"/>
              </a:rPr>
              <a:t>6.49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352" name="object 352"/>
          <p:cNvSpPr txBox="1"/>
          <p:nvPr/>
        </p:nvSpPr>
        <p:spPr>
          <a:xfrm>
            <a:off x="17009391" y="4908767"/>
            <a:ext cx="205104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20" dirty="0">
                <a:solidFill>
                  <a:srgbClr val="535353"/>
                </a:solidFill>
                <a:latin typeface="Arial MT"/>
                <a:cs typeface="Arial MT"/>
              </a:rPr>
              <a:t>1.62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366" name="object 366"/>
          <p:cNvSpPr txBox="1"/>
          <p:nvPr/>
        </p:nvSpPr>
        <p:spPr>
          <a:xfrm>
            <a:off x="18037864" y="4462940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11.26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380" name="object 380"/>
          <p:cNvSpPr txBox="1"/>
          <p:nvPr/>
        </p:nvSpPr>
        <p:spPr>
          <a:xfrm>
            <a:off x="19017939" y="4861299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11.92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390" name="object 390"/>
          <p:cNvSpPr txBox="1"/>
          <p:nvPr/>
        </p:nvSpPr>
        <p:spPr>
          <a:xfrm>
            <a:off x="7126737" y="4920867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</a:t>
            </a: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29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399" name="object 399"/>
          <p:cNvSpPr txBox="1"/>
          <p:nvPr/>
        </p:nvSpPr>
        <p:spPr>
          <a:xfrm>
            <a:off x="6838206" y="3081547"/>
            <a:ext cx="256540" cy="10836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-10" dirty="0">
                <a:solidFill>
                  <a:srgbClr val="535353"/>
                </a:solidFill>
                <a:latin typeface="Arial MT"/>
                <a:cs typeface="Arial MT"/>
              </a:rPr>
              <a:t>3</a:t>
            </a:r>
            <a:r>
              <a:rPr lang="es-ES" sz="600" spc="-10" dirty="0">
                <a:solidFill>
                  <a:srgbClr val="535353"/>
                </a:solidFill>
                <a:latin typeface="Arial MT"/>
                <a:cs typeface="Arial MT"/>
              </a:rPr>
              <a:t>3.75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408" name="object 408"/>
          <p:cNvSpPr txBox="1"/>
          <p:nvPr/>
        </p:nvSpPr>
        <p:spPr>
          <a:xfrm>
            <a:off x="6247183" y="4920867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417" name="object 417"/>
          <p:cNvSpPr txBox="1"/>
          <p:nvPr/>
        </p:nvSpPr>
        <p:spPr>
          <a:xfrm>
            <a:off x="5958652" y="3082292"/>
            <a:ext cx="256540" cy="10836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-10" dirty="0">
                <a:solidFill>
                  <a:srgbClr val="535353"/>
                </a:solidFill>
                <a:latin typeface="Arial MT"/>
                <a:cs typeface="Arial MT"/>
              </a:rPr>
              <a:t>3</a:t>
            </a:r>
            <a:r>
              <a:rPr lang="es-ES" sz="600" spc="-10" dirty="0">
                <a:solidFill>
                  <a:srgbClr val="535353"/>
                </a:solidFill>
                <a:latin typeface="Arial MT"/>
                <a:cs typeface="Arial MT"/>
              </a:rPr>
              <a:t>3.7</a:t>
            </a:r>
            <a:r>
              <a:rPr sz="600" spc="-10" dirty="0">
                <a:solidFill>
                  <a:srgbClr val="535353"/>
                </a:solidFill>
                <a:latin typeface="Arial MT"/>
                <a:cs typeface="Arial MT"/>
              </a:rPr>
              <a:t>5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426" name="object 426"/>
          <p:cNvSpPr txBox="1"/>
          <p:nvPr/>
        </p:nvSpPr>
        <p:spPr>
          <a:xfrm>
            <a:off x="5367628" y="4920867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435" name="object 435"/>
          <p:cNvSpPr txBox="1"/>
          <p:nvPr/>
        </p:nvSpPr>
        <p:spPr>
          <a:xfrm>
            <a:off x="5077359" y="3079318"/>
            <a:ext cx="256540" cy="10836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-10" dirty="0">
                <a:solidFill>
                  <a:srgbClr val="535353"/>
                </a:solidFill>
                <a:latin typeface="Arial MT"/>
                <a:cs typeface="Arial MT"/>
              </a:rPr>
              <a:t>3</a:t>
            </a:r>
            <a:r>
              <a:rPr lang="es-ES" sz="600" spc="-10" dirty="0">
                <a:solidFill>
                  <a:srgbClr val="535353"/>
                </a:solidFill>
                <a:latin typeface="Arial MT"/>
                <a:cs typeface="Arial MT"/>
              </a:rPr>
              <a:t>3.75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444" name="object 444"/>
          <p:cNvSpPr txBox="1"/>
          <p:nvPr/>
        </p:nvSpPr>
        <p:spPr>
          <a:xfrm>
            <a:off x="4488074" y="4920867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453" name="object 453"/>
          <p:cNvSpPr txBox="1"/>
          <p:nvPr/>
        </p:nvSpPr>
        <p:spPr>
          <a:xfrm>
            <a:off x="4205692" y="3081547"/>
            <a:ext cx="256540" cy="10836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-10" dirty="0">
                <a:solidFill>
                  <a:srgbClr val="535353"/>
                </a:solidFill>
                <a:latin typeface="Arial MT"/>
                <a:cs typeface="Arial MT"/>
              </a:rPr>
              <a:t>3</a:t>
            </a:r>
            <a:r>
              <a:rPr lang="es-ES" sz="600" spc="-10" dirty="0">
                <a:solidFill>
                  <a:srgbClr val="535353"/>
                </a:solidFill>
                <a:latin typeface="Arial MT"/>
                <a:cs typeface="Arial MT"/>
              </a:rPr>
              <a:t>3.75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462" name="object 462"/>
          <p:cNvSpPr txBox="1"/>
          <p:nvPr/>
        </p:nvSpPr>
        <p:spPr>
          <a:xfrm>
            <a:off x="3608520" y="4920867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471" name="object 471"/>
          <p:cNvSpPr txBox="1"/>
          <p:nvPr/>
        </p:nvSpPr>
        <p:spPr>
          <a:xfrm>
            <a:off x="3315157" y="3081547"/>
            <a:ext cx="256540" cy="10836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-10" dirty="0">
                <a:solidFill>
                  <a:srgbClr val="535353"/>
                </a:solidFill>
                <a:latin typeface="Arial MT"/>
                <a:cs typeface="Arial MT"/>
              </a:rPr>
              <a:t>3</a:t>
            </a:r>
            <a:r>
              <a:rPr lang="es-ES" sz="600" spc="-10" dirty="0">
                <a:solidFill>
                  <a:srgbClr val="535353"/>
                </a:solidFill>
                <a:latin typeface="Arial MT"/>
                <a:cs typeface="Arial MT"/>
              </a:rPr>
              <a:t>3.75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476" name="object 476"/>
          <p:cNvSpPr txBox="1"/>
          <p:nvPr/>
        </p:nvSpPr>
        <p:spPr>
          <a:xfrm>
            <a:off x="8005360" y="6861471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481" name="object 481"/>
          <p:cNvSpPr txBox="1"/>
          <p:nvPr/>
        </p:nvSpPr>
        <p:spPr>
          <a:xfrm>
            <a:off x="7426084" y="8932092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3</a:t>
            </a: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4.75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490" name="object 490"/>
          <p:cNvSpPr txBox="1"/>
          <p:nvPr/>
        </p:nvSpPr>
        <p:spPr>
          <a:xfrm>
            <a:off x="7126737" y="6861471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499" name="object 499"/>
          <p:cNvSpPr txBox="1"/>
          <p:nvPr/>
        </p:nvSpPr>
        <p:spPr>
          <a:xfrm>
            <a:off x="6864827" y="8937874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3</a:t>
            </a: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4.75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508" name="object 508"/>
          <p:cNvSpPr txBox="1"/>
          <p:nvPr/>
        </p:nvSpPr>
        <p:spPr>
          <a:xfrm>
            <a:off x="6247183" y="6861471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517" name="object 517"/>
          <p:cNvSpPr txBox="1"/>
          <p:nvPr/>
        </p:nvSpPr>
        <p:spPr>
          <a:xfrm>
            <a:off x="6042222" y="8953777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3</a:t>
            </a: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4.75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526" name="object 526"/>
          <p:cNvSpPr txBox="1"/>
          <p:nvPr/>
        </p:nvSpPr>
        <p:spPr>
          <a:xfrm>
            <a:off x="5367628" y="6861471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535" name="object 535"/>
          <p:cNvSpPr txBox="1"/>
          <p:nvPr/>
        </p:nvSpPr>
        <p:spPr>
          <a:xfrm>
            <a:off x="5151222" y="8913457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3</a:t>
            </a: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4.75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544" name="object 544"/>
          <p:cNvSpPr txBox="1"/>
          <p:nvPr/>
        </p:nvSpPr>
        <p:spPr>
          <a:xfrm>
            <a:off x="4488074" y="6861471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553" name="object 553"/>
          <p:cNvSpPr txBox="1"/>
          <p:nvPr/>
        </p:nvSpPr>
        <p:spPr>
          <a:xfrm>
            <a:off x="4246034" y="8893004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3</a:t>
            </a: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4.75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562" name="object 562"/>
          <p:cNvSpPr txBox="1"/>
          <p:nvPr/>
        </p:nvSpPr>
        <p:spPr>
          <a:xfrm>
            <a:off x="3608520" y="6861471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571" name="object 571"/>
          <p:cNvSpPr txBox="1"/>
          <p:nvPr/>
        </p:nvSpPr>
        <p:spPr>
          <a:xfrm>
            <a:off x="3335355" y="8885515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3</a:t>
            </a: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4.75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580" name="object 580"/>
          <p:cNvSpPr txBox="1"/>
          <p:nvPr/>
        </p:nvSpPr>
        <p:spPr>
          <a:xfrm>
            <a:off x="13010909" y="3269725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3</a:t>
            </a: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3.75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589" name="object 589"/>
          <p:cNvSpPr txBox="1"/>
          <p:nvPr/>
        </p:nvSpPr>
        <p:spPr>
          <a:xfrm>
            <a:off x="13890463" y="3269725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3</a:t>
            </a: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3.75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598" name="object 598"/>
          <p:cNvSpPr txBox="1"/>
          <p:nvPr/>
        </p:nvSpPr>
        <p:spPr>
          <a:xfrm>
            <a:off x="14770017" y="3269725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3</a:t>
            </a: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3.75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607" name="object 607"/>
          <p:cNvSpPr txBox="1"/>
          <p:nvPr/>
        </p:nvSpPr>
        <p:spPr>
          <a:xfrm>
            <a:off x="15649573" y="3269725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3</a:t>
            </a: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3.75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616" name="object 616"/>
          <p:cNvSpPr txBox="1"/>
          <p:nvPr/>
        </p:nvSpPr>
        <p:spPr>
          <a:xfrm>
            <a:off x="16529127" y="3269725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3</a:t>
            </a: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3.75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617" name="object 617"/>
          <p:cNvSpPr txBox="1"/>
          <p:nvPr/>
        </p:nvSpPr>
        <p:spPr>
          <a:xfrm>
            <a:off x="11610219" y="8858554"/>
            <a:ext cx="256540" cy="10836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-10" dirty="0">
                <a:solidFill>
                  <a:srgbClr val="535353"/>
                </a:solidFill>
                <a:latin typeface="Arial MT"/>
                <a:cs typeface="Arial MT"/>
              </a:rPr>
              <a:t>3</a:t>
            </a:r>
            <a:r>
              <a:rPr lang="es-ES" sz="600" spc="-10" dirty="0">
                <a:solidFill>
                  <a:srgbClr val="535353"/>
                </a:solidFill>
                <a:latin typeface="Arial MT"/>
                <a:cs typeface="Arial MT"/>
              </a:rPr>
              <a:t>1.95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626" name="object 626"/>
          <p:cNvSpPr txBox="1"/>
          <p:nvPr/>
        </p:nvSpPr>
        <p:spPr>
          <a:xfrm>
            <a:off x="13254979" y="8858554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3</a:t>
            </a: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4.75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635" name="object 635"/>
          <p:cNvSpPr txBox="1"/>
          <p:nvPr/>
        </p:nvSpPr>
        <p:spPr>
          <a:xfrm>
            <a:off x="14117228" y="8850859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3</a:t>
            </a: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4.75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644" name="object 644"/>
          <p:cNvSpPr txBox="1"/>
          <p:nvPr/>
        </p:nvSpPr>
        <p:spPr>
          <a:xfrm>
            <a:off x="14804627" y="8836184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3</a:t>
            </a: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4.75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653" name="object 653"/>
          <p:cNvSpPr txBox="1"/>
          <p:nvPr/>
        </p:nvSpPr>
        <p:spPr>
          <a:xfrm>
            <a:off x="15607286" y="8836183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3</a:t>
            </a: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4.75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662" name="object 662"/>
          <p:cNvSpPr txBox="1"/>
          <p:nvPr/>
        </p:nvSpPr>
        <p:spPr>
          <a:xfrm>
            <a:off x="16509399" y="8836182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3</a:t>
            </a: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4.75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671" name="object 671"/>
          <p:cNvSpPr txBox="1"/>
          <p:nvPr/>
        </p:nvSpPr>
        <p:spPr>
          <a:xfrm>
            <a:off x="2489279" y="8894708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3</a:t>
            </a: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0.5</a:t>
            </a: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4</a:t>
            </a:r>
            <a:endParaRPr sz="700" dirty="0">
              <a:latin typeface="Arial MT"/>
              <a:cs typeface="Arial MT"/>
            </a:endParaRPr>
          </a:p>
        </p:txBody>
      </p:sp>
      <p:grpSp>
        <p:nvGrpSpPr>
          <p:cNvPr id="672" name="object 672"/>
          <p:cNvGrpSpPr/>
          <p:nvPr/>
        </p:nvGrpSpPr>
        <p:grpSpPr>
          <a:xfrm>
            <a:off x="3242406" y="6724324"/>
            <a:ext cx="59690" cy="63500"/>
            <a:chOff x="3242406" y="6724324"/>
            <a:chExt cx="59690" cy="63500"/>
          </a:xfrm>
        </p:grpSpPr>
        <p:sp>
          <p:nvSpPr>
            <p:cNvPr id="673" name="object 673"/>
            <p:cNvSpPr/>
            <p:nvPr/>
          </p:nvSpPr>
          <p:spPr>
            <a:xfrm>
              <a:off x="3300112" y="6724324"/>
              <a:ext cx="0" cy="63500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6329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67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3242406" y="6726185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5">
                  <a:moveTo>
                    <a:pt x="5770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3297320" y="6724324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0" y="3722"/>
                  </a:moveTo>
                  <a:lnTo>
                    <a:pt x="4653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6" name="object 676"/>
          <p:cNvSpPr txBox="1"/>
          <p:nvPr/>
        </p:nvSpPr>
        <p:spPr>
          <a:xfrm>
            <a:off x="3062172" y="6653915"/>
            <a:ext cx="205104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20" dirty="0">
                <a:solidFill>
                  <a:srgbClr val="535353"/>
                </a:solidFill>
                <a:latin typeface="Arial MT"/>
                <a:cs typeface="Arial MT"/>
              </a:rPr>
              <a:t>3.21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685" name="object 685"/>
          <p:cNvSpPr txBox="1"/>
          <p:nvPr/>
        </p:nvSpPr>
        <p:spPr>
          <a:xfrm>
            <a:off x="2430196" y="3084506"/>
            <a:ext cx="256540" cy="10836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600" spc="-10" dirty="0">
                <a:solidFill>
                  <a:srgbClr val="535353"/>
                </a:solidFill>
                <a:latin typeface="Arial MT"/>
                <a:cs typeface="Arial MT"/>
              </a:rPr>
              <a:t>29.54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694" name="object 694"/>
          <p:cNvSpPr txBox="1"/>
          <p:nvPr/>
        </p:nvSpPr>
        <p:spPr>
          <a:xfrm>
            <a:off x="2750542" y="1602152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703" name="object 703"/>
          <p:cNvSpPr txBox="1"/>
          <p:nvPr/>
        </p:nvSpPr>
        <p:spPr>
          <a:xfrm>
            <a:off x="1813184" y="1595001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11.00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712" name="object 712"/>
          <p:cNvSpPr txBox="1"/>
          <p:nvPr/>
        </p:nvSpPr>
        <p:spPr>
          <a:xfrm>
            <a:off x="912291" y="1602152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</a:t>
            </a: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20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721" name="object 721"/>
          <p:cNvSpPr txBox="1"/>
          <p:nvPr/>
        </p:nvSpPr>
        <p:spPr>
          <a:xfrm>
            <a:off x="1477113" y="3084506"/>
            <a:ext cx="256540" cy="10836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600" spc="-10" dirty="0">
                <a:solidFill>
                  <a:srgbClr val="535353"/>
                </a:solidFill>
                <a:latin typeface="Arial MT"/>
                <a:cs typeface="Arial MT"/>
              </a:rPr>
              <a:t>29.54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726" name="object 726"/>
          <p:cNvSpPr txBox="1"/>
          <p:nvPr/>
        </p:nvSpPr>
        <p:spPr>
          <a:xfrm>
            <a:off x="545219" y="3081547"/>
            <a:ext cx="256540" cy="10836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600" spc="-10" dirty="0">
                <a:solidFill>
                  <a:srgbClr val="535353"/>
                </a:solidFill>
                <a:latin typeface="Arial MT"/>
                <a:cs typeface="Arial MT"/>
              </a:rPr>
              <a:t>37.65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735" name="object 735"/>
          <p:cNvSpPr txBox="1"/>
          <p:nvPr/>
        </p:nvSpPr>
        <p:spPr>
          <a:xfrm>
            <a:off x="2722620" y="10122313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744" name="object 744"/>
          <p:cNvSpPr txBox="1"/>
          <p:nvPr/>
        </p:nvSpPr>
        <p:spPr>
          <a:xfrm>
            <a:off x="1805666" y="10130012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11.00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753" name="object 753"/>
          <p:cNvSpPr txBox="1"/>
          <p:nvPr/>
        </p:nvSpPr>
        <p:spPr>
          <a:xfrm>
            <a:off x="891044" y="10121728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762" name="object 762"/>
          <p:cNvSpPr txBox="1"/>
          <p:nvPr/>
        </p:nvSpPr>
        <p:spPr>
          <a:xfrm>
            <a:off x="1433784" y="8909169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30.54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767" name="object 767"/>
          <p:cNvSpPr txBox="1"/>
          <p:nvPr/>
        </p:nvSpPr>
        <p:spPr>
          <a:xfrm>
            <a:off x="592763" y="8894708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38.65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772" name="object 772"/>
          <p:cNvSpPr txBox="1"/>
          <p:nvPr/>
        </p:nvSpPr>
        <p:spPr>
          <a:xfrm>
            <a:off x="17403364" y="8809062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3</a:t>
            </a: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0.54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777" name="object 777"/>
          <p:cNvSpPr txBox="1"/>
          <p:nvPr/>
        </p:nvSpPr>
        <p:spPr>
          <a:xfrm>
            <a:off x="17421698" y="3286012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29.54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782" name="object 782"/>
          <p:cNvSpPr txBox="1"/>
          <p:nvPr/>
        </p:nvSpPr>
        <p:spPr>
          <a:xfrm>
            <a:off x="18402308" y="3287066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29.54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791" name="object 791"/>
          <p:cNvSpPr txBox="1"/>
          <p:nvPr/>
        </p:nvSpPr>
        <p:spPr>
          <a:xfrm>
            <a:off x="19261423" y="3338693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37.65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800" name="object 800"/>
          <p:cNvSpPr txBox="1"/>
          <p:nvPr/>
        </p:nvSpPr>
        <p:spPr>
          <a:xfrm>
            <a:off x="17067549" y="10124154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809" name="object 809"/>
          <p:cNvSpPr txBox="1"/>
          <p:nvPr/>
        </p:nvSpPr>
        <p:spPr>
          <a:xfrm>
            <a:off x="18004693" y="10134251"/>
            <a:ext cx="256540" cy="10836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-10" dirty="0">
                <a:solidFill>
                  <a:srgbClr val="535353"/>
                </a:solidFill>
                <a:latin typeface="Arial MT"/>
                <a:cs typeface="Arial MT"/>
              </a:rPr>
              <a:t>11.00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818" name="object 818"/>
          <p:cNvSpPr txBox="1"/>
          <p:nvPr/>
        </p:nvSpPr>
        <p:spPr>
          <a:xfrm>
            <a:off x="18915037" y="10135392"/>
            <a:ext cx="256540" cy="10836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-10" dirty="0">
                <a:solidFill>
                  <a:srgbClr val="535353"/>
                </a:solidFill>
                <a:latin typeface="Arial MT"/>
                <a:cs typeface="Arial MT"/>
              </a:rPr>
              <a:t>10.</a:t>
            </a:r>
            <a:r>
              <a:rPr lang="es-ES" sz="600" spc="-10" dirty="0">
                <a:solidFill>
                  <a:srgbClr val="535353"/>
                </a:solidFill>
                <a:latin typeface="Arial MT"/>
                <a:cs typeface="Arial MT"/>
              </a:rPr>
              <a:t>20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823" name="object 823"/>
          <p:cNvSpPr txBox="1"/>
          <p:nvPr/>
        </p:nvSpPr>
        <p:spPr>
          <a:xfrm>
            <a:off x="18402734" y="8781440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3</a:t>
            </a: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0.54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832" name="object 832"/>
          <p:cNvSpPr txBox="1"/>
          <p:nvPr/>
        </p:nvSpPr>
        <p:spPr>
          <a:xfrm>
            <a:off x="19240249" y="8786814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35.07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841" name="object 841"/>
          <p:cNvSpPr txBox="1"/>
          <p:nvPr/>
        </p:nvSpPr>
        <p:spPr>
          <a:xfrm>
            <a:off x="17076382" y="1589620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850" name="object 850"/>
          <p:cNvSpPr txBox="1"/>
          <p:nvPr/>
        </p:nvSpPr>
        <p:spPr>
          <a:xfrm>
            <a:off x="17999263" y="1608884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11.00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859" name="object 859"/>
          <p:cNvSpPr txBox="1"/>
          <p:nvPr/>
        </p:nvSpPr>
        <p:spPr>
          <a:xfrm>
            <a:off x="18924311" y="1608805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864" name="object 864"/>
          <p:cNvSpPr txBox="1"/>
          <p:nvPr/>
        </p:nvSpPr>
        <p:spPr>
          <a:xfrm>
            <a:off x="12678777" y="4963676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</a:t>
            </a: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40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873" name="object 873"/>
          <p:cNvSpPr txBox="1"/>
          <p:nvPr/>
        </p:nvSpPr>
        <p:spPr>
          <a:xfrm>
            <a:off x="13598676" y="4965864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882" name="object 882"/>
          <p:cNvSpPr txBox="1"/>
          <p:nvPr/>
        </p:nvSpPr>
        <p:spPr>
          <a:xfrm>
            <a:off x="14474892" y="4971667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889" name="object 889"/>
          <p:cNvSpPr txBox="1"/>
          <p:nvPr/>
        </p:nvSpPr>
        <p:spPr>
          <a:xfrm>
            <a:off x="15348943" y="4948977"/>
            <a:ext cx="210949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896" name="object 896"/>
          <p:cNvSpPr txBox="1"/>
          <p:nvPr/>
        </p:nvSpPr>
        <p:spPr>
          <a:xfrm>
            <a:off x="16207980" y="4948978"/>
            <a:ext cx="231466" cy="1250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903" name="object 903"/>
          <p:cNvSpPr txBox="1"/>
          <p:nvPr/>
        </p:nvSpPr>
        <p:spPr>
          <a:xfrm>
            <a:off x="11808758" y="6803909"/>
            <a:ext cx="285953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910" name="object 910"/>
          <p:cNvSpPr txBox="1"/>
          <p:nvPr/>
        </p:nvSpPr>
        <p:spPr>
          <a:xfrm>
            <a:off x="12748468" y="6822758"/>
            <a:ext cx="268229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917" name="object 917"/>
          <p:cNvSpPr txBox="1"/>
          <p:nvPr/>
        </p:nvSpPr>
        <p:spPr>
          <a:xfrm>
            <a:off x="13652192" y="6822758"/>
            <a:ext cx="313699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924" name="object 924"/>
          <p:cNvSpPr txBox="1"/>
          <p:nvPr/>
        </p:nvSpPr>
        <p:spPr>
          <a:xfrm>
            <a:off x="14386551" y="6803376"/>
            <a:ext cx="293786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927" name="object 927"/>
          <p:cNvSpPr/>
          <p:nvPr/>
        </p:nvSpPr>
        <p:spPr>
          <a:xfrm>
            <a:off x="15045188" y="6931880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3722" y="0"/>
                </a:moveTo>
                <a:lnTo>
                  <a:pt x="0" y="3722"/>
                </a:lnTo>
              </a:path>
            </a:pathLst>
          </a:custGeom>
          <a:ln w="3175">
            <a:solidFill>
              <a:srgbClr val="53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 txBox="1"/>
          <p:nvPr/>
        </p:nvSpPr>
        <p:spPr>
          <a:xfrm>
            <a:off x="15306764" y="6803376"/>
            <a:ext cx="253128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938" name="object 938"/>
          <p:cNvSpPr txBox="1"/>
          <p:nvPr/>
        </p:nvSpPr>
        <p:spPr>
          <a:xfrm>
            <a:off x="16145660" y="6822758"/>
            <a:ext cx="293786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600" dirty="0">
              <a:latin typeface="Arial MT"/>
              <a:cs typeface="Arial MT"/>
            </a:endParaRPr>
          </a:p>
        </p:txBody>
      </p:sp>
      <p:grpSp>
        <p:nvGrpSpPr>
          <p:cNvPr id="939" name="object 939"/>
          <p:cNvGrpSpPr/>
          <p:nvPr/>
        </p:nvGrpSpPr>
        <p:grpSpPr>
          <a:xfrm>
            <a:off x="16804298" y="6724324"/>
            <a:ext cx="59690" cy="63500"/>
            <a:chOff x="16804298" y="6724324"/>
            <a:chExt cx="59690" cy="63500"/>
          </a:xfrm>
        </p:grpSpPr>
        <p:sp>
          <p:nvSpPr>
            <p:cNvPr id="940" name="object 940"/>
            <p:cNvSpPr/>
            <p:nvPr/>
          </p:nvSpPr>
          <p:spPr>
            <a:xfrm>
              <a:off x="16806159" y="6724324"/>
              <a:ext cx="0" cy="63500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6329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67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16806159" y="6726185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0" y="0"/>
                  </a:moveTo>
                  <a:lnTo>
                    <a:pt x="57706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16804298" y="672432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3722" y="0"/>
                  </a:moveTo>
                  <a:lnTo>
                    <a:pt x="0" y="3722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3" name="object 943"/>
          <p:cNvGrpSpPr/>
          <p:nvPr/>
        </p:nvGrpSpPr>
        <p:grpSpPr>
          <a:xfrm>
            <a:off x="17031400" y="6724324"/>
            <a:ext cx="59690" cy="63500"/>
            <a:chOff x="17031400" y="6724324"/>
            <a:chExt cx="59690" cy="63500"/>
          </a:xfrm>
        </p:grpSpPr>
        <p:sp>
          <p:nvSpPr>
            <p:cNvPr id="944" name="object 944"/>
            <p:cNvSpPr/>
            <p:nvPr/>
          </p:nvSpPr>
          <p:spPr>
            <a:xfrm>
              <a:off x="17089106" y="6724324"/>
              <a:ext cx="0" cy="63500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6329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67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17031400" y="6726185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5770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17086314" y="6724324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09">
                  <a:moveTo>
                    <a:pt x="0" y="3722"/>
                  </a:moveTo>
                  <a:lnTo>
                    <a:pt x="4653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7" name="object 947"/>
          <p:cNvSpPr txBox="1"/>
          <p:nvPr/>
        </p:nvSpPr>
        <p:spPr>
          <a:xfrm>
            <a:off x="16851165" y="6653915"/>
            <a:ext cx="205104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20" dirty="0">
                <a:solidFill>
                  <a:srgbClr val="535353"/>
                </a:solidFill>
                <a:latin typeface="Arial MT"/>
                <a:cs typeface="Arial MT"/>
              </a:rPr>
              <a:t>3.21</a:t>
            </a:r>
            <a:endParaRPr sz="700">
              <a:latin typeface="Arial MT"/>
              <a:cs typeface="Arial MT"/>
            </a:endParaRPr>
          </a:p>
        </p:txBody>
      </p:sp>
      <p:grpSp>
        <p:nvGrpSpPr>
          <p:cNvPr id="948" name="object 948"/>
          <p:cNvGrpSpPr/>
          <p:nvPr/>
        </p:nvGrpSpPr>
        <p:grpSpPr>
          <a:xfrm>
            <a:off x="16804298" y="5089935"/>
            <a:ext cx="59690" cy="61594"/>
            <a:chOff x="16804298" y="5089935"/>
            <a:chExt cx="59690" cy="61594"/>
          </a:xfrm>
        </p:grpSpPr>
        <p:sp>
          <p:nvSpPr>
            <p:cNvPr id="949" name="object 949"/>
            <p:cNvSpPr/>
            <p:nvPr/>
          </p:nvSpPr>
          <p:spPr>
            <a:xfrm>
              <a:off x="16806159" y="5089935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60">
                  <a:moveTo>
                    <a:pt x="0" y="0"/>
                  </a:moveTo>
                  <a:lnTo>
                    <a:pt x="0" y="60498"/>
                  </a:lnTo>
                </a:path>
              </a:pathLst>
            </a:custGeom>
            <a:ln w="3175">
              <a:solidFill>
                <a:srgbClr val="767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16806159" y="5148572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4">
                  <a:moveTo>
                    <a:pt x="0" y="0"/>
                  </a:moveTo>
                  <a:lnTo>
                    <a:pt x="57706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16804298" y="5146711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3722" y="0"/>
                  </a:moveTo>
                  <a:lnTo>
                    <a:pt x="0" y="4653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3" name="object 953"/>
          <p:cNvGrpSpPr/>
          <p:nvPr/>
        </p:nvGrpSpPr>
        <p:grpSpPr>
          <a:xfrm>
            <a:off x="3242406" y="5089935"/>
            <a:ext cx="59690" cy="59690"/>
            <a:chOff x="3242406" y="5089935"/>
            <a:chExt cx="59690" cy="59690"/>
          </a:xfrm>
        </p:grpSpPr>
        <p:sp>
          <p:nvSpPr>
            <p:cNvPr id="954" name="object 954"/>
            <p:cNvSpPr/>
            <p:nvPr/>
          </p:nvSpPr>
          <p:spPr>
            <a:xfrm>
              <a:off x="3300112" y="5089935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h="59689">
                  <a:moveTo>
                    <a:pt x="0" y="0"/>
                  </a:moveTo>
                  <a:lnTo>
                    <a:pt x="0" y="59567"/>
                  </a:lnTo>
                </a:path>
              </a:pathLst>
            </a:custGeom>
            <a:ln w="3175">
              <a:solidFill>
                <a:srgbClr val="767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3242406" y="5147642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5">
                  <a:moveTo>
                    <a:pt x="5770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3297320" y="5145780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10">
                  <a:moveTo>
                    <a:pt x="0" y="3722"/>
                  </a:moveTo>
                  <a:lnTo>
                    <a:pt x="4653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7" name="object 957"/>
          <p:cNvSpPr txBox="1"/>
          <p:nvPr/>
        </p:nvSpPr>
        <p:spPr>
          <a:xfrm>
            <a:off x="3062172" y="5075370"/>
            <a:ext cx="205104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20" dirty="0">
                <a:solidFill>
                  <a:srgbClr val="535353"/>
                </a:solidFill>
                <a:latin typeface="Arial MT"/>
                <a:cs typeface="Arial MT"/>
              </a:rPr>
              <a:t>3.21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958" name="object 958"/>
          <p:cNvSpPr/>
          <p:nvPr/>
        </p:nvSpPr>
        <p:spPr>
          <a:xfrm>
            <a:off x="9797646" y="4139644"/>
            <a:ext cx="0" cy="132715"/>
          </a:xfrm>
          <a:custGeom>
            <a:avLst/>
            <a:gdLst/>
            <a:ahLst/>
            <a:cxnLst/>
            <a:rect l="l" t="t" r="r" b="b"/>
            <a:pathLst>
              <a:path h="132714">
                <a:moveTo>
                  <a:pt x="0" y="132165"/>
                </a:moveTo>
                <a:lnTo>
                  <a:pt x="0" y="0"/>
                </a:lnTo>
              </a:path>
            </a:pathLst>
          </a:custGeom>
          <a:ln w="3175">
            <a:solidFill>
              <a:srgbClr val="B9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 txBox="1"/>
          <p:nvPr/>
        </p:nvSpPr>
        <p:spPr>
          <a:xfrm>
            <a:off x="3615327" y="1602388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976" name="object 976"/>
          <p:cNvSpPr txBox="1"/>
          <p:nvPr/>
        </p:nvSpPr>
        <p:spPr>
          <a:xfrm>
            <a:off x="4503744" y="1610229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985" name="object 985"/>
          <p:cNvSpPr txBox="1"/>
          <p:nvPr/>
        </p:nvSpPr>
        <p:spPr>
          <a:xfrm>
            <a:off x="5375463" y="1587542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 dirty="0">
              <a:latin typeface="Arial MT"/>
              <a:cs typeface="Arial MT"/>
            </a:endParaRPr>
          </a:p>
        </p:txBody>
      </p:sp>
      <p:grpSp>
        <p:nvGrpSpPr>
          <p:cNvPr id="990" name="object 990"/>
          <p:cNvGrpSpPr/>
          <p:nvPr/>
        </p:nvGrpSpPr>
        <p:grpSpPr>
          <a:xfrm>
            <a:off x="545219" y="1777942"/>
            <a:ext cx="7200957" cy="257963"/>
            <a:chOff x="6489142" y="1611105"/>
            <a:chExt cx="330200" cy="158115"/>
          </a:xfrm>
        </p:grpSpPr>
        <p:sp>
          <p:nvSpPr>
            <p:cNvPr id="991" name="object 991"/>
            <p:cNvSpPr/>
            <p:nvPr/>
          </p:nvSpPr>
          <p:spPr>
            <a:xfrm>
              <a:off x="6817400" y="1611740"/>
              <a:ext cx="0" cy="156845"/>
            </a:xfrm>
            <a:custGeom>
              <a:avLst/>
              <a:gdLst/>
              <a:ahLst/>
              <a:cxnLst/>
              <a:rect l="l" t="t" r="r" b="b"/>
              <a:pathLst>
                <a:path h="156844">
                  <a:moveTo>
                    <a:pt x="0" y="0"/>
                  </a:moveTo>
                  <a:lnTo>
                    <a:pt x="0" y="156365"/>
                  </a:lnTo>
                </a:path>
              </a:pathLst>
            </a:custGeom>
            <a:ln w="3175">
              <a:solidFill>
                <a:srgbClr val="767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6489777" y="1766243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32762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6815538" y="1764382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80">
                  <a:moveTo>
                    <a:pt x="0" y="4653"/>
                  </a:moveTo>
                  <a:lnTo>
                    <a:pt x="3722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4" name="object 994"/>
          <p:cNvSpPr txBox="1"/>
          <p:nvPr/>
        </p:nvSpPr>
        <p:spPr>
          <a:xfrm>
            <a:off x="6298762" y="1595000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1003" name="object 1003"/>
          <p:cNvSpPr txBox="1"/>
          <p:nvPr/>
        </p:nvSpPr>
        <p:spPr>
          <a:xfrm>
            <a:off x="7135096" y="1602152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</a:t>
            </a: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29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1012" name="object 1012"/>
          <p:cNvSpPr txBox="1"/>
          <p:nvPr/>
        </p:nvSpPr>
        <p:spPr>
          <a:xfrm>
            <a:off x="9924557" y="1693973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53.58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021" name="object 1021"/>
          <p:cNvSpPr txBox="1"/>
          <p:nvPr/>
        </p:nvSpPr>
        <p:spPr>
          <a:xfrm>
            <a:off x="12679989" y="1590096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</a:t>
            </a: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40</a:t>
            </a:r>
            <a:endParaRPr sz="700" dirty="0">
              <a:latin typeface="Arial MT"/>
              <a:cs typeface="Arial MT"/>
            </a:endParaRPr>
          </a:p>
        </p:txBody>
      </p:sp>
      <p:grpSp>
        <p:nvGrpSpPr>
          <p:cNvPr id="1026" name="object 1026"/>
          <p:cNvGrpSpPr/>
          <p:nvPr/>
        </p:nvGrpSpPr>
        <p:grpSpPr>
          <a:xfrm>
            <a:off x="12394862" y="1604242"/>
            <a:ext cx="7222549" cy="443253"/>
            <a:chOff x="13840169" y="1611105"/>
            <a:chExt cx="330200" cy="158115"/>
          </a:xfrm>
        </p:grpSpPr>
        <p:sp>
          <p:nvSpPr>
            <p:cNvPr id="1027" name="object 1027"/>
            <p:cNvSpPr/>
            <p:nvPr/>
          </p:nvSpPr>
          <p:spPr>
            <a:xfrm>
              <a:off x="14167495" y="1611740"/>
              <a:ext cx="0" cy="156845"/>
            </a:xfrm>
            <a:custGeom>
              <a:avLst/>
              <a:gdLst/>
              <a:ahLst/>
              <a:cxnLst/>
              <a:rect l="l" t="t" r="r" b="b"/>
              <a:pathLst>
                <a:path h="156844">
                  <a:moveTo>
                    <a:pt x="0" y="0"/>
                  </a:moveTo>
                  <a:lnTo>
                    <a:pt x="0" y="156365"/>
                  </a:lnTo>
                </a:path>
              </a:pathLst>
            </a:custGeom>
            <a:ln w="3175">
              <a:solidFill>
                <a:srgbClr val="767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13840804" y="1766243"/>
              <a:ext cx="327025" cy="0"/>
            </a:xfrm>
            <a:custGeom>
              <a:avLst/>
              <a:gdLst/>
              <a:ahLst/>
              <a:cxnLst/>
              <a:rect l="l" t="t" r="r" b="b"/>
              <a:pathLst>
                <a:path w="327025">
                  <a:moveTo>
                    <a:pt x="32669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14165634" y="176438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0" y="4653"/>
                  </a:moveTo>
                  <a:lnTo>
                    <a:pt x="4653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0" name="object 1030"/>
          <p:cNvSpPr txBox="1"/>
          <p:nvPr/>
        </p:nvSpPr>
        <p:spPr>
          <a:xfrm>
            <a:off x="13543280" y="1589620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1039" name="object 1039"/>
          <p:cNvSpPr txBox="1"/>
          <p:nvPr/>
        </p:nvSpPr>
        <p:spPr>
          <a:xfrm>
            <a:off x="14446127" y="1587652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048" name="object 1048"/>
          <p:cNvSpPr txBox="1"/>
          <p:nvPr/>
        </p:nvSpPr>
        <p:spPr>
          <a:xfrm>
            <a:off x="15334563" y="1589620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1057" name="object 1057"/>
          <p:cNvSpPr txBox="1"/>
          <p:nvPr/>
        </p:nvSpPr>
        <p:spPr>
          <a:xfrm>
            <a:off x="16207980" y="1587542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1066" name="object 1066"/>
          <p:cNvSpPr txBox="1"/>
          <p:nvPr/>
        </p:nvSpPr>
        <p:spPr>
          <a:xfrm>
            <a:off x="7709007" y="3062714"/>
            <a:ext cx="256540" cy="10836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-10" dirty="0">
                <a:solidFill>
                  <a:srgbClr val="535353"/>
                </a:solidFill>
                <a:latin typeface="Arial MT"/>
                <a:cs typeface="Arial MT"/>
              </a:rPr>
              <a:t>3</a:t>
            </a:r>
            <a:r>
              <a:rPr lang="es-ES" sz="600" spc="-10" dirty="0">
                <a:solidFill>
                  <a:srgbClr val="535353"/>
                </a:solidFill>
                <a:latin typeface="Arial MT"/>
                <a:cs typeface="Arial MT"/>
              </a:rPr>
              <a:t>3.75</a:t>
            </a:r>
            <a:endParaRPr sz="600" dirty="0">
              <a:latin typeface="Arial MT"/>
              <a:cs typeface="Arial MT"/>
            </a:endParaRPr>
          </a:p>
        </p:txBody>
      </p:sp>
      <p:grpSp>
        <p:nvGrpSpPr>
          <p:cNvPr id="1067" name="object 1067"/>
          <p:cNvGrpSpPr/>
          <p:nvPr/>
        </p:nvGrpSpPr>
        <p:grpSpPr>
          <a:xfrm>
            <a:off x="12257606" y="1600571"/>
            <a:ext cx="142875" cy="3482975"/>
            <a:chOff x="12257606" y="1600571"/>
            <a:chExt cx="142875" cy="3482975"/>
          </a:xfrm>
        </p:grpSpPr>
        <p:sp>
          <p:nvSpPr>
            <p:cNvPr id="1068" name="object 1068"/>
            <p:cNvSpPr/>
            <p:nvPr/>
          </p:nvSpPr>
          <p:spPr>
            <a:xfrm>
              <a:off x="12257606" y="1602432"/>
              <a:ext cx="142875" cy="3478529"/>
            </a:xfrm>
            <a:custGeom>
              <a:avLst/>
              <a:gdLst/>
              <a:ahLst/>
              <a:cxnLst/>
              <a:rect l="l" t="t" r="r" b="b"/>
              <a:pathLst>
                <a:path w="142875" h="3478529">
                  <a:moveTo>
                    <a:pt x="142404" y="3478195"/>
                  </a:moveTo>
                  <a:lnTo>
                    <a:pt x="0" y="3478195"/>
                  </a:lnTo>
                </a:path>
                <a:path w="142875" h="3478529">
                  <a:moveTo>
                    <a:pt x="1424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67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0" name="object 1070"/>
            <p:cNvSpPr/>
            <p:nvPr/>
          </p:nvSpPr>
          <p:spPr>
            <a:xfrm>
              <a:off x="12257606" y="1600571"/>
              <a:ext cx="5080" cy="3482975"/>
            </a:xfrm>
            <a:custGeom>
              <a:avLst/>
              <a:gdLst/>
              <a:ahLst/>
              <a:cxnLst/>
              <a:rect l="l" t="t" r="r" b="b"/>
              <a:pathLst>
                <a:path w="5079" h="3482975">
                  <a:moveTo>
                    <a:pt x="0" y="3478195"/>
                  </a:moveTo>
                  <a:lnTo>
                    <a:pt x="4653" y="3482849"/>
                  </a:lnTo>
                </a:path>
                <a:path w="5079" h="3482975">
                  <a:moveTo>
                    <a:pt x="4653" y="465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1" name="object 1071"/>
          <p:cNvSpPr txBox="1"/>
          <p:nvPr/>
        </p:nvSpPr>
        <p:spPr>
          <a:xfrm>
            <a:off x="12131355" y="3269725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3</a:t>
            </a: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3.75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1080" name="object 1080"/>
          <p:cNvSpPr txBox="1"/>
          <p:nvPr/>
        </p:nvSpPr>
        <p:spPr>
          <a:xfrm>
            <a:off x="3608520" y="10123389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1089" name="object 1089"/>
          <p:cNvSpPr txBox="1"/>
          <p:nvPr/>
        </p:nvSpPr>
        <p:spPr>
          <a:xfrm>
            <a:off x="4479350" y="10122313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1098" name="object 1098"/>
          <p:cNvSpPr txBox="1"/>
          <p:nvPr/>
        </p:nvSpPr>
        <p:spPr>
          <a:xfrm>
            <a:off x="5340834" y="10136393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1107" name="object 1107"/>
          <p:cNvSpPr txBox="1"/>
          <p:nvPr/>
        </p:nvSpPr>
        <p:spPr>
          <a:xfrm>
            <a:off x="6252584" y="10150878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 dirty="0">
              <a:latin typeface="Arial MT"/>
              <a:cs typeface="Arial MT"/>
            </a:endParaRPr>
          </a:p>
        </p:txBody>
      </p:sp>
      <p:grpSp>
        <p:nvGrpSpPr>
          <p:cNvPr id="1108" name="object 1108"/>
          <p:cNvGrpSpPr/>
          <p:nvPr/>
        </p:nvGrpSpPr>
        <p:grpSpPr>
          <a:xfrm flipV="1">
            <a:off x="480566" y="9746917"/>
            <a:ext cx="7214513" cy="382507"/>
            <a:chOff x="6815538" y="10101999"/>
            <a:chExt cx="329565" cy="11430"/>
          </a:xfrm>
        </p:grpSpPr>
        <p:sp>
          <p:nvSpPr>
            <p:cNvPr id="1109" name="object 1109"/>
            <p:cNvSpPr/>
            <p:nvPr/>
          </p:nvSpPr>
          <p:spPr>
            <a:xfrm>
              <a:off x="6817399" y="10101999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0"/>
                  </a:moveTo>
                  <a:lnTo>
                    <a:pt x="0" y="6515"/>
                  </a:lnTo>
                </a:path>
              </a:pathLst>
            </a:custGeom>
            <a:ln w="3175">
              <a:solidFill>
                <a:srgbClr val="767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0" name="object 1110"/>
            <p:cNvSpPr/>
            <p:nvPr/>
          </p:nvSpPr>
          <p:spPr>
            <a:xfrm>
              <a:off x="6817399" y="1011037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327622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1111"/>
            <p:cNvSpPr/>
            <p:nvPr/>
          </p:nvSpPr>
          <p:spPr>
            <a:xfrm>
              <a:off x="6815538" y="10108514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3722" y="0"/>
                  </a:moveTo>
                  <a:lnTo>
                    <a:pt x="0" y="4653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6" name="object 1116"/>
          <p:cNvSpPr txBox="1"/>
          <p:nvPr/>
        </p:nvSpPr>
        <p:spPr>
          <a:xfrm>
            <a:off x="7126737" y="10165044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 dirty="0">
              <a:latin typeface="Arial MT"/>
              <a:cs typeface="Arial MT"/>
            </a:endParaRPr>
          </a:p>
        </p:txBody>
      </p:sp>
      <p:grpSp>
        <p:nvGrpSpPr>
          <p:cNvPr id="1117" name="object 1117"/>
          <p:cNvGrpSpPr/>
          <p:nvPr/>
        </p:nvGrpSpPr>
        <p:grpSpPr>
          <a:xfrm>
            <a:off x="7703311" y="9465022"/>
            <a:ext cx="894627" cy="46379"/>
            <a:chOff x="7695093" y="9877690"/>
            <a:chExt cx="330274" cy="11595"/>
          </a:xfrm>
        </p:grpSpPr>
        <p:sp>
          <p:nvSpPr>
            <p:cNvPr id="1118" name="object 1118"/>
            <p:cNvSpPr/>
            <p:nvPr/>
          </p:nvSpPr>
          <p:spPr>
            <a:xfrm>
              <a:off x="7696954" y="987769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0" y="0"/>
                  </a:moveTo>
                  <a:lnTo>
                    <a:pt x="0" y="7445"/>
                  </a:lnTo>
                </a:path>
              </a:pathLst>
            </a:custGeom>
            <a:ln w="3175">
              <a:solidFill>
                <a:srgbClr val="767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1119"/>
            <p:cNvSpPr/>
            <p:nvPr/>
          </p:nvSpPr>
          <p:spPr>
            <a:xfrm>
              <a:off x="7697707" y="9889285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327622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0" name="object 1120"/>
            <p:cNvSpPr/>
            <p:nvPr/>
          </p:nvSpPr>
          <p:spPr>
            <a:xfrm>
              <a:off x="7695093" y="9884205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3722" y="0"/>
                  </a:moveTo>
                  <a:lnTo>
                    <a:pt x="0" y="4653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21" name="object 1121"/>
          <p:cNvGrpSpPr/>
          <p:nvPr/>
        </p:nvGrpSpPr>
        <p:grpSpPr>
          <a:xfrm>
            <a:off x="8573716" y="9884205"/>
            <a:ext cx="5080" cy="135550"/>
            <a:chOff x="8573716" y="9884205"/>
            <a:chExt cx="5080" cy="135550"/>
          </a:xfrm>
        </p:grpSpPr>
        <p:sp>
          <p:nvSpPr>
            <p:cNvPr id="1122" name="object 1122"/>
            <p:cNvSpPr/>
            <p:nvPr/>
          </p:nvSpPr>
          <p:spPr>
            <a:xfrm>
              <a:off x="8576508" y="9885135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h="134620">
                  <a:moveTo>
                    <a:pt x="0" y="1340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67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1124"/>
            <p:cNvSpPr/>
            <p:nvPr/>
          </p:nvSpPr>
          <p:spPr>
            <a:xfrm>
              <a:off x="8573716" y="988420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0" y="4653"/>
                  </a:moveTo>
                  <a:lnTo>
                    <a:pt x="4653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5" name="object 1125"/>
          <p:cNvSpPr txBox="1"/>
          <p:nvPr/>
        </p:nvSpPr>
        <p:spPr>
          <a:xfrm>
            <a:off x="8020607" y="9867392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1130" name="object 1130"/>
          <p:cNvSpPr txBox="1"/>
          <p:nvPr/>
        </p:nvSpPr>
        <p:spPr>
          <a:xfrm>
            <a:off x="11838171" y="9894197"/>
            <a:ext cx="256540" cy="10836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1139" name="object 1139"/>
          <p:cNvSpPr txBox="1"/>
          <p:nvPr/>
        </p:nvSpPr>
        <p:spPr>
          <a:xfrm>
            <a:off x="16207980" y="10122313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 dirty="0">
              <a:latin typeface="Arial MT"/>
              <a:cs typeface="Arial MT"/>
            </a:endParaRPr>
          </a:p>
        </p:txBody>
      </p:sp>
      <p:grpSp>
        <p:nvGrpSpPr>
          <p:cNvPr id="1144" name="object 1144"/>
          <p:cNvGrpSpPr/>
          <p:nvPr/>
        </p:nvGrpSpPr>
        <p:grpSpPr>
          <a:xfrm>
            <a:off x="12422088" y="9845954"/>
            <a:ext cx="7031031" cy="62665"/>
            <a:chOff x="15045188" y="10101364"/>
            <a:chExt cx="330200" cy="12065"/>
          </a:xfrm>
        </p:grpSpPr>
        <p:sp>
          <p:nvSpPr>
            <p:cNvPr id="1145" name="object 1145"/>
            <p:cNvSpPr/>
            <p:nvPr/>
          </p:nvSpPr>
          <p:spPr>
            <a:xfrm>
              <a:off x="15047050" y="10101999"/>
              <a:ext cx="0" cy="6985"/>
            </a:xfrm>
            <a:custGeom>
              <a:avLst/>
              <a:gdLst/>
              <a:ahLst/>
              <a:cxnLst/>
              <a:rect l="l" t="t" r="r" b="b"/>
              <a:pathLst>
                <a:path h="6984">
                  <a:moveTo>
                    <a:pt x="0" y="0"/>
                  </a:moveTo>
                  <a:lnTo>
                    <a:pt x="0" y="6515"/>
                  </a:lnTo>
                </a:path>
              </a:pathLst>
            </a:custGeom>
            <a:ln w="3175">
              <a:solidFill>
                <a:srgbClr val="767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146"/>
            <p:cNvSpPr/>
            <p:nvPr/>
          </p:nvSpPr>
          <p:spPr>
            <a:xfrm>
              <a:off x="15047050" y="1011037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327622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1147"/>
            <p:cNvSpPr/>
            <p:nvPr/>
          </p:nvSpPr>
          <p:spPr>
            <a:xfrm>
              <a:off x="15045188" y="10108515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3722" y="0"/>
                  </a:moveTo>
                  <a:lnTo>
                    <a:pt x="0" y="4653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8" name="object 1148"/>
          <p:cNvSpPr txBox="1"/>
          <p:nvPr/>
        </p:nvSpPr>
        <p:spPr>
          <a:xfrm>
            <a:off x="15297636" y="10134251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1157" name="object 1157"/>
          <p:cNvSpPr txBox="1"/>
          <p:nvPr/>
        </p:nvSpPr>
        <p:spPr>
          <a:xfrm>
            <a:off x="14419244" y="10122655"/>
            <a:ext cx="25654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1166" name="object 1166"/>
          <p:cNvSpPr txBox="1"/>
          <p:nvPr/>
        </p:nvSpPr>
        <p:spPr>
          <a:xfrm>
            <a:off x="13511519" y="10134251"/>
            <a:ext cx="256540" cy="10836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600" dirty="0">
              <a:latin typeface="Arial MT"/>
              <a:cs typeface="Arial MT"/>
            </a:endParaRPr>
          </a:p>
        </p:txBody>
      </p:sp>
      <p:grpSp>
        <p:nvGrpSpPr>
          <p:cNvPr id="1171" name="object 1171"/>
          <p:cNvGrpSpPr/>
          <p:nvPr/>
        </p:nvGrpSpPr>
        <p:grpSpPr>
          <a:xfrm>
            <a:off x="11528980" y="9685257"/>
            <a:ext cx="875986" cy="86619"/>
            <a:chOff x="12406525" y="10108514"/>
            <a:chExt cx="329565" cy="11430"/>
          </a:xfrm>
        </p:grpSpPr>
        <p:sp>
          <p:nvSpPr>
            <p:cNvPr id="1172" name="object 1172"/>
            <p:cNvSpPr/>
            <p:nvPr/>
          </p:nvSpPr>
          <p:spPr>
            <a:xfrm>
              <a:off x="12409317" y="10112237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0" y="74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67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3" name="object 1173"/>
            <p:cNvSpPr/>
            <p:nvPr/>
          </p:nvSpPr>
          <p:spPr>
            <a:xfrm>
              <a:off x="12409317" y="10110376"/>
              <a:ext cx="327025" cy="0"/>
            </a:xfrm>
            <a:custGeom>
              <a:avLst/>
              <a:gdLst/>
              <a:ahLst/>
              <a:cxnLst/>
              <a:rect l="l" t="t" r="r" b="b"/>
              <a:pathLst>
                <a:path w="327025">
                  <a:moveTo>
                    <a:pt x="0" y="0"/>
                  </a:moveTo>
                  <a:lnTo>
                    <a:pt x="326691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4" name="object 1174"/>
            <p:cNvSpPr/>
            <p:nvPr/>
          </p:nvSpPr>
          <p:spPr>
            <a:xfrm>
              <a:off x="12406525" y="1010851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4653" y="0"/>
                  </a:moveTo>
                  <a:lnTo>
                    <a:pt x="0" y="4653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5" name="object 1175"/>
          <p:cNvSpPr txBox="1"/>
          <p:nvPr/>
        </p:nvSpPr>
        <p:spPr>
          <a:xfrm>
            <a:off x="12760157" y="10150475"/>
            <a:ext cx="256540" cy="10836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-10" dirty="0">
                <a:solidFill>
                  <a:srgbClr val="535353"/>
                </a:solidFill>
                <a:latin typeface="Arial MT"/>
                <a:cs typeface="Arial MT"/>
              </a:rPr>
              <a:t>10.00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1227" name="CuadroTexto 1226">
            <a:extLst>
              <a:ext uri="{FF2B5EF4-FFF2-40B4-BE49-F238E27FC236}">
                <a16:creationId xmlns:a16="http://schemas.microsoft.com/office/drawing/2014/main" id="{5D69687B-C845-3EE6-3914-425E4FC9CFEB}"/>
              </a:ext>
            </a:extLst>
          </p:cNvPr>
          <p:cNvSpPr txBox="1"/>
          <p:nvPr/>
        </p:nvSpPr>
        <p:spPr>
          <a:xfrm>
            <a:off x="11576049" y="7388225"/>
            <a:ext cx="809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367.50M2</a:t>
            </a:r>
          </a:p>
        </p:txBody>
      </p:sp>
      <p:sp>
        <p:nvSpPr>
          <p:cNvPr id="1229" name="CuadroTexto 1228">
            <a:extLst>
              <a:ext uri="{FF2B5EF4-FFF2-40B4-BE49-F238E27FC236}">
                <a16:creationId xmlns:a16="http://schemas.microsoft.com/office/drawing/2014/main" id="{36EF2168-17EF-323A-BFE1-5F7E3C8E7D6D}"/>
              </a:ext>
            </a:extLst>
          </p:cNvPr>
          <p:cNvSpPr txBox="1"/>
          <p:nvPr/>
        </p:nvSpPr>
        <p:spPr>
          <a:xfrm>
            <a:off x="12479169" y="7388225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397.5M2</a:t>
            </a:r>
          </a:p>
        </p:txBody>
      </p:sp>
      <p:sp>
        <p:nvSpPr>
          <p:cNvPr id="1230" name="CuadroTexto 1229">
            <a:extLst>
              <a:ext uri="{FF2B5EF4-FFF2-40B4-BE49-F238E27FC236}">
                <a16:creationId xmlns:a16="http://schemas.microsoft.com/office/drawing/2014/main" id="{572EB4CE-4145-83E3-8071-38EE40162F1D}"/>
              </a:ext>
            </a:extLst>
          </p:cNvPr>
          <p:cNvSpPr txBox="1"/>
          <p:nvPr/>
        </p:nvSpPr>
        <p:spPr>
          <a:xfrm>
            <a:off x="13358723" y="7388225"/>
            <a:ext cx="788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397.5</a:t>
            </a:r>
            <a:r>
              <a:rPr lang="es-MX" sz="750" b="1" dirty="0"/>
              <a:t> </a:t>
            </a:r>
            <a:r>
              <a:rPr lang="es-MX" sz="1000" b="1" dirty="0"/>
              <a:t>M2</a:t>
            </a:r>
          </a:p>
        </p:txBody>
      </p:sp>
      <p:sp>
        <p:nvSpPr>
          <p:cNvPr id="1231" name="CuadroTexto 1230">
            <a:extLst>
              <a:ext uri="{FF2B5EF4-FFF2-40B4-BE49-F238E27FC236}">
                <a16:creationId xmlns:a16="http://schemas.microsoft.com/office/drawing/2014/main" id="{37FC1270-C1BD-5B3E-F1A0-C15B7D3322A9}"/>
              </a:ext>
            </a:extLst>
          </p:cNvPr>
          <p:cNvSpPr txBox="1"/>
          <p:nvPr/>
        </p:nvSpPr>
        <p:spPr>
          <a:xfrm>
            <a:off x="14238278" y="7388225"/>
            <a:ext cx="745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397.5</a:t>
            </a:r>
            <a:r>
              <a:rPr lang="es-MX" sz="750" b="1" dirty="0"/>
              <a:t> </a:t>
            </a:r>
            <a:r>
              <a:rPr lang="es-MX" sz="1000" b="1" dirty="0"/>
              <a:t>M2</a:t>
            </a:r>
          </a:p>
        </p:txBody>
      </p:sp>
      <p:sp>
        <p:nvSpPr>
          <p:cNvPr id="1232" name="CuadroTexto 1231">
            <a:extLst>
              <a:ext uri="{FF2B5EF4-FFF2-40B4-BE49-F238E27FC236}">
                <a16:creationId xmlns:a16="http://schemas.microsoft.com/office/drawing/2014/main" id="{3DB2A96B-2795-0DAB-3098-E4A137ABC462}"/>
              </a:ext>
            </a:extLst>
          </p:cNvPr>
          <p:cNvSpPr txBox="1"/>
          <p:nvPr/>
        </p:nvSpPr>
        <p:spPr>
          <a:xfrm>
            <a:off x="15117831" y="7388225"/>
            <a:ext cx="788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397.5</a:t>
            </a:r>
            <a:r>
              <a:rPr lang="es-MX" sz="750" b="1" dirty="0"/>
              <a:t> </a:t>
            </a:r>
            <a:r>
              <a:rPr lang="es-MX" sz="1000" b="1" dirty="0"/>
              <a:t>M2</a:t>
            </a:r>
          </a:p>
        </p:txBody>
      </p:sp>
      <p:sp>
        <p:nvSpPr>
          <p:cNvPr id="1233" name="CuadroTexto 1232">
            <a:extLst>
              <a:ext uri="{FF2B5EF4-FFF2-40B4-BE49-F238E27FC236}">
                <a16:creationId xmlns:a16="http://schemas.microsoft.com/office/drawing/2014/main" id="{8291C7BD-37F3-D119-8322-C8FC20AF34CF}"/>
              </a:ext>
            </a:extLst>
          </p:cNvPr>
          <p:cNvSpPr txBox="1"/>
          <p:nvPr/>
        </p:nvSpPr>
        <p:spPr>
          <a:xfrm>
            <a:off x="15970976" y="7403711"/>
            <a:ext cx="777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397.5</a:t>
            </a:r>
            <a:r>
              <a:rPr lang="es-MX" sz="750" b="1" dirty="0"/>
              <a:t> </a:t>
            </a:r>
            <a:r>
              <a:rPr lang="es-MX" sz="1000" b="1" dirty="0"/>
              <a:t>M2</a:t>
            </a:r>
          </a:p>
        </p:txBody>
      </p:sp>
      <p:sp>
        <p:nvSpPr>
          <p:cNvPr id="1234" name="CuadroTexto 1233">
            <a:extLst>
              <a:ext uri="{FF2B5EF4-FFF2-40B4-BE49-F238E27FC236}">
                <a16:creationId xmlns:a16="http://schemas.microsoft.com/office/drawing/2014/main" id="{D206F0E1-C803-BDD7-31F1-AC258D1E1001}"/>
              </a:ext>
            </a:extLst>
          </p:cNvPr>
          <p:cNvSpPr txBox="1"/>
          <p:nvPr/>
        </p:nvSpPr>
        <p:spPr>
          <a:xfrm>
            <a:off x="16831435" y="7396366"/>
            <a:ext cx="777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382.84</a:t>
            </a:r>
            <a:r>
              <a:rPr lang="es-MX" sz="750" b="1" dirty="0"/>
              <a:t> </a:t>
            </a:r>
            <a:r>
              <a:rPr lang="es-MX" sz="1000" b="1" dirty="0"/>
              <a:t>M2</a:t>
            </a:r>
          </a:p>
        </p:txBody>
      </p:sp>
      <p:sp>
        <p:nvSpPr>
          <p:cNvPr id="1235" name="CuadroTexto 1234">
            <a:extLst>
              <a:ext uri="{FF2B5EF4-FFF2-40B4-BE49-F238E27FC236}">
                <a16:creationId xmlns:a16="http://schemas.microsoft.com/office/drawing/2014/main" id="{13E51EEE-843A-D91D-749E-BE9DD19C084A}"/>
              </a:ext>
            </a:extLst>
          </p:cNvPr>
          <p:cNvSpPr txBox="1"/>
          <p:nvPr/>
        </p:nvSpPr>
        <p:spPr>
          <a:xfrm>
            <a:off x="17830243" y="7501409"/>
            <a:ext cx="81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383.30 M2</a:t>
            </a:r>
          </a:p>
        </p:txBody>
      </p:sp>
      <p:sp>
        <p:nvSpPr>
          <p:cNvPr id="1236" name="CuadroTexto 1235">
            <a:extLst>
              <a:ext uri="{FF2B5EF4-FFF2-40B4-BE49-F238E27FC236}">
                <a16:creationId xmlns:a16="http://schemas.microsoft.com/office/drawing/2014/main" id="{0278BA59-F85D-11EC-BCE8-43D480E9913A}"/>
              </a:ext>
            </a:extLst>
          </p:cNvPr>
          <p:cNvSpPr txBox="1"/>
          <p:nvPr/>
        </p:nvSpPr>
        <p:spPr>
          <a:xfrm>
            <a:off x="18693917" y="7512734"/>
            <a:ext cx="792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392.73 M2</a:t>
            </a:r>
          </a:p>
        </p:txBody>
      </p:sp>
      <p:sp>
        <p:nvSpPr>
          <p:cNvPr id="1237" name="CuadroTexto 1236">
            <a:extLst>
              <a:ext uri="{FF2B5EF4-FFF2-40B4-BE49-F238E27FC236}">
                <a16:creationId xmlns:a16="http://schemas.microsoft.com/office/drawing/2014/main" id="{B7E5F281-D493-065C-6DDE-036783406823}"/>
              </a:ext>
            </a:extLst>
          </p:cNvPr>
          <p:cNvSpPr txBox="1"/>
          <p:nvPr/>
        </p:nvSpPr>
        <p:spPr>
          <a:xfrm>
            <a:off x="11728450" y="7616825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1</a:t>
            </a:r>
          </a:p>
        </p:txBody>
      </p:sp>
      <p:sp>
        <p:nvSpPr>
          <p:cNvPr id="1238" name="CuadroTexto 1237">
            <a:extLst>
              <a:ext uri="{FF2B5EF4-FFF2-40B4-BE49-F238E27FC236}">
                <a16:creationId xmlns:a16="http://schemas.microsoft.com/office/drawing/2014/main" id="{90A49013-42E6-6619-9FB7-8E9155BBF422}"/>
              </a:ext>
            </a:extLst>
          </p:cNvPr>
          <p:cNvSpPr txBox="1"/>
          <p:nvPr/>
        </p:nvSpPr>
        <p:spPr>
          <a:xfrm>
            <a:off x="12635697" y="7616825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2</a:t>
            </a:r>
          </a:p>
        </p:txBody>
      </p:sp>
      <p:sp>
        <p:nvSpPr>
          <p:cNvPr id="1240" name="CuadroTexto 1239">
            <a:extLst>
              <a:ext uri="{FF2B5EF4-FFF2-40B4-BE49-F238E27FC236}">
                <a16:creationId xmlns:a16="http://schemas.microsoft.com/office/drawing/2014/main" id="{CC5CF597-3E6D-228B-4E5B-40F2B9F9D9EB}"/>
              </a:ext>
            </a:extLst>
          </p:cNvPr>
          <p:cNvSpPr txBox="1"/>
          <p:nvPr/>
        </p:nvSpPr>
        <p:spPr>
          <a:xfrm>
            <a:off x="13496433" y="7616825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3</a:t>
            </a:r>
          </a:p>
        </p:txBody>
      </p:sp>
      <p:sp>
        <p:nvSpPr>
          <p:cNvPr id="1241" name="CuadroTexto 1240">
            <a:extLst>
              <a:ext uri="{FF2B5EF4-FFF2-40B4-BE49-F238E27FC236}">
                <a16:creationId xmlns:a16="http://schemas.microsoft.com/office/drawing/2014/main" id="{B3342E41-3493-2953-B5DC-56CEC31DEF43}"/>
              </a:ext>
            </a:extLst>
          </p:cNvPr>
          <p:cNvSpPr txBox="1"/>
          <p:nvPr/>
        </p:nvSpPr>
        <p:spPr>
          <a:xfrm>
            <a:off x="14386551" y="7616825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4</a:t>
            </a:r>
          </a:p>
        </p:txBody>
      </p:sp>
      <p:sp>
        <p:nvSpPr>
          <p:cNvPr id="1242" name="CuadroTexto 1241">
            <a:extLst>
              <a:ext uri="{FF2B5EF4-FFF2-40B4-BE49-F238E27FC236}">
                <a16:creationId xmlns:a16="http://schemas.microsoft.com/office/drawing/2014/main" id="{29145892-C3E6-634B-BF28-2D137B19D713}"/>
              </a:ext>
            </a:extLst>
          </p:cNvPr>
          <p:cNvSpPr txBox="1"/>
          <p:nvPr/>
        </p:nvSpPr>
        <p:spPr>
          <a:xfrm>
            <a:off x="15262194" y="7616825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5</a:t>
            </a:r>
          </a:p>
        </p:txBody>
      </p:sp>
      <p:sp>
        <p:nvSpPr>
          <p:cNvPr id="1243" name="CuadroTexto 1242">
            <a:extLst>
              <a:ext uri="{FF2B5EF4-FFF2-40B4-BE49-F238E27FC236}">
                <a16:creationId xmlns:a16="http://schemas.microsoft.com/office/drawing/2014/main" id="{FA739B24-1811-82A3-3988-8A557DA8AE3C}"/>
              </a:ext>
            </a:extLst>
          </p:cNvPr>
          <p:cNvSpPr txBox="1"/>
          <p:nvPr/>
        </p:nvSpPr>
        <p:spPr>
          <a:xfrm>
            <a:off x="16136291" y="7616825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6</a:t>
            </a:r>
          </a:p>
        </p:txBody>
      </p:sp>
      <p:sp>
        <p:nvSpPr>
          <p:cNvPr id="1244" name="CuadroTexto 1243">
            <a:extLst>
              <a:ext uri="{FF2B5EF4-FFF2-40B4-BE49-F238E27FC236}">
                <a16:creationId xmlns:a16="http://schemas.microsoft.com/office/drawing/2014/main" id="{294D867A-2A2E-0A66-7598-F4A4249729B5}"/>
              </a:ext>
            </a:extLst>
          </p:cNvPr>
          <p:cNvSpPr txBox="1"/>
          <p:nvPr/>
        </p:nvSpPr>
        <p:spPr>
          <a:xfrm>
            <a:off x="17082654" y="7746903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7</a:t>
            </a:r>
          </a:p>
        </p:txBody>
      </p:sp>
      <p:sp>
        <p:nvSpPr>
          <p:cNvPr id="1245" name="CuadroTexto 1244">
            <a:extLst>
              <a:ext uri="{FF2B5EF4-FFF2-40B4-BE49-F238E27FC236}">
                <a16:creationId xmlns:a16="http://schemas.microsoft.com/office/drawing/2014/main" id="{3956F695-541F-2F51-4706-9EB1443C7191}"/>
              </a:ext>
            </a:extLst>
          </p:cNvPr>
          <p:cNvSpPr txBox="1"/>
          <p:nvPr/>
        </p:nvSpPr>
        <p:spPr>
          <a:xfrm>
            <a:off x="17975633" y="7771045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8</a:t>
            </a:r>
          </a:p>
        </p:txBody>
      </p:sp>
      <p:sp>
        <p:nvSpPr>
          <p:cNvPr id="1246" name="CuadroTexto 1245">
            <a:extLst>
              <a:ext uri="{FF2B5EF4-FFF2-40B4-BE49-F238E27FC236}">
                <a16:creationId xmlns:a16="http://schemas.microsoft.com/office/drawing/2014/main" id="{27748FF0-376E-5194-9646-CD0010C05C60}"/>
              </a:ext>
            </a:extLst>
          </p:cNvPr>
          <p:cNvSpPr txBox="1"/>
          <p:nvPr/>
        </p:nvSpPr>
        <p:spPr>
          <a:xfrm>
            <a:off x="18874445" y="7798713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9</a:t>
            </a:r>
          </a:p>
        </p:txBody>
      </p:sp>
      <p:sp>
        <p:nvSpPr>
          <p:cNvPr id="1248" name="CuadroTexto 1247">
            <a:extLst>
              <a:ext uri="{FF2B5EF4-FFF2-40B4-BE49-F238E27FC236}">
                <a16:creationId xmlns:a16="http://schemas.microsoft.com/office/drawing/2014/main" id="{A8947794-9DAC-FE92-2A9F-8A459888EFDD}"/>
              </a:ext>
            </a:extLst>
          </p:cNvPr>
          <p:cNvSpPr txBox="1"/>
          <p:nvPr/>
        </p:nvSpPr>
        <p:spPr>
          <a:xfrm>
            <a:off x="12490450" y="2048185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350.90 M2</a:t>
            </a:r>
          </a:p>
        </p:txBody>
      </p:sp>
      <p:sp>
        <p:nvSpPr>
          <p:cNvPr id="1249" name="CuadroTexto 1248">
            <a:extLst>
              <a:ext uri="{FF2B5EF4-FFF2-40B4-BE49-F238E27FC236}">
                <a16:creationId xmlns:a16="http://schemas.microsoft.com/office/drawing/2014/main" id="{9F6E82F8-9BCE-5B59-FC32-530523259ABB}"/>
              </a:ext>
            </a:extLst>
          </p:cNvPr>
          <p:cNvSpPr txBox="1"/>
          <p:nvPr/>
        </p:nvSpPr>
        <p:spPr>
          <a:xfrm>
            <a:off x="13328650" y="2048185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337.50 M2</a:t>
            </a:r>
          </a:p>
        </p:txBody>
      </p:sp>
      <p:sp>
        <p:nvSpPr>
          <p:cNvPr id="1250" name="CuadroTexto 1249">
            <a:extLst>
              <a:ext uri="{FF2B5EF4-FFF2-40B4-BE49-F238E27FC236}">
                <a16:creationId xmlns:a16="http://schemas.microsoft.com/office/drawing/2014/main" id="{4EF252F1-AF15-E503-0D7B-36CE95EBA941}"/>
              </a:ext>
            </a:extLst>
          </p:cNvPr>
          <p:cNvSpPr txBox="1"/>
          <p:nvPr/>
        </p:nvSpPr>
        <p:spPr>
          <a:xfrm>
            <a:off x="14243050" y="2053537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337.50 M2</a:t>
            </a:r>
          </a:p>
        </p:txBody>
      </p:sp>
      <p:sp>
        <p:nvSpPr>
          <p:cNvPr id="1251" name="CuadroTexto 1250">
            <a:extLst>
              <a:ext uri="{FF2B5EF4-FFF2-40B4-BE49-F238E27FC236}">
                <a16:creationId xmlns:a16="http://schemas.microsoft.com/office/drawing/2014/main" id="{2F68BAF9-4DFF-83F9-B42F-CD5F1495EBEE}"/>
              </a:ext>
            </a:extLst>
          </p:cNvPr>
          <p:cNvSpPr txBox="1"/>
          <p:nvPr/>
        </p:nvSpPr>
        <p:spPr>
          <a:xfrm>
            <a:off x="15081250" y="2055978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337.50 M2</a:t>
            </a:r>
          </a:p>
        </p:txBody>
      </p:sp>
      <p:sp>
        <p:nvSpPr>
          <p:cNvPr id="1252" name="CuadroTexto 1251">
            <a:extLst>
              <a:ext uri="{FF2B5EF4-FFF2-40B4-BE49-F238E27FC236}">
                <a16:creationId xmlns:a16="http://schemas.microsoft.com/office/drawing/2014/main" id="{75F1B0E3-E378-91D1-0FAD-144EBFCBF363}"/>
              </a:ext>
            </a:extLst>
          </p:cNvPr>
          <p:cNvSpPr txBox="1"/>
          <p:nvPr/>
        </p:nvSpPr>
        <p:spPr>
          <a:xfrm>
            <a:off x="15995650" y="2055978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337.5 M2</a:t>
            </a:r>
          </a:p>
        </p:txBody>
      </p:sp>
      <p:sp>
        <p:nvSpPr>
          <p:cNvPr id="1253" name="CuadroTexto 1252">
            <a:extLst>
              <a:ext uri="{FF2B5EF4-FFF2-40B4-BE49-F238E27FC236}">
                <a16:creationId xmlns:a16="http://schemas.microsoft.com/office/drawing/2014/main" id="{1CDCEACE-1936-EBFC-306C-C26AE2CA5682}"/>
              </a:ext>
            </a:extLst>
          </p:cNvPr>
          <p:cNvSpPr txBox="1"/>
          <p:nvPr/>
        </p:nvSpPr>
        <p:spPr>
          <a:xfrm>
            <a:off x="16787088" y="2069570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322.84 M2</a:t>
            </a:r>
          </a:p>
        </p:txBody>
      </p:sp>
      <p:sp>
        <p:nvSpPr>
          <p:cNvPr id="1254" name="CuadroTexto 1253">
            <a:extLst>
              <a:ext uri="{FF2B5EF4-FFF2-40B4-BE49-F238E27FC236}">
                <a16:creationId xmlns:a16="http://schemas.microsoft.com/office/drawing/2014/main" id="{20C43546-1FFD-B3B4-E517-864A3643E603}"/>
              </a:ext>
            </a:extLst>
          </p:cNvPr>
          <p:cNvSpPr txBox="1"/>
          <p:nvPr/>
        </p:nvSpPr>
        <p:spPr>
          <a:xfrm>
            <a:off x="17694964" y="2069570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317.27 M2</a:t>
            </a:r>
          </a:p>
        </p:txBody>
      </p:sp>
      <p:sp>
        <p:nvSpPr>
          <p:cNvPr id="1255" name="CuadroTexto 1254">
            <a:extLst>
              <a:ext uri="{FF2B5EF4-FFF2-40B4-BE49-F238E27FC236}">
                <a16:creationId xmlns:a16="http://schemas.microsoft.com/office/drawing/2014/main" id="{5D872681-B598-2309-FD04-D6D01370A236}"/>
              </a:ext>
            </a:extLst>
          </p:cNvPr>
          <p:cNvSpPr txBox="1"/>
          <p:nvPr/>
        </p:nvSpPr>
        <p:spPr>
          <a:xfrm>
            <a:off x="18710210" y="3714213"/>
            <a:ext cx="8055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402.42 M2</a:t>
            </a:r>
          </a:p>
        </p:txBody>
      </p:sp>
      <p:sp>
        <p:nvSpPr>
          <p:cNvPr id="1257" name="CuadroTexto 1256">
            <a:extLst>
              <a:ext uri="{FF2B5EF4-FFF2-40B4-BE49-F238E27FC236}">
                <a16:creationId xmlns:a16="http://schemas.microsoft.com/office/drawing/2014/main" id="{12D1C53F-0792-1BF3-85D3-24226DCDFEF6}"/>
              </a:ext>
            </a:extLst>
          </p:cNvPr>
          <p:cNvSpPr txBox="1"/>
          <p:nvPr/>
        </p:nvSpPr>
        <p:spPr>
          <a:xfrm>
            <a:off x="18821580" y="3501180"/>
            <a:ext cx="761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10</a:t>
            </a:r>
          </a:p>
        </p:txBody>
      </p:sp>
      <p:sp>
        <p:nvSpPr>
          <p:cNvPr id="1258" name="CuadroTexto 1257">
            <a:extLst>
              <a:ext uri="{FF2B5EF4-FFF2-40B4-BE49-F238E27FC236}">
                <a16:creationId xmlns:a16="http://schemas.microsoft.com/office/drawing/2014/main" id="{96B78CEF-3E86-C606-31BF-0694B2201706}"/>
              </a:ext>
            </a:extLst>
          </p:cNvPr>
          <p:cNvSpPr txBox="1"/>
          <p:nvPr/>
        </p:nvSpPr>
        <p:spPr>
          <a:xfrm>
            <a:off x="17968695" y="3473397"/>
            <a:ext cx="561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11</a:t>
            </a:r>
          </a:p>
        </p:txBody>
      </p:sp>
      <p:sp>
        <p:nvSpPr>
          <p:cNvPr id="1259" name="CuadroTexto 1258">
            <a:extLst>
              <a:ext uri="{FF2B5EF4-FFF2-40B4-BE49-F238E27FC236}">
                <a16:creationId xmlns:a16="http://schemas.microsoft.com/office/drawing/2014/main" id="{041519A7-2283-A86F-353D-5215A23E024C}"/>
              </a:ext>
            </a:extLst>
          </p:cNvPr>
          <p:cNvSpPr txBox="1"/>
          <p:nvPr/>
        </p:nvSpPr>
        <p:spPr>
          <a:xfrm>
            <a:off x="17034140" y="3480231"/>
            <a:ext cx="515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12</a:t>
            </a:r>
          </a:p>
        </p:txBody>
      </p:sp>
      <p:sp>
        <p:nvSpPr>
          <p:cNvPr id="1260" name="CuadroTexto 1259">
            <a:extLst>
              <a:ext uri="{FF2B5EF4-FFF2-40B4-BE49-F238E27FC236}">
                <a16:creationId xmlns:a16="http://schemas.microsoft.com/office/drawing/2014/main" id="{E8B02A32-A9C1-A470-C1EE-40E0499D8910}"/>
              </a:ext>
            </a:extLst>
          </p:cNvPr>
          <p:cNvSpPr txBox="1"/>
          <p:nvPr/>
        </p:nvSpPr>
        <p:spPr>
          <a:xfrm>
            <a:off x="16131262" y="3501245"/>
            <a:ext cx="473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13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7E98449F-F2AC-249C-03BB-94A8CD79B702}"/>
              </a:ext>
            </a:extLst>
          </p:cNvPr>
          <p:cNvSpPr txBox="1"/>
          <p:nvPr/>
        </p:nvSpPr>
        <p:spPr>
          <a:xfrm>
            <a:off x="15295452" y="3486892"/>
            <a:ext cx="545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14</a:t>
            </a:r>
          </a:p>
        </p:txBody>
      </p: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4D714396-238B-9B5D-1F2E-F695DF65162D}"/>
              </a:ext>
            </a:extLst>
          </p:cNvPr>
          <p:cNvSpPr txBox="1"/>
          <p:nvPr/>
        </p:nvSpPr>
        <p:spPr>
          <a:xfrm>
            <a:off x="14419029" y="3489573"/>
            <a:ext cx="536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15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97C83FFD-3700-C375-F21E-B58DE8629557}"/>
              </a:ext>
            </a:extLst>
          </p:cNvPr>
          <p:cNvSpPr txBox="1"/>
          <p:nvPr/>
        </p:nvSpPr>
        <p:spPr>
          <a:xfrm>
            <a:off x="13502648" y="3477786"/>
            <a:ext cx="606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16</a:t>
            </a:r>
          </a:p>
        </p:txBody>
      </p: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2C52EAD6-7AEA-6C43-B559-D14C714ACD20}"/>
              </a:ext>
            </a:extLst>
          </p:cNvPr>
          <p:cNvSpPr txBox="1"/>
          <p:nvPr/>
        </p:nvSpPr>
        <p:spPr>
          <a:xfrm>
            <a:off x="12676606" y="3450448"/>
            <a:ext cx="480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17</a:t>
            </a:r>
          </a:p>
        </p:txBody>
      </p:sp>
      <p:sp>
        <p:nvSpPr>
          <p:cNvPr id="164" name="CuadroTexto 163">
            <a:extLst>
              <a:ext uri="{FF2B5EF4-FFF2-40B4-BE49-F238E27FC236}">
                <a16:creationId xmlns:a16="http://schemas.microsoft.com/office/drawing/2014/main" id="{3962FE5A-D35B-FEAD-2B59-966CF1BCDBF0}"/>
              </a:ext>
            </a:extLst>
          </p:cNvPr>
          <p:cNvSpPr txBox="1"/>
          <p:nvPr/>
        </p:nvSpPr>
        <p:spPr>
          <a:xfrm>
            <a:off x="6998675" y="3332432"/>
            <a:ext cx="641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18</a:t>
            </a:r>
          </a:p>
        </p:txBody>
      </p:sp>
      <p:sp>
        <p:nvSpPr>
          <p:cNvPr id="165" name="CuadroTexto 164">
            <a:extLst>
              <a:ext uri="{FF2B5EF4-FFF2-40B4-BE49-F238E27FC236}">
                <a16:creationId xmlns:a16="http://schemas.microsoft.com/office/drawing/2014/main" id="{CF2659B4-12D5-0F71-1F7F-99B2B728B0CC}"/>
              </a:ext>
            </a:extLst>
          </p:cNvPr>
          <p:cNvSpPr txBox="1"/>
          <p:nvPr/>
        </p:nvSpPr>
        <p:spPr>
          <a:xfrm>
            <a:off x="6110686" y="3336551"/>
            <a:ext cx="6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19</a:t>
            </a:r>
          </a:p>
        </p:txBody>
      </p:sp>
      <p:sp>
        <p:nvSpPr>
          <p:cNvPr id="166" name="CuadroTexto 165">
            <a:extLst>
              <a:ext uri="{FF2B5EF4-FFF2-40B4-BE49-F238E27FC236}">
                <a16:creationId xmlns:a16="http://schemas.microsoft.com/office/drawing/2014/main" id="{3749F54D-BA39-5882-37A7-A98CA26C52DD}"/>
              </a:ext>
            </a:extLst>
          </p:cNvPr>
          <p:cNvSpPr txBox="1"/>
          <p:nvPr/>
        </p:nvSpPr>
        <p:spPr>
          <a:xfrm>
            <a:off x="5246233" y="3333825"/>
            <a:ext cx="626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20</a:t>
            </a:r>
          </a:p>
        </p:txBody>
      </p:sp>
      <p:sp>
        <p:nvSpPr>
          <p:cNvPr id="167" name="CuadroTexto 166">
            <a:extLst>
              <a:ext uri="{FF2B5EF4-FFF2-40B4-BE49-F238E27FC236}">
                <a16:creationId xmlns:a16="http://schemas.microsoft.com/office/drawing/2014/main" id="{00CFB060-D93B-9A86-D567-D808E609AB41}"/>
              </a:ext>
            </a:extLst>
          </p:cNvPr>
          <p:cNvSpPr txBox="1"/>
          <p:nvPr/>
        </p:nvSpPr>
        <p:spPr>
          <a:xfrm>
            <a:off x="4407353" y="3347475"/>
            <a:ext cx="520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21</a:t>
            </a:r>
          </a:p>
        </p:txBody>
      </p:sp>
      <p:sp>
        <p:nvSpPr>
          <p:cNvPr id="168" name="CuadroTexto 167">
            <a:extLst>
              <a:ext uri="{FF2B5EF4-FFF2-40B4-BE49-F238E27FC236}">
                <a16:creationId xmlns:a16="http://schemas.microsoft.com/office/drawing/2014/main" id="{B7AA1F88-F59D-C4C7-CA19-BA910692AD67}"/>
              </a:ext>
            </a:extLst>
          </p:cNvPr>
          <p:cNvSpPr txBox="1"/>
          <p:nvPr/>
        </p:nvSpPr>
        <p:spPr>
          <a:xfrm>
            <a:off x="3456637" y="3343216"/>
            <a:ext cx="542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2</a:t>
            </a:r>
            <a:r>
              <a:rPr lang="es-MX" sz="1600" b="1" dirty="0"/>
              <a:t>2</a:t>
            </a:r>
          </a:p>
        </p:txBody>
      </p:sp>
      <p:sp>
        <p:nvSpPr>
          <p:cNvPr id="169" name="CuadroTexto 168">
            <a:extLst>
              <a:ext uri="{FF2B5EF4-FFF2-40B4-BE49-F238E27FC236}">
                <a16:creationId xmlns:a16="http://schemas.microsoft.com/office/drawing/2014/main" id="{25C83BE3-71B5-3F2B-D0BE-1436EA7CD29B}"/>
              </a:ext>
            </a:extLst>
          </p:cNvPr>
          <p:cNvSpPr txBox="1"/>
          <p:nvPr/>
        </p:nvSpPr>
        <p:spPr>
          <a:xfrm>
            <a:off x="2609350" y="3332770"/>
            <a:ext cx="499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23</a:t>
            </a:r>
          </a:p>
        </p:txBody>
      </p:sp>
      <p:sp>
        <p:nvSpPr>
          <p:cNvPr id="170" name="CuadroTexto 169">
            <a:extLst>
              <a:ext uri="{FF2B5EF4-FFF2-40B4-BE49-F238E27FC236}">
                <a16:creationId xmlns:a16="http://schemas.microsoft.com/office/drawing/2014/main" id="{C4775A54-9E75-8995-20A7-515FCCEC6955}"/>
              </a:ext>
            </a:extLst>
          </p:cNvPr>
          <p:cNvSpPr txBox="1"/>
          <p:nvPr/>
        </p:nvSpPr>
        <p:spPr>
          <a:xfrm>
            <a:off x="1752441" y="3340408"/>
            <a:ext cx="557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24</a:t>
            </a:r>
          </a:p>
        </p:txBody>
      </p:sp>
      <p:sp>
        <p:nvSpPr>
          <p:cNvPr id="182" name="CuadroTexto 181">
            <a:extLst>
              <a:ext uri="{FF2B5EF4-FFF2-40B4-BE49-F238E27FC236}">
                <a16:creationId xmlns:a16="http://schemas.microsoft.com/office/drawing/2014/main" id="{4EAC1ECE-B148-ACA8-66C5-991F307BF28C}"/>
              </a:ext>
            </a:extLst>
          </p:cNvPr>
          <p:cNvSpPr txBox="1"/>
          <p:nvPr/>
        </p:nvSpPr>
        <p:spPr>
          <a:xfrm>
            <a:off x="869328" y="3332770"/>
            <a:ext cx="457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25</a:t>
            </a:r>
          </a:p>
        </p:txBody>
      </p:sp>
      <p:sp>
        <p:nvSpPr>
          <p:cNvPr id="183" name="CuadroTexto 182">
            <a:extLst>
              <a:ext uri="{FF2B5EF4-FFF2-40B4-BE49-F238E27FC236}">
                <a16:creationId xmlns:a16="http://schemas.microsoft.com/office/drawing/2014/main" id="{B45515C3-BE11-5090-8C13-A4ED1E7D0CD1}"/>
              </a:ext>
            </a:extLst>
          </p:cNvPr>
          <p:cNvSpPr txBox="1"/>
          <p:nvPr/>
        </p:nvSpPr>
        <p:spPr>
          <a:xfrm>
            <a:off x="6936626" y="2016529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347.20 M2</a:t>
            </a:r>
          </a:p>
        </p:txBody>
      </p:sp>
      <p:sp>
        <p:nvSpPr>
          <p:cNvPr id="184" name="CuadroTexto 183">
            <a:extLst>
              <a:ext uri="{FF2B5EF4-FFF2-40B4-BE49-F238E27FC236}">
                <a16:creationId xmlns:a16="http://schemas.microsoft.com/office/drawing/2014/main" id="{6069B489-3A9D-BD10-6A02-1442951728C1}"/>
              </a:ext>
            </a:extLst>
          </p:cNvPr>
          <p:cNvSpPr txBox="1"/>
          <p:nvPr/>
        </p:nvSpPr>
        <p:spPr>
          <a:xfrm>
            <a:off x="6046825" y="2010551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337.50 M2</a:t>
            </a:r>
          </a:p>
        </p:txBody>
      </p:sp>
      <p:sp>
        <p:nvSpPr>
          <p:cNvPr id="185" name="CuadroTexto 184">
            <a:extLst>
              <a:ext uri="{FF2B5EF4-FFF2-40B4-BE49-F238E27FC236}">
                <a16:creationId xmlns:a16="http://schemas.microsoft.com/office/drawing/2014/main" id="{42072F1D-DF48-89C2-86FF-CCC1F3218A97}"/>
              </a:ext>
            </a:extLst>
          </p:cNvPr>
          <p:cNvSpPr txBox="1"/>
          <p:nvPr/>
        </p:nvSpPr>
        <p:spPr>
          <a:xfrm>
            <a:off x="5137003" y="2053178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337.50 M2</a:t>
            </a:r>
          </a:p>
        </p:txBody>
      </p:sp>
      <p:sp>
        <p:nvSpPr>
          <p:cNvPr id="186" name="CuadroTexto 185">
            <a:extLst>
              <a:ext uri="{FF2B5EF4-FFF2-40B4-BE49-F238E27FC236}">
                <a16:creationId xmlns:a16="http://schemas.microsoft.com/office/drawing/2014/main" id="{B05E4112-06DE-FE37-60E5-9957443064D6}"/>
              </a:ext>
            </a:extLst>
          </p:cNvPr>
          <p:cNvSpPr txBox="1"/>
          <p:nvPr/>
        </p:nvSpPr>
        <p:spPr>
          <a:xfrm>
            <a:off x="4307190" y="2045715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337.50 M2</a:t>
            </a:r>
          </a:p>
        </p:txBody>
      </p:sp>
      <p:sp>
        <p:nvSpPr>
          <p:cNvPr id="188" name="CuadroTexto 187">
            <a:extLst>
              <a:ext uri="{FF2B5EF4-FFF2-40B4-BE49-F238E27FC236}">
                <a16:creationId xmlns:a16="http://schemas.microsoft.com/office/drawing/2014/main" id="{29AD186D-93BE-4574-FD29-7B7A49D4252F}"/>
              </a:ext>
            </a:extLst>
          </p:cNvPr>
          <p:cNvSpPr txBox="1"/>
          <p:nvPr/>
        </p:nvSpPr>
        <p:spPr>
          <a:xfrm>
            <a:off x="2557584" y="2045775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322.84 M2</a:t>
            </a:r>
          </a:p>
        </p:txBody>
      </p:sp>
      <p:sp>
        <p:nvSpPr>
          <p:cNvPr id="189" name="CuadroTexto 188">
            <a:extLst>
              <a:ext uri="{FF2B5EF4-FFF2-40B4-BE49-F238E27FC236}">
                <a16:creationId xmlns:a16="http://schemas.microsoft.com/office/drawing/2014/main" id="{328F6AF9-93FA-E24E-AD98-03AE3EBF9991}"/>
              </a:ext>
            </a:extLst>
          </p:cNvPr>
          <p:cNvSpPr txBox="1"/>
          <p:nvPr/>
        </p:nvSpPr>
        <p:spPr>
          <a:xfrm>
            <a:off x="1669321" y="3613164"/>
            <a:ext cx="7849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383.27 M2</a:t>
            </a:r>
          </a:p>
        </p:txBody>
      </p:sp>
      <p:sp>
        <p:nvSpPr>
          <p:cNvPr id="1228" name="CuadroTexto 1227">
            <a:extLst>
              <a:ext uri="{FF2B5EF4-FFF2-40B4-BE49-F238E27FC236}">
                <a16:creationId xmlns:a16="http://schemas.microsoft.com/office/drawing/2014/main" id="{F76C147B-56C7-5161-1FDD-1CF4C36F4BE0}"/>
              </a:ext>
            </a:extLst>
          </p:cNvPr>
          <p:cNvSpPr txBox="1"/>
          <p:nvPr/>
        </p:nvSpPr>
        <p:spPr>
          <a:xfrm>
            <a:off x="732940" y="2053537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341.22 M2</a:t>
            </a:r>
          </a:p>
        </p:txBody>
      </p:sp>
      <p:sp>
        <p:nvSpPr>
          <p:cNvPr id="1256" name="CuadroTexto 1255">
            <a:extLst>
              <a:ext uri="{FF2B5EF4-FFF2-40B4-BE49-F238E27FC236}">
                <a16:creationId xmlns:a16="http://schemas.microsoft.com/office/drawing/2014/main" id="{41844D85-BEFF-C8F0-98EF-5284C2429878}"/>
              </a:ext>
            </a:extLst>
          </p:cNvPr>
          <p:cNvSpPr txBox="1"/>
          <p:nvPr/>
        </p:nvSpPr>
        <p:spPr>
          <a:xfrm>
            <a:off x="736057" y="7710473"/>
            <a:ext cx="665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26</a:t>
            </a:r>
          </a:p>
        </p:txBody>
      </p:sp>
      <p:sp>
        <p:nvSpPr>
          <p:cNvPr id="1261" name="CuadroTexto 1260">
            <a:extLst>
              <a:ext uri="{FF2B5EF4-FFF2-40B4-BE49-F238E27FC236}">
                <a16:creationId xmlns:a16="http://schemas.microsoft.com/office/drawing/2014/main" id="{2C8B2F39-F898-A29D-EFA1-FDA8396FBD62}"/>
              </a:ext>
            </a:extLst>
          </p:cNvPr>
          <p:cNvSpPr txBox="1"/>
          <p:nvPr/>
        </p:nvSpPr>
        <p:spPr>
          <a:xfrm>
            <a:off x="1686734" y="7674859"/>
            <a:ext cx="466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27</a:t>
            </a:r>
          </a:p>
        </p:txBody>
      </p:sp>
      <p:sp>
        <p:nvSpPr>
          <p:cNvPr id="1262" name="CuadroTexto 1261">
            <a:extLst>
              <a:ext uri="{FF2B5EF4-FFF2-40B4-BE49-F238E27FC236}">
                <a16:creationId xmlns:a16="http://schemas.microsoft.com/office/drawing/2014/main" id="{D64D902D-B2CB-3D47-F669-BC04BDAA5E60}"/>
              </a:ext>
            </a:extLst>
          </p:cNvPr>
          <p:cNvSpPr txBox="1"/>
          <p:nvPr/>
        </p:nvSpPr>
        <p:spPr>
          <a:xfrm>
            <a:off x="2638704" y="7561024"/>
            <a:ext cx="49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28</a:t>
            </a:r>
          </a:p>
        </p:txBody>
      </p:sp>
      <p:sp>
        <p:nvSpPr>
          <p:cNvPr id="1263" name="CuadroTexto 1262">
            <a:extLst>
              <a:ext uri="{FF2B5EF4-FFF2-40B4-BE49-F238E27FC236}">
                <a16:creationId xmlns:a16="http://schemas.microsoft.com/office/drawing/2014/main" id="{7E1B1391-C9B5-ADEE-EC6E-7BD0B7001373}"/>
              </a:ext>
            </a:extLst>
          </p:cNvPr>
          <p:cNvSpPr txBox="1"/>
          <p:nvPr/>
        </p:nvSpPr>
        <p:spPr>
          <a:xfrm>
            <a:off x="3512432" y="7541196"/>
            <a:ext cx="511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2</a:t>
            </a:r>
            <a:r>
              <a:rPr lang="es-MX" sz="1600" b="1" dirty="0"/>
              <a:t>9</a:t>
            </a:r>
          </a:p>
        </p:txBody>
      </p:sp>
      <p:sp>
        <p:nvSpPr>
          <p:cNvPr id="1264" name="CuadroTexto 1263">
            <a:extLst>
              <a:ext uri="{FF2B5EF4-FFF2-40B4-BE49-F238E27FC236}">
                <a16:creationId xmlns:a16="http://schemas.microsoft.com/office/drawing/2014/main" id="{096ED259-7AFE-F09A-8B24-59DA1CB35264}"/>
              </a:ext>
            </a:extLst>
          </p:cNvPr>
          <p:cNvSpPr txBox="1"/>
          <p:nvPr/>
        </p:nvSpPr>
        <p:spPr>
          <a:xfrm>
            <a:off x="4420685" y="7524812"/>
            <a:ext cx="499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30</a:t>
            </a:r>
          </a:p>
        </p:txBody>
      </p:sp>
      <p:sp>
        <p:nvSpPr>
          <p:cNvPr id="1265" name="CuadroTexto 1264">
            <a:extLst>
              <a:ext uri="{FF2B5EF4-FFF2-40B4-BE49-F238E27FC236}">
                <a16:creationId xmlns:a16="http://schemas.microsoft.com/office/drawing/2014/main" id="{8B34F636-D8D0-C839-CA96-52883517A0C8}"/>
              </a:ext>
            </a:extLst>
          </p:cNvPr>
          <p:cNvSpPr txBox="1"/>
          <p:nvPr/>
        </p:nvSpPr>
        <p:spPr>
          <a:xfrm>
            <a:off x="5307136" y="7520197"/>
            <a:ext cx="472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31</a:t>
            </a:r>
          </a:p>
        </p:txBody>
      </p:sp>
      <p:sp>
        <p:nvSpPr>
          <p:cNvPr id="1266" name="CuadroTexto 1265">
            <a:extLst>
              <a:ext uri="{FF2B5EF4-FFF2-40B4-BE49-F238E27FC236}">
                <a16:creationId xmlns:a16="http://schemas.microsoft.com/office/drawing/2014/main" id="{35F770A5-E982-309E-3D23-C01572567EE3}"/>
              </a:ext>
            </a:extLst>
          </p:cNvPr>
          <p:cNvSpPr txBox="1"/>
          <p:nvPr/>
        </p:nvSpPr>
        <p:spPr>
          <a:xfrm>
            <a:off x="6170966" y="7513503"/>
            <a:ext cx="570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32</a:t>
            </a:r>
          </a:p>
        </p:txBody>
      </p:sp>
      <p:sp>
        <p:nvSpPr>
          <p:cNvPr id="1267" name="CuadroTexto 1266">
            <a:extLst>
              <a:ext uri="{FF2B5EF4-FFF2-40B4-BE49-F238E27FC236}">
                <a16:creationId xmlns:a16="http://schemas.microsoft.com/office/drawing/2014/main" id="{820419C0-9070-8573-28A6-A7333932D4DF}"/>
              </a:ext>
            </a:extLst>
          </p:cNvPr>
          <p:cNvSpPr txBox="1"/>
          <p:nvPr/>
        </p:nvSpPr>
        <p:spPr>
          <a:xfrm>
            <a:off x="7049795" y="7513503"/>
            <a:ext cx="594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33</a:t>
            </a:r>
          </a:p>
        </p:txBody>
      </p:sp>
      <p:sp>
        <p:nvSpPr>
          <p:cNvPr id="1268" name="CuadroTexto 1267">
            <a:extLst>
              <a:ext uri="{FF2B5EF4-FFF2-40B4-BE49-F238E27FC236}">
                <a16:creationId xmlns:a16="http://schemas.microsoft.com/office/drawing/2014/main" id="{9D5B78D2-2B07-232B-AA13-F98238015F17}"/>
              </a:ext>
            </a:extLst>
          </p:cNvPr>
          <p:cNvSpPr txBox="1"/>
          <p:nvPr/>
        </p:nvSpPr>
        <p:spPr>
          <a:xfrm>
            <a:off x="7952624" y="7543972"/>
            <a:ext cx="496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34</a:t>
            </a:r>
          </a:p>
        </p:txBody>
      </p:sp>
      <p:sp>
        <p:nvSpPr>
          <p:cNvPr id="1270" name="CuadroTexto 1269">
            <a:extLst>
              <a:ext uri="{FF2B5EF4-FFF2-40B4-BE49-F238E27FC236}">
                <a16:creationId xmlns:a16="http://schemas.microsoft.com/office/drawing/2014/main" id="{0D9D5C44-0F1B-34F6-69E9-5499F4C0AC56}"/>
              </a:ext>
            </a:extLst>
          </p:cNvPr>
          <p:cNvSpPr txBox="1"/>
          <p:nvPr/>
        </p:nvSpPr>
        <p:spPr>
          <a:xfrm>
            <a:off x="5982492" y="7374103"/>
            <a:ext cx="769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397.5 M2</a:t>
            </a:r>
          </a:p>
        </p:txBody>
      </p:sp>
      <p:sp>
        <p:nvSpPr>
          <p:cNvPr id="1271" name="CuadroTexto 1270">
            <a:extLst>
              <a:ext uri="{FF2B5EF4-FFF2-40B4-BE49-F238E27FC236}">
                <a16:creationId xmlns:a16="http://schemas.microsoft.com/office/drawing/2014/main" id="{AF22D40B-3511-98EC-D797-C20770253A07}"/>
              </a:ext>
            </a:extLst>
          </p:cNvPr>
          <p:cNvSpPr txBox="1"/>
          <p:nvPr/>
        </p:nvSpPr>
        <p:spPr>
          <a:xfrm>
            <a:off x="1542398" y="7543972"/>
            <a:ext cx="9094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383.26 M2</a:t>
            </a:r>
          </a:p>
        </p:txBody>
      </p:sp>
      <p:sp>
        <p:nvSpPr>
          <p:cNvPr id="1272" name="CuadroTexto 1271">
            <a:extLst>
              <a:ext uri="{FF2B5EF4-FFF2-40B4-BE49-F238E27FC236}">
                <a16:creationId xmlns:a16="http://schemas.microsoft.com/office/drawing/2014/main" id="{D51D5E6F-926F-97FE-61AB-15DF190EA8D3}"/>
              </a:ext>
            </a:extLst>
          </p:cNvPr>
          <p:cNvSpPr txBox="1"/>
          <p:nvPr/>
        </p:nvSpPr>
        <p:spPr>
          <a:xfrm>
            <a:off x="2482122" y="7402844"/>
            <a:ext cx="817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382.84 M2</a:t>
            </a:r>
          </a:p>
        </p:txBody>
      </p:sp>
      <p:sp>
        <p:nvSpPr>
          <p:cNvPr id="1273" name="CuadroTexto 1272">
            <a:extLst>
              <a:ext uri="{FF2B5EF4-FFF2-40B4-BE49-F238E27FC236}">
                <a16:creationId xmlns:a16="http://schemas.microsoft.com/office/drawing/2014/main" id="{2F317B65-DDB4-0CE2-D008-7B4F1A049F84}"/>
              </a:ext>
            </a:extLst>
          </p:cNvPr>
          <p:cNvSpPr txBox="1"/>
          <p:nvPr/>
        </p:nvSpPr>
        <p:spPr>
          <a:xfrm>
            <a:off x="3395026" y="7402997"/>
            <a:ext cx="799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397.5 M2</a:t>
            </a:r>
          </a:p>
        </p:txBody>
      </p:sp>
      <p:sp>
        <p:nvSpPr>
          <p:cNvPr id="1274" name="CuadroTexto 1273">
            <a:extLst>
              <a:ext uri="{FF2B5EF4-FFF2-40B4-BE49-F238E27FC236}">
                <a16:creationId xmlns:a16="http://schemas.microsoft.com/office/drawing/2014/main" id="{C288F409-3A35-BB8A-8337-046689F66A29}"/>
              </a:ext>
            </a:extLst>
          </p:cNvPr>
          <p:cNvSpPr txBox="1"/>
          <p:nvPr/>
        </p:nvSpPr>
        <p:spPr>
          <a:xfrm>
            <a:off x="4322416" y="7403711"/>
            <a:ext cx="8013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397.5 M2</a:t>
            </a:r>
          </a:p>
        </p:txBody>
      </p:sp>
      <p:sp>
        <p:nvSpPr>
          <p:cNvPr id="1275" name="CuadroTexto 1274">
            <a:extLst>
              <a:ext uri="{FF2B5EF4-FFF2-40B4-BE49-F238E27FC236}">
                <a16:creationId xmlns:a16="http://schemas.microsoft.com/office/drawing/2014/main" id="{33CCE60E-5DE6-5843-A978-F78AB820FC2B}"/>
              </a:ext>
            </a:extLst>
          </p:cNvPr>
          <p:cNvSpPr txBox="1"/>
          <p:nvPr/>
        </p:nvSpPr>
        <p:spPr>
          <a:xfrm>
            <a:off x="5206158" y="7388414"/>
            <a:ext cx="818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397.5 M2</a:t>
            </a:r>
          </a:p>
        </p:txBody>
      </p:sp>
      <p:sp>
        <p:nvSpPr>
          <p:cNvPr id="1276" name="CuadroTexto 1275">
            <a:extLst>
              <a:ext uri="{FF2B5EF4-FFF2-40B4-BE49-F238E27FC236}">
                <a16:creationId xmlns:a16="http://schemas.microsoft.com/office/drawing/2014/main" id="{08852046-75BA-9070-15DD-298F1936BF5D}"/>
              </a:ext>
            </a:extLst>
          </p:cNvPr>
          <p:cNvSpPr txBox="1"/>
          <p:nvPr/>
        </p:nvSpPr>
        <p:spPr>
          <a:xfrm>
            <a:off x="598282" y="7519476"/>
            <a:ext cx="94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402.41 M2</a:t>
            </a:r>
          </a:p>
        </p:txBody>
      </p:sp>
      <p:sp>
        <p:nvSpPr>
          <p:cNvPr id="1277" name="CuadroTexto 1276">
            <a:extLst>
              <a:ext uri="{FF2B5EF4-FFF2-40B4-BE49-F238E27FC236}">
                <a16:creationId xmlns:a16="http://schemas.microsoft.com/office/drawing/2014/main" id="{93B1CD26-BA98-41D3-472B-8D37B0F58DC0}"/>
              </a:ext>
            </a:extLst>
          </p:cNvPr>
          <p:cNvSpPr txBox="1"/>
          <p:nvPr/>
        </p:nvSpPr>
        <p:spPr>
          <a:xfrm>
            <a:off x="6918667" y="7373915"/>
            <a:ext cx="779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397.50</a:t>
            </a:r>
            <a:r>
              <a:rPr lang="es-MX" sz="750" b="1" dirty="0"/>
              <a:t> </a:t>
            </a:r>
            <a:r>
              <a:rPr lang="es-MX" sz="1000" b="1" dirty="0"/>
              <a:t>M2</a:t>
            </a:r>
          </a:p>
        </p:txBody>
      </p:sp>
      <p:sp>
        <p:nvSpPr>
          <p:cNvPr id="1278" name="CuadroTexto 1277">
            <a:extLst>
              <a:ext uri="{FF2B5EF4-FFF2-40B4-BE49-F238E27FC236}">
                <a16:creationId xmlns:a16="http://schemas.microsoft.com/office/drawing/2014/main" id="{BE761CFC-9BCA-1A01-C95F-2457912AA7BC}"/>
              </a:ext>
            </a:extLst>
          </p:cNvPr>
          <p:cNvSpPr txBox="1"/>
          <p:nvPr/>
        </p:nvSpPr>
        <p:spPr>
          <a:xfrm>
            <a:off x="7773502" y="7373104"/>
            <a:ext cx="787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367.50M2</a:t>
            </a:r>
          </a:p>
        </p:txBody>
      </p:sp>
      <p:graphicFrame>
        <p:nvGraphicFramePr>
          <p:cNvPr id="1280" name="Tabla 1279">
            <a:extLst>
              <a:ext uri="{FF2B5EF4-FFF2-40B4-BE49-F238E27FC236}">
                <a16:creationId xmlns:a16="http://schemas.microsoft.com/office/drawing/2014/main" id="{D32BC2DC-E3C7-6B88-40C7-B79452DCA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802115"/>
              </p:ext>
            </p:extLst>
          </p:nvPr>
        </p:nvGraphicFramePr>
        <p:xfrm>
          <a:off x="15735556" y="11495284"/>
          <a:ext cx="3093088" cy="1070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6544">
                  <a:extLst>
                    <a:ext uri="{9D8B030D-6E8A-4147-A177-3AD203B41FA5}">
                      <a16:colId xmlns:a16="http://schemas.microsoft.com/office/drawing/2014/main" val="2133432737"/>
                    </a:ext>
                  </a:extLst>
                </a:gridCol>
                <a:gridCol w="1546544">
                  <a:extLst>
                    <a:ext uri="{9D8B030D-6E8A-4147-A177-3AD203B41FA5}">
                      <a16:colId xmlns:a16="http://schemas.microsoft.com/office/drawing/2014/main" val="2978869332"/>
                    </a:ext>
                  </a:extLst>
                </a:gridCol>
              </a:tblGrid>
              <a:tr h="356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kern="100" dirty="0">
                          <a:effectLst/>
                        </a:rPr>
                        <a:t> </a:t>
                      </a:r>
                      <a:endParaRPr lang="es-MX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APARTADO</a:t>
                      </a:r>
                      <a:r>
                        <a:rPr lang="es-MX" sz="1200" kern="100" dirty="0">
                          <a:effectLst/>
                        </a:rPr>
                        <a:t>O</a:t>
                      </a:r>
                      <a:endParaRPr lang="es-MX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607893"/>
                  </a:ext>
                </a:extLst>
              </a:tr>
              <a:tr h="356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kern="100" dirty="0">
                          <a:effectLst/>
                        </a:rPr>
                        <a:t> </a:t>
                      </a:r>
                      <a:endParaRPr lang="es-MX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b="1" kern="100" dirty="0">
                          <a:effectLst/>
                        </a:rPr>
                        <a:t>VENDIDO</a:t>
                      </a:r>
                      <a:endParaRPr lang="es-MX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375073"/>
                  </a:ext>
                </a:extLst>
              </a:tr>
              <a:tr h="356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kern="100" dirty="0">
                          <a:effectLst/>
                        </a:rPr>
                        <a:t> </a:t>
                      </a:r>
                      <a:endParaRPr lang="es-MX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1200" b="1" kern="100" dirty="0">
                          <a:effectLst/>
                        </a:rPr>
                        <a:t>BLOQUEADO</a:t>
                      </a:r>
                      <a:endParaRPr lang="es-MX" sz="12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0652650"/>
                  </a:ext>
                </a:extLst>
              </a:tr>
            </a:tbl>
          </a:graphicData>
        </a:graphic>
      </p:graphicFrame>
      <p:sp>
        <p:nvSpPr>
          <p:cNvPr id="1281" name="Elipse 1280">
            <a:extLst>
              <a:ext uri="{FF2B5EF4-FFF2-40B4-BE49-F238E27FC236}">
                <a16:creationId xmlns:a16="http://schemas.microsoft.com/office/drawing/2014/main" id="{41267B7F-096D-BA8C-4EAC-132E23E4CD9C}"/>
              </a:ext>
            </a:extLst>
          </p:cNvPr>
          <p:cNvSpPr/>
          <p:nvPr/>
        </p:nvSpPr>
        <p:spPr>
          <a:xfrm>
            <a:off x="16381129" y="11579225"/>
            <a:ext cx="256541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82" name="Elipse 1281">
            <a:extLst>
              <a:ext uri="{FF2B5EF4-FFF2-40B4-BE49-F238E27FC236}">
                <a16:creationId xmlns:a16="http://schemas.microsoft.com/office/drawing/2014/main" id="{A1319252-7264-39ED-FAE7-5D1D8DCB9062}"/>
              </a:ext>
            </a:extLst>
          </p:cNvPr>
          <p:cNvSpPr/>
          <p:nvPr/>
        </p:nvSpPr>
        <p:spPr>
          <a:xfrm>
            <a:off x="16386879" y="11918054"/>
            <a:ext cx="25654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83" name="Elipse 1282">
            <a:extLst>
              <a:ext uri="{FF2B5EF4-FFF2-40B4-BE49-F238E27FC236}">
                <a16:creationId xmlns:a16="http://schemas.microsoft.com/office/drawing/2014/main" id="{3DDBB9EF-C143-99B8-9782-75F5ECCEA874}"/>
              </a:ext>
            </a:extLst>
          </p:cNvPr>
          <p:cNvSpPr/>
          <p:nvPr/>
        </p:nvSpPr>
        <p:spPr>
          <a:xfrm>
            <a:off x="16381130" y="12265025"/>
            <a:ext cx="256540" cy="2286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84" name="Rectángulo 1283">
            <a:extLst>
              <a:ext uri="{FF2B5EF4-FFF2-40B4-BE49-F238E27FC236}">
                <a16:creationId xmlns:a16="http://schemas.microsoft.com/office/drawing/2014/main" id="{8D1D68F2-2E72-27B7-33F4-1AD07A9F8F6E}"/>
              </a:ext>
            </a:extLst>
          </p:cNvPr>
          <p:cNvSpPr/>
          <p:nvPr/>
        </p:nvSpPr>
        <p:spPr>
          <a:xfrm>
            <a:off x="5889180" y="517542"/>
            <a:ext cx="7686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DISPONIBILIDAD    NUESTRA    LIVING</a:t>
            </a:r>
          </a:p>
        </p:txBody>
      </p:sp>
      <p:sp>
        <p:nvSpPr>
          <p:cNvPr id="1192" name="Elipse 1191">
            <a:extLst>
              <a:ext uri="{FF2B5EF4-FFF2-40B4-BE49-F238E27FC236}">
                <a16:creationId xmlns:a16="http://schemas.microsoft.com/office/drawing/2014/main" id="{10FB0EB9-0E86-4140-96A5-5A738288F172}"/>
              </a:ext>
            </a:extLst>
          </p:cNvPr>
          <p:cNvSpPr/>
          <p:nvPr/>
        </p:nvSpPr>
        <p:spPr>
          <a:xfrm>
            <a:off x="18899865" y="8327164"/>
            <a:ext cx="381000" cy="37289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93" name="Elipse 1192">
            <a:extLst>
              <a:ext uri="{FF2B5EF4-FFF2-40B4-BE49-F238E27FC236}">
                <a16:creationId xmlns:a16="http://schemas.microsoft.com/office/drawing/2014/main" id="{BEE3391D-2CCC-48AC-B5BA-52A037DC49AB}"/>
              </a:ext>
            </a:extLst>
          </p:cNvPr>
          <p:cNvSpPr/>
          <p:nvPr/>
        </p:nvSpPr>
        <p:spPr>
          <a:xfrm>
            <a:off x="17994530" y="8303612"/>
            <a:ext cx="381000" cy="37289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0" name="Elipse 109">
            <a:extLst>
              <a:ext uri="{FF2B5EF4-FFF2-40B4-BE49-F238E27FC236}">
                <a16:creationId xmlns:a16="http://schemas.microsoft.com/office/drawing/2014/main" id="{261D3C0E-EF75-429B-AF5D-1819095A7FFE}"/>
              </a:ext>
            </a:extLst>
          </p:cNvPr>
          <p:cNvSpPr/>
          <p:nvPr/>
        </p:nvSpPr>
        <p:spPr>
          <a:xfrm>
            <a:off x="9544065" y="5461782"/>
            <a:ext cx="1005788" cy="956341"/>
          </a:xfrm>
          <a:prstGeom prst="ellipse">
            <a:avLst/>
          </a:prstGeom>
          <a:solidFill>
            <a:srgbClr val="92D050">
              <a:alpha val="6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97" name="Elipse 1196">
            <a:extLst>
              <a:ext uri="{FF2B5EF4-FFF2-40B4-BE49-F238E27FC236}">
                <a16:creationId xmlns:a16="http://schemas.microsoft.com/office/drawing/2014/main" id="{6FD43123-8F6D-4211-B293-82587C0BF49A}"/>
              </a:ext>
            </a:extLst>
          </p:cNvPr>
          <p:cNvSpPr/>
          <p:nvPr/>
        </p:nvSpPr>
        <p:spPr>
          <a:xfrm>
            <a:off x="12685285" y="5652439"/>
            <a:ext cx="642109" cy="585470"/>
          </a:xfrm>
          <a:prstGeom prst="ellipse">
            <a:avLst/>
          </a:prstGeom>
          <a:solidFill>
            <a:srgbClr val="92D050">
              <a:alpha val="6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98" name="Elipse 1197">
            <a:extLst>
              <a:ext uri="{FF2B5EF4-FFF2-40B4-BE49-F238E27FC236}">
                <a16:creationId xmlns:a16="http://schemas.microsoft.com/office/drawing/2014/main" id="{7C1ED667-C74C-4953-8DAE-BB4A3D9A1E85}"/>
              </a:ext>
            </a:extLst>
          </p:cNvPr>
          <p:cNvSpPr/>
          <p:nvPr/>
        </p:nvSpPr>
        <p:spPr>
          <a:xfrm>
            <a:off x="4423559" y="5568675"/>
            <a:ext cx="642109" cy="585470"/>
          </a:xfrm>
          <a:prstGeom prst="ellipse">
            <a:avLst/>
          </a:prstGeom>
          <a:solidFill>
            <a:srgbClr val="92D050">
              <a:alpha val="6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99" name="Elipse 1198">
            <a:extLst>
              <a:ext uri="{FF2B5EF4-FFF2-40B4-BE49-F238E27FC236}">
                <a16:creationId xmlns:a16="http://schemas.microsoft.com/office/drawing/2014/main" id="{5A84B92E-1021-4516-9D76-37D3B89F9B0A}"/>
              </a:ext>
            </a:extLst>
          </p:cNvPr>
          <p:cNvSpPr/>
          <p:nvPr/>
        </p:nvSpPr>
        <p:spPr>
          <a:xfrm>
            <a:off x="7846030" y="3612855"/>
            <a:ext cx="552893" cy="499937"/>
          </a:xfrm>
          <a:prstGeom prst="ellipse">
            <a:avLst/>
          </a:prstGeom>
          <a:solidFill>
            <a:srgbClr val="92D050">
              <a:alpha val="6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00" name="Elipse 1199">
            <a:extLst>
              <a:ext uri="{FF2B5EF4-FFF2-40B4-BE49-F238E27FC236}">
                <a16:creationId xmlns:a16="http://schemas.microsoft.com/office/drawing/2014/main" id="{C5EB0043-C635-41C7-8516-FA13E19F20A1}"/>
              </a:ext>
            </a:extLst>
          </p:cNvPr>
          <p:cNvSpPr/>
          <p:nvPr/>
        </p:nvSpPr>
        <p:spPr>
          <a:xfrm>
            <a:off x="3361969" y="5693276"/>
            <a:ext cx="531111" cy="481521"/>
          </a:xfrm>
          <a:prstGeom prst="ellipse">
            <a:avLst/>
          </a:prstGeom>
          <a:solidFill>
            <a:srgbClr val="92D050">
              <a:alpha val="6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01" name="Elipse 1200">
            <a:extLst>
              <a:ext uri="{FF2B5EF4-FFF2-40B4-BE49-F238E27FC236}">
                <a16:creationId xmlns:a16="http://schemas.microsoft.com/office/drawing/2014/main" id="{9664190E-8808-4963-83C2-2775B33BEEBD}"/>
              </a:ext>
            </a:extLst>
          </p:cNvPr>
          <p:cNvSpPr/>
          <p:nvPr/>
        </p:nvSpPr>
        <p:spPr>
          <a:xfrm>
            <a:off x="4935114" y="5684921"/>
            <a:ext cx="531111" cy="481521"/>
          </a:xfrm>
          <a:prstGeom prst="ellipse">
            <a:avLst/>
          </a:prstGeom>
          <a:solidFill>
            <a:srgbClr val="92D050">
              <a:alpha val="6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02" name="Elipse 1201">
            <a:extLst>
              <a:ext uri="{FF2B5EF4-FFF2-40B4-BE49-F238E27FC236}">
                <a16:creationId xmlns:a16="http://schemas.microsoft.com/office/drawing/2014/main" id="{A69013F5-C908-4E8B-A84D-840803D64400}"/>
              </a:ext>
            </a:extLst>
          </p:cNvPr>
          <p:cNvSpPr/>
          <p:nvPr/>
        </p:nvSpPr>
        <p:spPr>
          <a:xfrm>
            <a:off x="16348048" y="5678070"/>
            <a:ext cx="531111" cy="481521"/>
          </a:xfrm>
          <a:prstGeom prst="ellipse">
            <a:avLst/>
          </a:prstGeom>
          <a:solidFill>
            <a:srgbClr val="92D050">
              <a:alpha val="6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BBFB4CDD-4B52-4545-B7F8-3A4CAF1A0385}"/>
              </a:ext>
            </a:extLst>
          </p:cNvPr>
          <p:cNvSpPr/>
          <p:nvPr/>
        </p:nvSpPr>
        <p:spPr>
          <a:xfrm>
            <a:off x="11838171" y="5845127"/>
            <a:ext cx="4843279" cy="19809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04" name="Elipse 1203">
            <a:extLst>
              <a:ext uri="{FF2B5EF4-FFF2-40B4-BE49-F238E27FC236}">
                <a16:creationId xmlns:a16="http://schemas.microsoft.com/office/drawing/2014/main" id="{0A8B5FC4-ADB8-4220-8F48-BD8DDB99B81C}"/>
              </a:ext>
            </a:extLst>
          </p:cNvPr>
          <p:cNvSpPr/>
          <p:nvPr/>
        </p:nvSpPr>
        <p:spPr>
          <a:xfrm>
            <a:off x="6827601" y="5819452"/>
            <a:ext cx="407898" cy="411303"/>
          </a:xfrm>
          <a:prstGeom prst="ellipse">
            <a:avLst/>
          </a:prstGeom>
          <a:solidFill>
            <a:srgbClr val="00B050">
              <a:alpha val="4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05" name="Rectángulo 1204">
            <a:extLst>
              <a:ext uri="{FF2B5EF4-FFF2-40B4-BE49-F238E27FC236}">
                <a16:creationId xmlns:a16="http://schemas.microsoft.com/office/drawing/2014/main" id="{6E9780FB-89F2-4785-BC8D-6807477C2215}"/>
              </a:ext>
            </a:extLst>
          </p:cNvPr>
          <p:cNvSpPr/>
          <p:nvPr/>
        </p:nvSpPr>
        <p:spPr>
          <a:xfrm>
            <a:off x="3477187" y="5894949"/>
            <a:ext cx="4791542" cy="128562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06" name="Elipse 1205">
            <a:extLst>
              <a:ext uri="{FF2B5EF4-FFF2-40B4-BE49-F238E27FC236}">
                <a16:creationId xmlns:a16="http://schemas.microsoft.com/office/drawing/2014/main" id="{3BE6C24F-9434-43E0-BA11-3B25366D3E0A}"/>
              </a:ext>
            </a:extLst>
          </p:cNvPr>
          <p:cNvSpPr/>
          <p:nvPr/>
        </p:nvSpPr>
        <p:spPr>
          <a:xfrm>
            <a:off x="17714458" y="5504060"/>
            <a:ext cx="903351" cy="904681"/>
          </a:xfrm>
          <a:prstGeom prst="ellipse">
            <a:avLst/>
          </a:prstGeom>
          <a:solidFill>
            <a:srgbClr val="77933C">
              <a:alpha val="6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4" name="Trapecio 113">
            <a:extLst>
              <a:ext uri="{FF2B5EF4-FFF2-40B4-BE49-F238E27FC236}">
                <a16:creationId xmlns:a16="http://schemas.microsoft.com/office/drawing/2014/main" id="{A870BC4C-E257-4ED4-8E37-2E7767147447}"/>
              </a:ext>
            </a:extLst>
          </p:cNvPr>
          <p:cNvSpPr/>
          <p:nvPr/>
        </p:nvSpPr>
        <p:spPr>
          <a:xfrm>
            <a:off x="9033492" y="8844222"/>
            <a:ext cx="2091410" cy="750798"/>
          </a:xfrm>
          <a:prstGeom prst="trapezoid">
            <a:avLst/>
          </a:prstGeom>
          <a:solidFill>
            <a:srgbClr val="BD87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09" name="Elipse 1208">
            <a:extLst>
              <a:ext uri="{FF2B5EF4-FFF2-40B4-BE49-F238E27FC236}">
                <a16:creationId xmlns:a16="http://schemas.microsoft.com/office/drawing/2014/main" id="{325DC789-9562-4205-9374-2D9BC0D342EE}"/>
              </a:ext>
            </a:extLst>
          </p:cNvPr>
          <p:cNvSpPr/>
          <p:nvPr/>
        </p:nvSpPr>
        <p:spPr>
          <a:xfrm>
            <a:off x="1499006" y="5441677"/>
            <a:ext cx="903351" cy="904681"/>
          </a:xfrm>
          <a:prstGeom prst="ellipse">
            <a:avLst/>
          </a:prstGeom>
          <a:solidFill>
            <a:srgbClr val="77933C">
              <a:alpha val="6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10" name="Rectángulo 1209">
            <a:extLst>
              <a:ext uri="{FF2B5EF4-FFF2-40B4-BE49-F238E27FC236}">
                <a16:creationId xmlns:a16="http://schemas.microsoft.com/office/drawing/2014/main" id="{458E4FBB-895D-4BA1-A0F7-2679E7040F44}"/>
              </a:ext>
            </a:extLst>
          </p:cNvPr>
          <p:cNvSpPr/>
          <p:nvPr/>
        </p:nvSpPr>
        <p:spPr>
          <a:xfrm>
            <a:off x="9942184" y="7673186"/>
            <a:ext cx="246153" cy="1129893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5" name="Rectángulo 114">
            <a:extLst>
              <a:ext uri="{FF2B5EF4-FFF2-40B4-BE49-F238E27FC236}">
                <a16:creationId xmlns:a16="http://schemas.microsoft.com/office/drawing/2014/main" id="{A9D8FA7E-B7BB-4352-BD7E-C35E55BC69A8}"/>
              </a:ext>
            </a:extLst>
          </p:cNvPr>
          <p:cNvSpPr/>
          <p:nvPr/>
        </p:nvSpPr>
        <p:spPr>
          <a:xfrm>
            <a:off x="7985044" y="1830498"/>
            <a:ext cx="827289" cy="1747010"/>
          </a:xfrm>
          <a:prstGeom prst="rect">
            <a:avLst/>
          </a:prstGeom>
          <a:solidFill>
            <a:srgbClr val="4F81BD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12" name="Rectángulo 1211">
            <a:extLst>
              <a:ext uri="{FF2B5EF4-FFF2-40B4-BE49-F238E27FC236}">
                <a16:creationId xmlns:a16="http://schemas.microsoft.com/office/drawing/2014/main" id="{868127B9-EB51-4D70-A7C6-51EE7A3DF276}"/>
              </a:ext>
            </a:extLst>
          </p:cNvPr>
          <p:cNvSpPr/>
          <p:nvPr/>
        </p:nvSpPr>
        <p:spPr>
          <a:xfrm>
            <a:off x="11474133" y="2846293"/>
            <a:ext cx="827289" cy="1747010"/>
          </a:xfrm>
          <a:prstGeom prst="rect">
            <a:avLst/>
          </a:prstGeom>
          <a:solidFill>
            <a:srgbClr val="00B050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13" name="Rectángulo 1212">
            <a:extLst>
              <a:ext uri="{FF2B5EF4-FFF2-40B4-BE49-F238E27FC236}">
                <a16:creationId xmlns:a16="http://schemas.microsoft.com/office/drawing/2014/main" id="{5D30154A-C28A-473D-9FBB-814E71F8BA1A}"/>
              </a:ext>
            </a:extLst>
          </p:cNvPr>
          <p:cNvSpPr/>
          <p:nvPr/>
        </p:nvSpPr>
        <p:spPr>
          <a:xfrm>
            <a:off x="9080526" y="2717957"/>
            <a:ext cx="1872387" cy="901431"/>
          </a:xfrm>
          <a:prstGeom prst="rect">
            <a:avLst/>
          </a:prstGeom>
          <a:solidFill>
            <a:srgbClr val="BD874B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14" name="Rectángulo 1213">
            <a:extLst>
              <a:ext uri="{FF2B5EF4-FFF2-40B4-BE49-F238E27FC236}">
                <a16:creationId xmlns:a16="http://schemas.microsoft.com/office/drawing/2014/main" id="{8193F507-736A-4625-89E8-9D874E9C979B}"/>
              </a:ext>
            </a:extLst>
          </p:cNvPr>
          <p:cNvSpPr/>
          <p:nvPr/>
        </p:nvSpPr>
        <p:spPr>
          <a:xfrm>
            <a:off x="9461888" y="1871641"/>
            <a:ext cx="1199884" cy="420446"/>
          </a:xfrm>
          <a:prstGeom prst="rect">
            <a:avLst/>
          </a:prstGeom>
          <a:solidFill>
            <a:schemeClr val="tx2">
              <a:lumMod val="60000"/>
              <a:lumOff val="40000"/>
              <a:alpha val="3882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96" name="Elipse 1195">
            <a:extLst>
              <a:ext uri="{FF2B5EF4-FFF2-40B4-BE49-F238E27FC236}">
                <a16:creationId xmlns:a16="http://schemas.microsoft.com/office/drawing/2014/main" id="{0822999F-0716-456C-B9A2-376E12919CB7}"/>
              </a:ext>
            </a:extLst>
          </p:cNvPr>
          <p:cNvSpPr/>
          <p:nvPr/>
        </p:nvSpPr>
        <p:spPr>
          <a:xfrm>
            <a:off x="7856957" y="4162464"/>
            <a:ext cx="407898" cy="411303"/>
          </a:xfrm>
          <a:prstGeom prst="ellipse">
            <a:avLst/>
          </a:prstGeom>
          <a:solidFill>
            <a:srgbClr val="00B050">
              <a:alpha val="4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03" name="Elipse 1202">
            <a:extLst>
              <a:ext uri="{FF2B5EF4-FFF2-40B4-BE49-F238E27FC236}">
                <a16:creationId xmlns:a16="http://schemas.microsoft.com/office/drawing/2014/main" id="{CC7BA6B6-716A-4313-842A-5E6EE5C5462C}"/>
              </a:ext>
            </a:extLst>
          </p:cNvPr>
          <p:cNvSpPr/>
          <p:nvPr/>
        </p:nvSpPr>
        <p:spPr>
          <a:xfrm>
            <a:off x="10617207" y="4257829"/>
            <a:ext cx="407898" cy="411303"/>
          </a:xfrm>
          <a:prstGeom prst="ellipse">
            <a:avLst/>
          </a:prstGeom>
          <a:solidFill>
            <a:srgbClr val="00B050">
              <a:alpha val="4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07" name="Elipse 1206">
            <a:extLst>
              <a:ext uri="{FF2B5EF4-FFF2-40B4-BE49-F238E27FC236}">
                <a16:creationId xmlns:a16="http://schemas.microsoft.com/office/drawing/2014/main" id="{800FFB29-F7D9-48FB-A0D9-FD7461033321}"/>
              </a:ext>
            </a:extLst>
          </p:cNvPr>
          <p:cNvSpPr/>
          <p:nvPr/>
        </p:nvSpPr>
        <p:spPr>
          <a:xfrm>
            <a:off x="11321261" y="4755223"/>
            <a:ext cx="407898" cy="411303"/>
          </a:xfrm>
          <a:prstGeom prst="ellipse">
            <a:avLst/>
          </a:prstGeom>
          <a:solidFill>
            <a:srgbClr val="00B050">
              <a:alpha val="4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08" name="Elipse 1207">
            <a:extLst>
              <a:ext uri="{FF2B5EF4-FFF2-40B4-BE49-F238E27FC236}">
                <a16:creationId xmlns:a16="http://schemas.microsoft.com/office/drawing/2014/main" id="{D9224CD5-8862-4F0A-B4BA-7CB7CAD2CBF7}"/>
              </a:ext>
            </a:extLst>
          </p:cNvPr>
          <p:cNvSpPr/>
          <p:nvPr/>
        </p:nvSpPr>
        <p:spPr>
          <a:xfrm>
            <a:off x="10713198" y="1812464"/>
            <a:ext cx="339292" cy="370081"/>
          </a:xfrm>
          <a:prstGeom prst="ellipse">
            <a:avLst/>
          </a:prstGeom>
          <a:solidFill>
            <a:srgbClr val="92D050">
              <a:alpha val="6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11" name="Elipse 1210">
            <a:extLst>
              <a:ext uri="{FF2B5EF4-FFF2-40B4-BE49-F238E27FC236}">
                <a16:creationId xmlns:a16="http://schemas.microsoft.com/office/drawing/2014/main" id="{31BCFF77-B909-4781-8443-13455280CA5C}"/>
              </a:ext>
            </a:extLst>
          </p:cNvPr>
          <p:cNvSpPr/>
          <p:nvPr/>
        </p:nvSpPr>
        <p:spPr>
          <a:xfrm>
            <a:off x="11130366" y="9881126"/>
            <a:ext cx="407898" cy="411303"/>
          </a:xfrm>
          <a:prstGeom prst="ellipse">
            <a:avLst/>
          </a:prstGeom>
          <a:solidFill>
            <a:srgbClr val="00B050">
              <a:alpha val="4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15" name="Elipse 1214">
            <a:extLst>
              <a:ext uri="{FF2B5EF4-FFF2-40B4-BE49-F238E27FC236}">
                <a16:creationId xmlns:a16="http://schemas.microsoft.com/office/drawing/2014/main" id="{3E5C6394-0D70-4D01-915A-04882FAEF981}"/>
              </a:ext>
            </a:extLst>
          </p:cNvPr>
          <p:cNvSpPr/>
          <p:nvPr/>
        </p:nvSpPr>
        <p:spPr>
          <a:xfrm>
            <a:off x="18806164" y="6772102"/>
            <a:ext cx="407898" cy="411303"/>
          </a:xfrm>
          <a:prstGeom prst="ellipse">
            <a:avLst/>
          </a:prstGeom>
          <a:solidFill>
            <a:srgbClr val="00B050">
              <a:alpha val="4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18" name="Elipse 1217">
            <a:extLst>
              <a:ext uri="{FF2B5EF4-FFF2-40B4-BE49-F238E27FC236}">
                <a16:creationId xmlns:a16="http://schemas.microsoft.com/office/drawing/2014/main" id="{5E7CCB37-6C7B-4F5D-8AA3-612CEBE177FE}"/>
              </a:ext>
            </a:extLst>
          </p:cNvPr>
          <p:cNvSpPr/>
          <p:nvPr/>
        </p:nvSpPr>
        <p:spPr>
          <a:xfrm>
            <a:off x="9009326" y="4137611"/>
            <a:ext cx="339292" cy="370081"/>
          </a:xfrm>
          <a:prstGeom prst="ellipse">
            <a:avLst/>
          </a:prstGeom>
          <a:solidFill>
            <a:srgbClr val="92D050">
              <a:alpha val="6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19" name="Elipse 1218">
            <a:extLst>
              <a:ext uri="{FF2B5EF4-FFF2-40B4-BE49-F238E27FC236}">
                <a16:creationId xmlns:a16="http://schemas.microsoft.com/office/drawing/2014/main" id="{60DD34FC-FD30-4A03-A5F4-1061B04B451F}"/>
              </a:ext>
            </a:extLst>
          </p:cNvPr>
          <p:cNvSpPr/>
          <p:nvPr/>
        </p:nvSpPr>
        <p:spPr>
          <a:xfrm>
            <a:off x="8494981" y="4744520"/>
            <a:ext cx="339292" cy="370081"/>
          </a:xfrm>
          <a:prstGeom prst="ellipse">
            <a:avLst/>
          </a:prstGeom>
          <a:solidFill>
            <a:srgbClr val="92D050">
              <a:alpha val="6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20" name="Elipse 1219">
            <a:extLst>
              <a:ext uri="{FF2B5EF4-FFF2-40B4-BE49-F238E27FC236}">
                <a16:creationId xmlns:a16="http://schemas.microsoft.com/office/drawing/2014/main" id="{DD75182D-77C9-4F26-8E45-6D46040DEC85}"/>
              </a:ext>
            </a:extLst>
          </p:cNvPr>
          <p:cNvSpPr/>
          <p:nvPr/>
        </p:nvSpPr>
        <p:spPr>
          <a:xfrm>
            <a:off x="11026857" y="1851089"/>
            <a:ext cx="339292" cy="370081"/>
          </a:xfrm>
          <a:prstGeom prst="ellipse">
            <a:avLst/>
          </a:prstGeom>
          <a:solidFill>
            <a:srgbClr val="92D050">
              <a:alpha val="6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21" name="Elipse 1220">
            <a:extLst>
              <a:ext uri="{FF2B5EF4-FFF2-40B4-BE49-F238E27FC236}">
                <a16:creationId xmlns:a16="http://schemas.microsoft.com/office/drawing/2014/main" id="{7FBCD3FC-AE0C-446A-9D2A-AB701E2BB908}"/>
              </a:ext>
            </a:extLst>
          </p:cNvPr>
          <p:cNvSpPr/>
          <p:nvPr/>
        </p:nvSpPr>
        <p:spPr>
          <a:xfrm>
            <a:off x="13415623" y="6476989"/>
            <a:ext cx="339292" cy="370081"/>
          </a:xfrm>
          <a:prstGeom prst="ellipse">
            <a:avLst/>
          </a:prstGeom>
          <a:solidFill>
            <a:srgbClr val="92D050">
              <a:alpha val="6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22" name="Elipse 1221">
            <a:extLst>
              <a:ext uri="{FF2B5EF4-FFF2-40B4-BE49-F238E27FC236}">
                <a16:creationId xmlns:a16="http://schemas.microsoft.com/office/drawing/2014/main" id="{F50E3F67-09E5-4382-A36A-F9DEF39DB3A7}"/>
              </a:ext>
            </a:extLst>
          </p:cNvPr>
          <p:cNvSpPr/>
          <p:nvPr/>
        </p:nvSpPr>
        <p:spPr>
          <a:xfrm>
            <a:off x="6755454" y="6456345"/>
            <a:ext cx="339292" cy="370081"/>
          </a:xfrm>
          <a:prstGeom prst="ellipse">
            <a:avLst/>
          </a:prstGeom>
          <a:solidFill>
            <a:srgbClr val="92D050">
              <a:alpha val="6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23" name="Elipse 1222">
            <a:extLst>
              <a:ext uri="{FF2B5EF4-FFF2-40B4-BE49-F238E27FC236}">
                <a16:creationId xmlns:a16="http://schemas.microsoft.com/office/drawing/2014/main" id="{28A4BDDB-378A-4536-8760-5F527D753378}"/>
              </a:ext>
            </a:extLst>
          </p:cNvPr>
          <p:cNvSpPr/>
          <p:nvPr/>
        </p:nvSpPr>
        <p:spPr>
          <a:xfrm>
            <a:off x="17666263" y="4703714"/>
            <a:ext cx="339292" cy="370081"/>
          </a:xfrm>
          <a:prstGeom prst="ellipse">
            <a:avLst/>
          </a:prstGeom>
          <a:solidFill>
            <a:srgbClr val="92D050">
              <a:alpha val="6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24" name="Elipse 1223">
            <a:extLst>
              <a:ext uri="{FF2B5EF4-FFF2-40B4-BE49-F238E27FC236}">
                <a16:creationId xmlns:a16="http://schemas.microsoft.com/office/drawing/2014/main" id="{D8E32EAE-0D0B-44C3-BBE7-388DD2A9C1CC}"/>
              </a:ext>
            </a:extLst>
          </p:cNvPr>
          <p:cNvSpPr/>
          <p:nvPr/>
        </p:nvSpPr>
        <p:spPr>
          <a:xfrm>
            <a:off x="8864598" y="1812465"/>
            <a:ext cx="261393" cy="243514"/>
          </a:xfrm>
          <a:prstGeom prst="ellipse">
            <a:avLst/>
          </a:prstGeom>
          <a:solidFill>
            <a:srgbClr val="D28A4E">
              <a:alpha val="5098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25" name="Elipse 1224">
            <a:extLst>
              <a:ext uri="{FF2B5EF4-FFF2-40B4-BE49-F238E27FC236}">
                <a16:creationId xmlns:a16="http://schemas.microsoft.com/office/drawing/2014/main" id="{AF9C39F6-C627-439E-8725-1913DC819EFC}"/>
              </a:ext>
            </a:extLst>
          </p:cNvPr>
          <p:cNvSpPr/>
          <p:nvPr/>
        </p:nvSpPr>
        <p:spPr>
          <a:xfrm>
            <a:off x="9666949" y="1604415"/>
            <a:ext cx="261393" cy="243514"/>
          </a:xfrm>
          <a:prstGeom prst="ellipse">
            <a:avLst/>
          </a:prstGeom>
          <a:solidFill>
            <a:srgbClr val="D28A4E">
              <a:alpha val="5098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39" name="Elipse 1238">
            <a:extLst>
              <a:ext uri="{FF2B5EF4-FFF2-40B4-BE49-F238E27FC236}">
                <a16:creationId xmlns:a16="http://schemas.microsoft.com/office/drawing/2014/main" id="{FA48700C-B0E6-4430-B977-0C90420CE1F6}"/>
              </a:ext>
            </a:extLst>
          </p:cNvPr>
          <p:cNvSpPr/>
          <p:nvPr/>
        </p:nvSpPr>
        <p:spPr>
          <a:xfrm>
            <a:off x="11236405" y="3073607"/>
            <a:ext cx="261393" cy="243514"/>
          </a:xfrm>
          <a:prstGeom prst="ellipse">
            <a:avLst/>
          </a:prstGeom>
          <a:solidFill>
            <a:srgbClr val="D28A4E">
              <a:alpha val="5098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7" name="Explosión: 8 puntos 86">
            <a:extLst>
              <a:ext uri="{FF2B5EF4-FFF2-40B4-BE49-F238E27FC236}">
                <a16:creationId xmlns:a16="http://schemas.microsoft.com/office/drawing/2014/main" id="{5BA967BA-EA75-4722-9B57-551DC97BB1C1}"/>
              </a:ext>
            </a:extLst>
          </p:cNvPr>
          <p:cNvSpPr/>
          <p:nvPr/>
        </p:nvSpPr>
        <p:spPr>
          <a:xfrm>
            <a:off x="11469804" y="1584827"/>
            <a:ext cx="359504" cy="370081"/>
          </a:xfrm>
          <a:prstGeom prst="irregularSeal1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16" name="Explosión: 8 puntos 1215">
            <a:extLst>
              <a:ext uri="{FF2B5EF4-FFF2-40B4-BE49-F238E27FC236}">
                <a16:creationId xmlns:a16="http://schemas.microsoft.com/office/drawing/2014/main" id="{8F31010F-D1C8-4BA6-8695-83D92EFE6974}"/>
              </a:ext>
            </a:extLst>
          </p:cNvPr>
          <p:cNvSpPr/>
          <p:nvPr/>
        </p:nvSpPr>
        <p:spPr>
          <a:xfrm>
            <a:off x="9111800" y="1856593"/>
            <a:ext cx="359504" cy="370081"/>
          </a:xfrm>
          <a:prstGeom prst="irregularSeal1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17" name="Explosión: 8 puntos 1216">
            <a:extLst>
              <a:ext uri="{FF2B5EF4-FFF2-40B4-BE49-F238E27FC236}">
                <a16:creationId xmlns:a16="http://schemas.microsoft.com/office/drawing/2014/main" id="{04C86B50-EF5B-472A-B400-CA1562C0DED0}"/>
              </a:ext>
            </a:extLst>
          </p:cNvPr>
          <p:cNvSpPr/>
          <p:nvPr/>
        </p:nvSpPr>
        <p:spPr>
          <a:xfrm>
            <a:off x="11175887" y="7473862"/>
            <a:ext cx="306375" cy="350712"/>
          </a:xfrm>
          <a:prstGeom prst="irregularSeal1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26" name="Elipse 1225">
            <a:extLst>
              <a:ext uri="{FF2B5EF4-FFF2-40B4-BE49-F238E27FC236}">
                <a16:creationId xmlns:a16="http://schemas.microsoft.com/office/drawing/2014/main" id="{D6C9A79B-6C39-4B58-817B-2185EA6CE8D1}"/>
              </a:ext>
            </a:extLst>
          </p:cNvPr>
          <p:cNvSpPr/>
          <p:nvPr/>
        </p:nvSpPr>
        <p:spPr>
          <a:xfrm>
            <a:off x="8577647" y="8547884"/>
            <a:ext cx="339292" cy="370081"/>
          </a:xfrm>
          <a:prstGeom prst="ellipse">
            <a:avLst/>
          </a:prstGeom>
          <a:solidFill>
            <a:srgbClr val="92D050">
              <a:alpha val="6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47" name="Explosión: 8 puntos 1246">
            <a:extLst>
              <a:ext uri="{FF2B5EF4-FFF2-40B4-BE49-F238E27FC236}">
                <a16:creationId xmlns:a16="http://schemas.microsoft.com/office/drawing/2014/main" id="{0C06DB6F-6A71-445D-9CA5-B3823971D508}"/>
              </a:ext>
            </a:extLst>
          </p:cNvPr>
          <p:cNvSpPr/>
          <p:nvPr/>
        </p:nvSpPr>
        <p:spPr>
          <a:xfrm>
            <a:off x="8386360" y="9812864"/>
            <a:ext cx="588479" cy="666333"/>
          </a:xfrm>
          <a:prstGeom prst="irregularSeal1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69" name="Elipse 1268">
            <a:extLst>
              <a:ext uri="{FF2B5EF4-FFF2-40B4-BE49-F238E27FC236}">
                <a16:creationId xmlns:a16="http://schemas.microsoft.com/office/drawing/2014/main" id="{45FDBA0D-C8B5-42B8-852A-6F3A783B311C}"/>
              </a:ext>
            </a:extLst>
          </p:cNvPr>
          <p:cNvSpPr/>
          <p:nvPr/>
        </p:nvSpPr>
        <p:spPr>
          <a:xfrm>
            <a:off x="16970404" y="6441049"/>
            <a:ext cx="407898" cy="411303"/>
          </a:xfrm>
          <a:prstGeom prst="ellipse">
            <a:avLst/>
          </a:prstGeom>
          <a:solidFill>
            <a:srgbClr val="00B050">
              <a:alpha val="4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79" name="Elipse 1278">
            <a:extLst>
              <a:ext uri="{FF2B5EF4-FFF2-40B4-BE49-F238E27FC236}">
                <a16:creationId xmlns:a16="http://schemas.microsoft.com/office/drawing/2014/main" id="{CF78D822-2B49-4DF7-AB5E-17D92927B3B8}"/>
              </a:ext>
            </a:extLst>
          </p:cNvPr>
          <p:cNvSpPr/>
          <p:nvPr/>
        </p:nvSpPr>
        <p:spPr>
          <a:xfrm>
            <a:off x="7725732" y="10038105"/>
            <a:ext cx="407898" cy="411303"/>
          </a:xfrm>
          <a:prstGeom prst="ellipse">
            <a:avLst/>
          </a:prstGeom>
          <a:solidFill>
            <a:srgbClr val="00B050">
              <a:alpha val="4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85" name="Explosión: 8 puntos 1284">
            <a:extLst>
              <a:ext uri="{FF2B5EF4-FFF2-40B4-BE49-F238E27FC236}">
                <a16:creationId xmlns:a16="http://schemas.microsoft.com/office/drawing/2014/main" id="{200731F2-E8F4-4589-A443-A13E26ADCB2F}"/>
              </a:ext>
            </a:extLst>
          </p:cNvPr>
          <p:cNvSpPr/>
          <p:nvPr/>
        </p:nvSpPr>
        <p:spPr>
          <a:xfrm>
            <a:off x="11648523" y="9910589"/>
            <a:ext cx="588479" cy="666333"/>
          </a:xfrm>
          <a:prstGeom prst="irregularSeal1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86" name="Elipse 1285">
            <a:extLst>
              <a:ext uri="{FF2B5EF4-FFF2-40B4-BE49-F238E27FC236}">
                <a16:creationId xmlns:a16="http://schemas.microsoft.com/office/drawing/2014/main" id="{128208D8-FD7B-407E-9D71-0574EEC45F5A}"/>
              </a:ext>
            </a:extLst>
          </p:cNvPr>
          <p:cNvSpPr/>
          <p:nvPr/>
        </p:nvSpPr>
        <p:spPr>
          <a:xfrm>
            <a:off x="9893301" y="10210800"/>
            <a:ext cx="334816" cy="181538"/>
          </a:xfrm>
          <a:prstGeom prst="ellipse">
            <a:avLst/>
          </a:prstGeom>
          <a:solidFill>
            <a:srgbClr val="92D050">
              <a:alpha val="6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87" name="Elipse 1286">
            <a:extLst>
              <a:ext uri="{FF2B5EF4-FFF2-40B4-BE49-F238E27FC236}">
                <a16:creationId xmlns:a16="http://schemas.microsoft.com/office/drawing/2014/main" id="{C0FA3905-C208-4ECC-A71D-DF90B598BD52}"/>
              </a:ext>
            </a:extLst>
          </p:cNvPr>
          <p:cNvSpPr/>
          <p:nvPr/>
        </p:nvSpPr>
        <p:spPr>
          <a:xfrm>
            <a:off x="9706690" y="10151135"/>
            <a:ext cx="230608" cy="215406"/>
          </a:xfrm>
          <a:prstGeom prst="ellipse">
            <a:avLst/>
          </a:prstGeom>
          <a:solidFill>
            <a:srgbClr val="00B050">
              <a:alpha val="4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88" name="Elipse 1287">
            <a:extLst>
              <a:ext uri="{FF2B5EF4-FFF2-40B4-BE49-F238E27FC236}">
                <a16:creationId xmlns:a16="http://schemas.microsoft.com/office/drawing/2014/main" id="{A969C780-4237-40D7-9A9C-E05B2168CDB8}"/>
              </a:ext>
            </a:extLst>
          </p:cNvPr>
          <p:cNvSpPr/>
          <p:nvPr/>
        </p:nvSpPr>
        <p:spPr>
          <a:xfrm>
            <a:off x="1421460" y="6820122"/>
            <a:ext cx="339292" cy="370081"/>
          </a:xfrm>
          <a:prstGeom prst="ellipse">
            <a:avLst/>
          </a:prstGeom>
          <a:solidFill>
            <a:srgbClr val="92D050">
              <a:alpha val="6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89" name="Elipse 1288">
            <a:extLst>
              <a:ext uri="{FF2B5EF4-FFF2-40B4-BE49-F238E27FC236}">
                <a16:creationId xmlns:a16="http://schemas.microsoft.com/office/drawing/2014/main" id="{1EDCFC09-7275-427A-9423-0D01CE47D49F}"/>
              </a:ext>
            </a:extLst>
          </p:cNvPr>
          <p:cNvSpPr/>
          <p:nvPr/>
        </p:nvSpPr>
        <p:spPr>
          <a:xfrm>
            <a:off x="760090" y="5280786"/>
            <a:ext cx="407898" cy="411303"/>
          </a:xfrm>
          <a:prstGeom prst="ellipse">
            <a:avLst/>
          </a:prstGeom>
          <a:solidFill>
            <a:srgbClr val="00B050">
              <a:alpha val="4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90" name="Elipse 1289">
            <a:extLst>
              <a:ext uri="{FF2B5EF4-FFF2-40B4-BE49-F238E27FC236}">
                <a16:creationId xmlns:a16="http://schemas.microsoft.com/office/drawing/2014/main" id="{F7ECE3BE-B8CC-469E-BC52-40866A65E6D9}"/>
              </a:ext>
            </a:extLst>
          </p:cNvPr>
          <p:cNvSpPr/>
          <p:nvPr/>
        </p:nvSpPr>
        <p:spPr>
          <a:xfrm>
            <a:off x="2340022" y="10212641"/>
            <a:ext cx="230608" cy="215406"/>
          </a:xfrm>
          <a:prstGeom prst="ellipse">
            <a:avLst/>
          </a:prstGeom>
          <a:solidFill>
            <a:srgbClr val="00B050">
              <a:alpha val="4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91" name="Elipse 1290">
            <a:extLst>
              <a:ext uri="{FF2B5EF4-FFF2-40B4-BE49-F238E27FC236}">
                <a16:creationId xmlns:a16="http://schemas.microsoft.com/office/drawing/2014/main" id="{21069B63-56AB-457B-AF42-71FC7492A672}"/>
              </a:ext>
            </a:extLst>
          </p:cNvPr>
          <p:cNvSpPr/>
          <p:nvPr/>
        </p:nvSpPr>
        <p:spPr>
          <a:xfrm>
            <a:off x="14340968" y="10278148"/>
            <a:ext cx="334816" cy="181538"/>
          </a:xfrm>
          <a:prstGeom prst="ellipse">
            <a:avLst/>
          </a:prstGeom>
          <a:solidFill>
            <a:srgbClr val="92D050">
              <a:alpha val="6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92" name="Elipse 1291">
            <a:extLst>
              <a:ext uri="{FF2B5EF4-FFF2-40B4-BE49-F238E27FC236}">
                <a16:creationId xmlns:a16="http://schemas.microsoft.com/office/drawing/2014/main" id="{4919B2ED-3C9A-476B-B47A-2076838706EC}"/>
              </a:ext>
            </a:extLst>
          </p:cNvPr>
          <p:cNvSpPr/>
          <p:nvPr/>
        </p:nvSpPr>
        <p:spPr>
          <a:xfrm>
            <a:off x="17075008" y="10210800"/>
            <a:ext cx="230608" cy="215406"/>
          </a:xfrm>
          <a:prstGeom prst="ellipse">
            <a:avLst/>
          </a:prstGeom>
          <a:solidFill>
            <a:srgbClr val="00B050">
              <a:alpha val="41961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93" name="CuadroTexto 1292">
            <a:extLst>
              <a:ext uri="{FF2B5EF4-FFF2-40B4-BE49-F238E27FC236}">
                <a16:creationId xmlns:a16="http://schemas.microsoft.com/office/drawing/2014/main" id="{C4295A3D-1885-4468-8D83-08DD7F9E9909}"/>
              </a:ext>
            </a:extLst>
          </p:cNvPr>
          <p:cNvSpPr txBox="1"/>
          <p:nvPr/>
        </p:nvSpPr>
        <p:spPr>
          <a:xfrm>
            <a:off x="3453719" y="2030067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337.50 M2</a:t>
            </a:r>
          </a:p>
        </p:txBody>
      </p:sp>
      <p:sp>
        <p:nvSpPr>
          <p:cNvPr id="1294" name="Rectángulo 1293">
            <a:extLst>
              <a:ext uri="{FF2B5EF4-FFF2-40B4-BE49-F238E27FC236}">
                <a16:creationId xmlns:a16="http://schemas.microsoft.com/office/drawing/2014/main" id="{8EEA15D6-DD35-442A-8C64-1E71961B7761}"/>
              </a:ext>
            </a:extLst>
          </p:cNvPr>
          <p:cNvSpPr/>
          <p:nvPr/>
        </p:nvSpPr>
        <p:spPr>
          <a:xfrm>
            <a:off x="3751405" y="11164270"/>
            <a:ext cx="26722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MX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Triángulo isósceles 85">
            <a:extLst>
              <a:ext uri="{FF2B5EF4-FFF2-40B4-BE49-F238E27FC236}">
                <a16:creationId xmlns:a16="http://schemas.microsoft.com/office/drawing/2014/main" id="{13A4D804-E46E-4DA1-B183-8DB71A22D9CD}"/>
              </a:ext>
            </a:extLst>
          </p:cNvPr>
          <p:cNvSpPr/>
          <p:nvPr/>
        </p:nvSpPr>
        <p:spPr>
          <a:xfrm flipV="1">
            <a:off x="1289720" y="11631426"/>
            <a:ext cx="644216" cy="765757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95" name="CuadroTexto 1294">
            <a:extLst>
              <a:ext uri="{FF2B5EF4-FFF2-40B4-BE49-F238E27FC236}">
                <a16:creationId xmlns:a16="http://schemas.microsoft.com/office/drawing/2014/main" id="{2EB3B242-1223-4397-B61E-77D05C4368AF}"/>
              </a:ext>
            </a:extLst>
          </p:cNvPr>
          <p:cNvSpPr txBox="1"/>
          <p:nvPr/>
        </p:nvSpPr>
        <p:spPr>
          <a:xfrm>
            <a:off x="1309053" y="10805169"/>
            <a:ext cx="1521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/>
              <a:t>N</a:t>
            </a:r>
          </a:p>
        </p:txBody>
      </p:sp>
      <p:sp>
        <p:nvSpPr>
          <p:cNvPr id="1296" name="Elipse 1295">
            <a:extLst>
              <a:ext uri="{FF2B5EF4-FFF2-40B4-BE49-F238E27FC236}">
                <a16:creationId xmlns:a16="http://schemas.microsoft.com/office/drawing/2014/main" id="{DE380D61-CC41-4D2E-9F12-2B03971C925F}"/>
              </a:ext>
            </a:extLst>
          </p:cNvPr>
          <p:cNvSpPr/>
          <p:nvPr/>
        </p:nvSpPr>
        <p:spPr>
          <a:xfrm>
            <a:off x="11357264" y="1871641"/>
            <a:ext cx="894319" cy="853385"/>
          </a:xfrm>
          <a:prstGeom prst="ellipse">
            <a:avLst/>
          </a:prstGeom>
          <a:solidFill>
            <a:srgbClr val="FF0000">
              <a:alpha val="5098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97" name="Elipse 1296">
            <a:extLst>
              <a:ext uri="{FF2B5EF4-FFF2-40B4-BE49-F238E27FC236}">
                <a16:creationId xmlns:a16="http://schemas.microsoft.com/office/drawing/2014/main" id="{CE72D047-31B6-43CA-B17D-13762148DB44}"/>
              </a:ext>
            </a:extLst>
          </p:cNvPr>
          <p:cNvSpPr/>
          <p:nvPr/>
        </p:nvSpPr>
        <p:spPr>
          <a:xfrm>
            <a:off x="8289560" y="3816000"/>
            <a:ext cx="762121" cy="673101"/>
          </a:xfrm>
          <a:prstGeom prst="ellipse">
            <a:avLst/>
          </a:prstGeom>
          <a:solidFill>
            <a:srgbClr val="FF0000">
              <a:alpha val="5098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00" name="Elipse 1299">
            <a:extLst>
              <a:ext uri="{FF2B5EF4-FFF2-40B4-BE49-F238E27FC236}">
                <a16:creationId xmlns:a16="http://schemas.microsoft.com/office/drawing/2014/main" id="{718F2E22-4FCB-4E50-B16E-12604533D92B}"/>
              </a:ext>
            </a:extLst>
          </p:cNvPr>
          <p:cNvSpPr/>
          <p:nvPr/>
        </p:nvSpPr>
        <p:spPr>
          <a:xfrm>
            <a:off x="7056348" y="2629237"/>
            <a:ext cx="381000" cy="37289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02" name="CuadroTexto 1301">
            <a:extLst>
              <a:ext uri="{FF2B5EF4-FFF2-40B4-BE49-F238E27FC236}">
                <a16:creationId xmlns:a16="http://schemas.microsoft.com/office/drawing/2014/main" id="{F2C3C0F8-F3BD-462A-B474-F15313E14B4D}"/>
              </a:ext>
            </a:extLst>
          </p:cNvPr>
          <p:cNvSpPr txBox="1"/>
          <p:nvPr/>
        </p:nvSpPr>
        <p:spPr>
          <a:xfrm>
            <a:off x="768874" y="1858273"/>
            <a:ext cx="68212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61.20</a:t>
            </a:r>
            <a:r>
              <a:rPr lang="es-MX" sz="750" b="1" dirty="0"/>
              <a:t> M2</a:t>
            </a:r>
          </a:p>
        </p:txBody>
      </p:sp>
      <p:sp>
        <p:nvSpPr>
          <p:cNvPr id="1303" name="CuadroTexto 1302">
            <a:extLst>
              <a:ext uri="{FF2B5EF4-FFF2-40B4-BE49-F238E27FC236}">
                <a16:creationId xmlns:a16="http://schemas.microsoft.com/office/drawing/2014/main" id="{7DFE10C5-52F4-451E-B204-F804DDB0F4DD}"/>
              </a:ext>
            </a:extLst>
          </p:cNvPr>
          <p:cNvSpPr txBox="1"/>
          <p:nvPr/>
        </p:nvSpPr>
        <p:spPr>
          <a:xfrm>
            <a:off x="1655994" y="1243378"/>
            <a:ext cx="694414" cy="121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317.27 M2</a:t>
            </a:r>
            <a:r>
              <a:rPr lang="es-MX" sz="7200" b="1" dirty="0"/>
              <a:t> </a:t>
            </a:r>
          </a:p>
        </p:txBody>
      </p:sp>
      <p:sp>
        <p:nvSpPr>
          <p:cNvPr id="1304" name="CuadroTexto 1303">
            <a:extLst>
              <a:ext uri="{FF2B5EF4-FFF2-40B4-BE49-F238E27FC236}">
                <a16:creationId xmlns:a16="http://schemas.microsoft.com/office/drawing/2014/main" id="{D4B8EA24-7F7A-45ED-9248-AC6AE420A611}"/>
              </a:ext>
            </a:extLst>
          </p:cNvPr>
          <p:cNvSpPr txBox="1"/>
          <p:nvPr/>
        </p:nvSpPr>
        <p:spPr>
          <a:xfrm>
            <a:off x="1685911" y="1863519"/>
            <a:ext cx="5863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66.00 M2</a:t>
            </a:r>
          </a:p>
        </p:txBody>
      </p:sp>
      <p:sp>
        <p:nvSpPr>
          <p:cNvPr id="1305" name="CuadroTexto 1304">
            <a:extLst>
              <a:ext uri="{FF2B5EF4-FFF2-40B4-BE49-F238E27FC236}">
                <a16:creationId xmlns:a16="http://schemas.microsoft.com/office/drawing/2014/main" id="{8E2AE176-1F04-4B4F-9AAC-3BD7756E62D7}"/>
              </a:ext>
            </a:extLst>
          </p:cNvPr>
          <p:cNvSpPr txBox="1"/>
          <p:nvPr/>
        </p:nvSpPr>
        <p:spPr>
          <a:xfrm>
            <a:off x="659892" y="3620407"/>
            <a:ext cx="7849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402.42 M2</a:t>
            </a:r>
          </a:p>
        </p:txBody>
      </p:sp>
      <p:grpSp>
        <p:nvGrpSpPr>
          <p:cNvPr id="1310" name="object 631">
            <a:extLst>
              <a:ext uri="{FF2B5EF4-FFF2-40B4-BE49-F238E27FC236}">
                <a16:creationId xmlns:a16="http://schemas.microsoft.com/office/drawing/2014/main" id="{4694632A-1299-4409-8D91-BA39A6DF70A5}"/>
              </a:ext>
            </a:extLst>
          </p:cNvPr>
          <p:cNvGrpSpPr/>
          <p:nvPr/>
        </p:nvGrpSpPr>
        <p:grpSpPr>
          <a:xfrm>
            <a:off x="12415877" y="6790440"/>
            <a:ext cx="157480" cy="3207025"/>
            <a:chOff x="14002754" y="6794131"/>
            <a:chExt cx="157480" cy="1704339"/>
          </a:xfrm>
        </p:grpSpPr>
        <p:sp>
          <p:nvSpPr>
            <p:cNvPr id="1311" name="object 632">
              <a:extLst>
                <a:ext uri="{FF2B5EF4-FFF2-40B4-BE49-F238E27FC236}">
                  <a16:creationId xmlns:a16="http://schemas.microsoft.com/office/drawing/2014/main" id="{B8CEDB50-6D02-40CF-AD2E-AF11B689C461}"/>
                </a:ext>
              </a:extLst>
            </p:cNvPr>
            <p:cNvSpPr/>
            <p:nvPr/>
          </p:nvSpPr>
          <p:spPr>
            <a:xfrm>
              <a:off x="14003685" y="6795992"/>
              <a:ext cx="155575" cy="0"/>
            </a:xfrm>
            <a:custGeom>
              <a:avLst/>
              <a:gdLst/>
              <a:ahLst/>
              <a:cxnLst/>
              <a:rect l="l" t="t" r="r" b="b"/>
              <a:pathLst>
                <a:path w="155575">
                  <a:moveTo>
                    <a:pt x="15543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67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2" name="object 633">
              <a:extLst>
                <a:ext uri="{FF2B5EF4-FFF2-40B4-BE49-F238E27FC236}">
                  <a16:creationId xmlns:a16="http://schemas.microsoft.com/office/drawing/2014/main" id="{A85767D7-B9B7-4E4A-9A60-0E5E79E83A18}"/>
                </a:ext>
              </a:extLst>
            </p:cNvPr>
            <p:cNvSpPr/>
            <p:nvPr/>
          </p:nvSpPr>
          <p:spPr>
            <a:xfrm>
              <a:off x="14005546" y="6795992"/>
              <a:ext cx="0" cy="1701800"/>
            </a:xfrm>
            <a:custGeom>
              <a:avLst/>
              <a:gdLst/>
              <a:ahLst/>
              <a:cxnLst/>
              <a:rect l="l" t="t" r="r" b="b"/>
              <a:pathLst>
                <a:path h="1701800">
                  <a:moveTo>
                    <a:pt x="0" y="0"/>
                  </a:moveTo>
                  <a:lnTo>
                    <a:pt x="0" y="1701402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3" name="object 634">
              <a:extLst>
                <a:ext uri="{FF2B5EF4-FFF2-40B4-BE49-F238E27FC236}">
                  <a16:creationId xmlns:a16="http://schemas.microsoft.com/office/drawing/2014/main" id="{A01F2E4B-1E2C-4553-97E4-49A90EC3844B}"/>
                </a:ext>
              </a:extLst>
            </p:cNvPr>
            <p:cNvSpPr/>
            <p:nvPr/>
          </p:nvSpPr>
          <p:spPr>
            <a:xfrm>
              <a:off x="14002754" y="6794131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09">
                  <a:moveTo>
                    <a:pt x="4653" y="372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4" name="CuadroTexto 1313">
            <a:extLst>
              <a:ext uri="{FF2B5EF4-FFF2-40B4-BE49-F238E27FC236}">
                <a16:creationId xmlns:a16="http://schemas.microsoft.com/office/drawing/2014/main" id="{C42F82F6-43C0-4942-BACD-8054994E2B28}"/>
              </a:ext>
            </a:extLst>
          </p:cNvPr>
          <p:cNvSpPr txBox="1"/>
          <p:nvPr/>
        </p:nvSpPr>
        <p:spPr>
          <a:xfrm>
            <a:off x="11591388" y="9439832"/>
            <a:ext cx="8090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319.50 M2</a:t>
            </a:r>
          </a:p>
        </p:txBody>
      </p:sp>
      <p:sp>
        <p:nvSpPr>
          <p:cNvPr id="1315" name="CuadroTexto 1314">
            <a:extLst>
              <a:ext uri="{FF2B5EF4-FFF2-40B4-BE49-F238E27FC236}">
                <a16:creationId xmlns:a16="http://schemas.microsoft.com/office/drawing/2014/main" id="{B053BF20-915B-4EEF-A88F-534933AE53F1}"/>
              </a:ext>
            </a:extLst>
          </p:cNvPr>
          <p:cNvSpPr txBox="1"/>
          <p:nvPr/>
        </p:nvSpPr>
        <p:spPr>
          <a:xfrm>
            <a:off x="12507063" y="9636875"/>
            <a:ext cx="8090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347.50 M2</a:t>
            </a:r>
          </a:p>
        </p:txBody>
      </p:sp>
      <p:sp>
        <p:nvSpPr>
          <p:cNvPr id="1316" name="CuadroTexto 1315">
            <a:extLst>
              <a:ext uri="{FF2B5EF4-FFF2-40B4-BE49-F238E27FC236}">
                <a16:creationId xmlns:a16="http://schemas.microsoft.com/office/drawing/2014/main" id="{5C2563F2-C739-455D-8C2C-5BFB09F2C6F0}"/>
              </a:ext>
            </a:extLst>
          </p:cNvPr>
          <p:cNvSpPr txBox="1"/>
          <p:nvPr/>
        </p:nvSpPr>
        <p:spPr>
          <a:xfrm>
            <a:off x="13345515" y="9628540"/>
            <a:ext cx="8090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347.50 M2</a:t>
            </a:r>
          </a:p>
        </p:txBody>
      </p:sp>
      <p:sp>
        <p:nvSpPr>
          <p:cNvPr id="1317" name="CuadroTexto 1316">
            <a:extLst>
              <a:ext uri="{FF2B5EF4-FFF2-40B4-BE49-F238E27FC236}">
                <a16:creationId xmlns:a16="http://schemas.microsoft.com/office/drawing/2014/main" id="{7A4A7011-3D1C-48E5-B2E0-36F3AF9FE470}"/>
              </a:ext>
            </a:extLst>
          </p:cNvPr>
          <p:cNvSpPr txBox="1"/>
          <p:nvPr/>
        </p:nvSpPr>
        <p:spPr>
          <a:xfrm>
            <a:off x="14229802" y="9621171"/>
            <a:ext cx="8090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347.50 M2</a:t>
            </a:r>
          </a:p>
        </p:txBody>
      </p:sp>
      <p:sp>
        <p:nvSpPr>
          <p:cNvPr id="1318" name="CuadroTexto 1317">
            <a:extLst>
              <a:ext uri="{FF2B5EF4-FFF2-40B4-BE49-F238E27FC236}">
                <a16:creationId xmlns:a16="http://schemas.microsoft.com/office/drawing/2014/main" id="{1C9E71FD-569F-4E14-A71A-EFF0B7C4B17B}"/>
              </a:ext>
            </a:extLst>
          </p:cNvPr>
          <p:cNvSpPr txBox="1"/>
          <p:nvPr/>
        </p:nvSpPr>
        <p:spPr>
          <a:xfrm>
            <a:off x="15081250" y="9612065"/>
            <a:ext cx="8090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347.50 M2</a:t>
            </a:r>
          </a:p>
        </p:txBody>
      </p:sp>
      <p:sp>
        <p:nvSpPr>
          <p:cNvPr id="1319" name="CuadroTexto 1318">
            <a:extLst>
              <a:ext uri="{FF2B5EF4-FFF2-40B4-BE49-F238E27FC236}">
                <a16:creationId xmlns:a16="http://schemas.microsoft.com/office/drawing/2014/main" id="{9AFCCBBF-3D6E-4B7C-9C16-CEAE9FDAFB61}"/>
              </a:ext>
            </a:extLst>
          </p:cNvPr>
          <p:cNvSpPr txBox="1"/>
          <p:nvPr/>
        </p:nvSpPr>
        <p:spPr>
          <a:xfrm>
            <a:off x="15949886" y="9604570"/>
            <a:ext cx="8090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347.50 M2</a:t>
            </a:r>
          </a:p>
        </p:txBody>
      </p:sp>
      <p:sp>
        <p:nvSpPr>
          <p:cNvPr id="1320" name="CuadroTexto 1319">
            <a:extLst>
              <a:ext uri="{FF2B5EF4-FFF2-40B4-BE49-F238E27FC236}">
                <a16:creationId xmlns:a16="http://schemas.microsoft.com/office/drawing/2014/main" id="{F6DEA9CD-E632-4299-A939-00DD48695439}"/>
              </a:ext>
            </a:extLst>
          </p:cNvPr>
          <p:cNvSpPr txBox="1"/>
          <p:nvPr/>
        </p:nvSpPr>
        <p:spPr>
          <a:xfrm>
            <a:off x="16843289" y="9604570"/>
            <a:ext cx="8090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332.84M2</a:t>
            </a:r>
          </a:p>
        </p:txBody>
      </p:sp>
      <p:sp>
        <p:nvSpPr>
          <p:cNvPr id="1321" name="CuadroTexto 1320">
            <a:extLst>
              <a:ext uri="{FF2B5EF4-FFF2-40B4-BE49-F238E27FC236}">
                <a16:creationId xmlns:a16="http://schemas.microsoft.com/office/drawing/2014/main" id="{D6A1EE82-9D83-43FB-BD08-6445BF670878}"/>
              </a:ext>
            </a:extLst>
          </p:cNvPr>
          <p:cNvSpPr txBox="1"/>
          <p:nvPr/>
        </p:nvSpPr>
        <p:spPr>
          <a:xfrm>
            <a:off x="17797251" y="9604570"/>
            <a:ext cx="8090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328.30M2</a:t>
            </a:r>
          </a:p>
        </p:txBody>
      </p:sp>
      <p:sp>
        <p:nvSpPr>
          <p:cNvPr id="1322" name="CuadroTexto 1321">
            <a:extLst>
              <a:ext uri="{FF2B5EF4-FFF2-40B4-BE49-F238E27FC236}">
                <a16:creationId xmlns:a16="http://schemas.microsoft.com/office/drawing/2014/main" id="{158A3ECE-E397-45C7-A04F-4D5A3B4F1153}"/>
              </a:ext>
            </a:extLst>
          </p:cNvPr>
          <p:cNvSpPr txBox="1"/>
          <p:nvPr/>
        </p:nvSpPr>
        <p:spPr>
          <a:xfrm>
            <a:off x="18741662" y="9604570"/>
            <a:ext cx="8090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341.73 M2</a:t>
            </a:r>
          </a:p>
        </p:txBody>
      </p:sp>
      <p:sp>
        <p:nvSpPr>
          <p:cNvPr id="1323" name="CuadroTexto 1322">
            <a:extLst>
              <a:ext uri="{FF2B5EF4-FFF2-40B4-BE49-F238E27FC236}">
                <a16:creationId xmlns:a16="http://schemas.microsoft.com/office/drawing/2014/main" id="{279348C2-E7B2-47B7-B92B-39D03124F261}"/>
              </a:ext>
            </a:extLst>
          </p:cNvPr>
          <p:cNvSpPr txBox="1"/>
          <p:nvPr/>
        </p:nvSpPr>
        <p:spPr>
          <a:xfrm>
            <a:off x="11666959" y="9672422"/>
            <a:ext cx="8090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48 M2</a:t>
            </a:r>
          </a:p>
        </p:txBody>
      </p:sp>
      <p:sp>
        <p:nvSpPr>
          <p:cNvPr id="1324" name="CuadroTexto 1323">
            <a:extLst>
              <a:ext uri="{FF2B5EF4-FFF2-40B4-BE49-F238E27FC236}">
                <a16:creationId xmlns:a16="http://schemas.microsoft.com/office/drawing/2014/main" id="{3B781907-3939-43B9-B14F-F74DAC3D4A75}"/>
              </a:ext>
            </a:extLst>
          </p:cNvPr>
          <p:cNvSpPr txBox="1"/>
          <p:nvPr/>
        </p:nvSpPr>
        <p:spPr>
          <a:xfrm>
            <a:off x="12630645" y="9857780"/>
            <a:ext cx="8090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50 M2</a:t>
            </a:r>
          </a:p>
        </p:txBody>
      </p:sp>
      <p:sp>
        <p:nvSpPr>
          <p:cNvPr id="1325" name="CuadroTexto 1324">
            <a:extLst>
              <a:ext uri="{FF2B5EF4-FFF2-40B4-BE49-F238E27FC236}">
                <a16:creationId xmlns:a16="http://schemas.microsoft.com/office/drawing/2014/main" id="{02D8B6C0-EB6E-4A6A-9E4E-3CEB5FB37237}"/>
              </a:ext>
            </a:extLst>
          </p:cNvPr>
          <p:cNvSpPr txBox="1"/>
          <p:nvPr/>
        </p:nvSpPr>
        <p:spPr>
          <a:xfrm>
            <a:off x="13487360" y="9877594"/>
            <a:ext cx="8090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50 M2</a:t>
            </a:r>
          </a:p>
        </p:txBody>
      </p:sp>
      <p:sp>
        <p:nvSpPr>
          <p:cNvPr id="1326" name="CuadroTexto 1325">
            <a:extLst>
              <a:ext uri="{FF2B5EF4-FFF2-40B4-BE49-F238E27FC236}">
                <a16:creationId xmlns:a16="http://schemas.microsoft.com/office/drawing/2014/main" id="{68666537-FCEA-4047-8AFB-C5466BF3E754}"/>
              </a:ext>
            </a:extLst>
          </p:cNvPr>
          <p:cNvSpPr txBox="1"/>
          <p:nvPr/>
        </p:nvSpPr>
        <p:spPr>
          <a:xfrm>
            <a:off x="14327464" y="9877763"/>
            <a:ext cx="8090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50 M2</a:t>
            </a:r>
          </a:p>
        </p:txBody>
      </p:sp>
      <p:sp>
        <p:nvSpPr>
          <p:cNvPr id="1327" name="CuadroTexto 1326">
            <a:extLst>
              <a:ext uri="{FF2B5EF4-FFF2-40B4-BE49-F238E27FC236}">
                <a16:creationId xmlns:a16="http://schemas.microsoft.com/office/drawing/2014/main" id="{F6E65E87-3D19-4EA8-AC15-EB32D8971F8E}"/>
              </a:ext>
            </a:extLst>
          </p:cNvPr>
          <p:cNvSpPr txBox="1"/>
          <p:nvPr/>
        </p:nvSpPr>
        <p:spPr>
          <a:xfrm>
            <a:off x="15186557" y="9868109"/>
            <a:ext cx="8090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50 M2</a:t>
            </a:r>
          </a:p>
        </p:txBody>
      </p:sp>
      <p:sp>
        <p:nvSpPr>
          <p:cNvPr id="1328" name="CuadroTexto 1327">
            <a:extLst>
              <a:ext uri="{FF2B5EF4-FFF2-40B4-BE49-F238E27FC236}">
                <a16:creationId xmlns:a16="http://schemas.microsoft.com/office/drawing/2014/main" id="{DF3722B3-DB52-4041-998B-63443540AAFF}"/>
              </a:ext>
            </a:extLst>
          </p:cNvPr>
          <p:cNvSpPr txBox="1"/>
          <p:nvPr/>
        </p:nvSpPr>
        <p:spPr>
          <a:xfrm>
            <a:off x="16044911" y="9868109"/>
            <a:ext cx="8090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50 M2</a:t>
            </a:r>
          </a:p>
        </p:txBody>
      </p:sp>
      <p:sp>
        <p:nvSpPr>
          <p:cNvPr id="1329" name="CuadroTexto 1328">
            <a:extLst>
              <a:ext uri="{FF2B5EF4-FFF2-40B4-BE49-F238E27FC236}">
                <a16:creationId xmlns:a16="http://schemas.microsoft.com/office/drawing/2014/main" id="{8414000E-6311-410D-B187-86BBCBE07F02}"/>
              </a:ext>
            </a:extLst>
          </p:cNvPr>
          <p:cNvSpPr txBox="1"/>
          <p:nvPr/>
        </p:nvSpPr>
        <p:spPr>
          <a:xfrm>
            <a:off x="17029141" y="9883610"/>
            <a:ext cx="8090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50 M2</a:t>
            </a:r>
          </a:p>
        </p:txBody>
      </p:sp>
      <p:sp>
        <p:nvSpPr>
          <p:cNvPr id="1330" name="CuadroTexto 1329">
            <a:extLst>
              <a:ext uri="{FF2B5EF4-FFF2-40B4-BE49-F238E27FC236}">
                <a16:creationId xmlns:a16="http://schemas.microsoft.com/office/drawing/2014/main" id="{D1ACF1BD-9C84-4AD2-9AB4-45A6C63E9CA6}"/>
              </a:ext>
            </a:extLst>
          </p:cNvPr>
          <p:cNvSpPr txBox="1"/>
          <p:nvPr/>
        </p:nvSpPr>
        <p:spPr>
          <a:xfrm>
            <a:off x="17856686" y="9892762"/>
            <a:ext cx="8090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55 M2</a:t>
            </a:r>
          </a:p>
        </p:txBody>
      </p:sp>
      <p:sp>
        <p:nvSpPr>
          <p:cNvPr id="1331" name="CuadroTexto 1330">
            <a:extLst>
              <a:ext uri="{FF2B5EF4-FFF2-40B4-BE49-F238E27FC236}">
                <a16:creationId xmlns:a16="http://schemas.microsoft.com/office/drawing/2014/main" id="{05CFAA65-C904-4DE7-BBD6-E11793AA5DBE}"/>
              </a:ext>
            </a:extLst>
          </p:cNvPr>
          <p:cNvSpPr txBox="1"/>
          <p:nvPr/>
        </p:nvSpPr>
        <p:spPr>
          <a:xfrm>
            <a:off x="18798597" y="9891382"/>
            <a:ext cx="8090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51 M2</a:t>
            </a:r>
          </a:p>
        </p:txBody>
      </p:sp>
      <p:sp>
        <p:nvSpPr>
          <p:cNvPr id="1332" name="CuadroTexto 1331">
            <a:extLst>
              <a:ext uri="{FF2B5EF4-FFF2-40B4-BE49-F238E27FC236}">
                <a16:creationId xmlns:a16="http://schemas.microsoft.com/office/drawing/2014/main" id="{FBE061F4-5E68-48CF-A6A7-422D1881DCDF}"/>
              </a:ext>
            </a:extLst>
          </p:cNvPr>
          <p:cNvSpPr txBox="1"/>
          <p:nvPr/>
        </p:nvSpPr>
        <p:spPr>
          <a:xfrm>
            <a:off x="17801231" y="3710007"/>
            <a:ext cx="779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383.27 M2</a:t>
            </a:r>
          </a:p>
        </p:txBody>
      </p:sp>
      <p:sp>
        <p:nvSpPr>
          <p:cNvPr id="1333" name="CuadroTexto 1332">
            <a:extLst>
              <a:ext uri="{FF2B5EF4-FFF2-40B4-BE49-F238E27FC236}">
                <a16:creationId xmlns:a16="http://schemas.microsoft.com/office/drawing/2014/main" id="{0C8D2CE1-E4B3-4C0D-B546-8FD597A5BCF5}"/>
              </a:ext>
            </a:extLst>
          </p:cNvPr>
          <p:cNvSpPr txBox="1"/>
          <p:nvPr/>
        </p:nvSpPr>
        <p:spPr>
          <a:xfrm>
            <a:off x="16851165" y="3708048"/>
            <a:ext cx="848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382.84 M2</a:t>
            </a:r>
          </a:p>
        </p:txBody>
      </p:sp>
      <p:sp>
        <p:nvSpPr>
          <p:cNvPr id="1334" name="CuadroTexto 1333">
            <a:extLst>
              <a:ext uri="{FF2B5EF4-FFF2-40B4-BE49-F238E27FC236}">
                <a16:creationId xmlns:a16="http://schemas.microsoft.com/office/drawing/2014/main" id="{9B715707-14E2-4EF6-A72D-892813260827}"/>
              </a:ext>
            </a:extLst>
          </p:cNvPr>
          <p:cNvSpPr txBox="1"/>
          <p:nvPr/>
        </p:nvSpPr>
        <p:spPr>
          <a:xfrm>
            <a:off x="16030641" y="3703764"/>
            <a:ext cx="755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397.5 M2</a:t>
            </a:r>
          </a:p>
        </p:txBody>
      </p:sp>
      <p:sp>
        <p:nvSpPr>
          <p:cNvPr id="1335" name="CuadroTexto 1334">
            <a:extLst>
              <a:ext uri="{FF2B5EF4-FFF2-40B4-BE49-F238E27FC236}">
                <a16:creationId xmlns:a16="http://schemas.microsoft.com/office/drawing/2014/main" id="{57C60A70-793D-4BDC-A3F3-012D4781A42E}"/>
              </a:ext>
            </a:extLst>
          </p:cNvPr>
          <p:cNvSpPr txBox="1"/>
          <p:nvPr/>
        </p:nvSpPr>
        <p:spPr>
          <a:xfrm>
            <a:off x="15150351" y="3703764"/>
            <a:ext cx="762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397.5 M2</a:t>
            </a:r>
          </a:p>
        </p:txBody>
      </p:sp>
      <p:sp>
        <p:nvSpPr>
          <p:cNvPr id="1336" name="CuadroTexto 1335">
            <a:extLst>
              <a:ext uri="{FF2B5EF4-FFF2-40B4-BE49-F238E27FC236}">
                <a16:creationId xmlns:a16="http://schemas.microsoft.com/office/drawing/2014/main" id="{11E164AD-B10F-416F-BC34-DD77689CCE0D}"/>
              </a:ext>
            </a:extLst>
          </p:cNvPr>
          <p:cNvSpPr txBox="1"/>
          <p:nvPr/>
        </p:nvSpPr>
        <p:spPr>
          <a:xfrm>
            <a:off x="14301920" y="3700576"/>
            <a:ext cx="803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397.5 M2</a:t>
            </a:r>
          </a:p>
        </p:txBody>
      </p:sp>
      <p:sp>
        <p:nvSpPr>
          <p:cNvPr id="1337" name="CuadroTexto 1336">
            <a:extLst>
              <a:ext uri="{FF2B5EF4-FFF2-40B4-BE49-F238E27FC236}">
                <a16:creationId xmlns:a16="http://schemas.microsoft.com/office/drawing/2014/main" id="{A90EABDD-5DF5-4D9D-A95D-B5924B293ACB}"/>
              </a:ext>
            </a:extLst>
          </p:cNvPr>
          <p:cNvSpPr txBox="1"/>
          <p:nvPr/>
        </p:nvSpPr>
        <p:spPr>
          <a:xfrm>
            <a:off x="13397603" y="3695814"/>
            <a:ext cx="754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397.5 M2</a:t>
            </a:r>
          </a:p>
        </p:txBody>
      </p:sp>
      <p:sp>
        <p:nvSpPr>
          <p:cNvPr id="1338" name="CuadroTexto 1337">
            <a:extLst>
              <a:ext uri="{FF2B5EF4-FFF2-40B4-BE49-F238E27FC236}">
                <a16:creationId xmlns:a16="http://schemas.microsoft.com/office/drawing/2014/main" id="{5D23DDD4-E2BA-4F40-AC42-E46307B03199}"/>
              </a:ext>
            </a:extLst>
          </p:cNvPr>
          <p:cNvSpPr txBox="1"/>
          <p:nvPr/>
        </p:nvSpPr>
        <p:spPr>
          <a:xfrm>
            <a:off x="12557627" y="3696821"/>
            <a:ext cx="833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413.28 M2</a:t>
            </a:r>
          </a:p>
        </p:txBody>
      </p:sp>
      <p:sp>
        <p:nvSpPr>
          <p:cNvPr id="1339" name="CuadroTexto 1338">
            <a:extLst>
              <a:ext uri="{FF2B5EF4-FFF2-40B4-BE49-F238E27FC236}">
                <a16:creationId xmlns:a16="http://schemas.microsoft.com/office/drawing/2014/main" id="{2E3FA477-04EE-491C-B94C-B5F8A1BD9DF7}"/>
              </a:ext>
            </a:extLst>
          </p:cNvPr>
          <p:cNvSpPr txBox="1"/>
          <p:nvPr/>
        </p:nvSpPr>
        <p:spPr>
          <a:xfrm>
            <a:off x="12498154" y="1866421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62.38  M2</a:t>
            </a:r>
          </a:p>
        </p:txBody>
      </p:sp>
      <p:sp>
        <p:nvSpPr>
          <p:cNvPr id="1340" name="CuadroTexto 1339">
            <a:extLst>
              <a:ext uri="{FF2B5EF4-FFF2-40B4-BE49-F238E27FC236}">
                <a16:creationId xmlns:a16="http://schemas.microsoft.com/office/drawing/2014/main" id="{7CF49383-4A59-4A26-A510-B4F072FA60D8}"/>
              </a:ext>
            </a:extLst>
          </p:cNvPr>
          <p:cNvSpPr txBox="1"/>
          <p:nvPr/>
        </p:nvSpPr>
        <p:spPr>
          <a:xfrm>
            <a:off x="13339227" y="1856789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60  M2</a:t>
            </a:r>
          </a:p>
        </p:txBody>
      </p:sp>
      <p:sp>
        <p:nvSpPr>
          <p:cNvPr id="1341" name="CuadroTexto 1340">
            <a:extLst>
              <a:ext uri="{FF2B5EF4-FFF2-40B4-BE49-F238E27FC236}">
                <a16:creationId xmlns:a16="http://schemas.microsoft.com/office/drawing/2014/main" id="{89ED2316-0CD3-48B2-AF7F-4B6D70D14264}"/>
              </a:ext>
            </a:extLst>
          </p:cNvPr>
          <p:cNvSpPr txBox="1"/>
          <p:nvPr/>
        </p:nvSpPr>
        <p:spPr>
          <a:xfrm>
            <a:off x="14243050" y="1862635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60 M2</a:t>
            </a:r>
          </a:p>
        </p:txBody>
      </p:sp>
      <p:sp>
        <p:nvSpPr>
          <p:cNvPr id="1342" name="CuadroTexto 1341">
            <a:extLst>
              <a:ext uri="{FF2B5EF4-FFF2-40B4-BE49-F238E27FC236}">
                <a16:creationId xmlns:a16="http://schemas.microsoft.com/office/drawing/2014/main" id="{83A7E15A-3BE1-43ED-BF07-42944B53A17D}"/>
              </a:ext>
            </a:extLst>
          </p:cNvPr>
          <p:cNvSpPr txBox="1"/>
          <p:nvPr/>
        </p:nvSpPr>
        <p:spPr>
          <a:xfrm>
            <a:off x="15109794" y="1862610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60 M2</a:t>
            </a:r>
          </a:p>
        </p:txBody>
      </p:sp>
      <p:sp>
        <p:nvSpPr>
          <p:cNvPr id="1343" name="CuadroTexto 1342">
            <a:extLst>
              <a:ext uri="{FF2B5EF4-FFF2-40B4-BE49-F238E27FC236}">
                <a16:creationId xmlns:a16="http://schemas.microsoft.com/office/drawing/2014/main" id="{3E38582E-B330-4478-B566-B7B11BD30170}"/>
              </a:ext>
            </a:extLst>
          </p:cNvPr>
          <p:cNvSpPr txBox="1"/>
          <p:nvPr/>
        </p:nvSpPr>
        <p:spPr>
          <a:xfrm>
            <a:off x="16048086" y="1855760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60 M2</a:t>
            </a:r>
          </a:p>
        </p:txBody>
      </p:sp>
      <p:sp>
        <p:nvSpPr>
          <p:cNvPr id="1344" name="CuadroTexto 1343">
            <a:extLst>
              <a:ext uri="{FF2B5EF4-FFF2-40B4-BE49-F238E27FC236}">
                <a16:creationId xmlns:a16="http://schemas.microsoft.com/office/drawing/2014/main" id="{71315D36-329C-4D0D-844F-1DAFDB9FC203}"/>
              </a:ext>
            </a:extLst>
          </p:cNvPr>
          <p:cNvSpPr txBox="1"/>
          <p:nvPr/>
        </p:nvSpPr>
        <p:spPr>
          <a:xfrm>
            <a:off x="16847412" y="1859816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60 M2</a:t>
            </a:r>
          </a:p>
        </p:txBody>
      </p:sp>
      <p:sp>
        <p:nvSpPr>
          <p:cNvPr id="1345" name="CuadroTexto 1344">
            <a:extLst>
              <a:ext uri="{FF2B5EF4-FFF2-40B4-BE49-F238E27FC236}">
                <a16:creationId xmlns:a16="http://schemas.microsoft.com/office/drawing/2014/main" id="{5199BC10-E3F3-4C31-91A8-9792DE0D41FA}"/>
              </a:ext>
            </a:extLst>
          </p:cNvPr>
          <p:cNvSpPr txBox="1"/>
          <p:nvPr/>
        </p:nvSpPr>
        <p:spPr>
          <a:xfrm>
            <a:off x="17689730" y="1851886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 66 M2</a:t>
            </a:r>
          </a:p>
        </p:txBody>
      </p:sp>
      <p:sp>
        <p:nvSpPr>
          <p:cNvPr id="1346" name="CuadroTexto 1345">
            <a:extLst>
              <a:ext uri="{FF2B5EF4-FFF2-40B4-BE49-F238E27FC236}">
                <a16:creationId xmlns:a16="http://schemas.microsoft.com/office/drawing/2014/main" id="{B0F0DCE2-7281-4142-8F99-C16D5A724F5B}"/>
              </a:ext>
            </a:extLst>
          </p:cNvPr>
          <p:cNvSpPr txBox="1"/>
          <p:nvPr/>
        </p:nvSpPr>
        <p:spPr>
          <a:xfrm>
            <a:off x="18719658" y="1843235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61.20 M2</a:t>
            </a:r>
          </a:p>
        </p:txBody>
      </p:sp>
      <p:pic>
        <p:nvPicPr>
          <p:cNvPr id="89" name="Imagen 88">
            <a:extLst>
              <a:ext uri="{FF2B5EF4-FFF2-40B4-BE49-F238E27FC236}">
                <a16:creationId xmlns:a16="http://schemas.microsoft.com/office/drawing/2014/main" id="{442DCBB4-7853-49E1-8E3E-AA5247EF79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0644" y="6592687"/>
            <a:ext cx="682811" cy="219475"/>
          </a:xfrm>
          <a:prstGeom prst="rect">
            <a:avLst/>
          </a:prstGeom>
        </p:spPr>
      </p:pic>
      <p:sp>
        <p:nvSpPr>
          <p:cNvPr id="1347" name="CuadroTexto 1346">
            <a:extLst>
              <a:ext uri="{FF2B5EF4-FFF2-40B4-BE49-F238E27FC236}">
                <a16:creationId xmlns:a16="http://schemas.microsoft.com/office/drawing/2014/main" id="{31E1AFEE-98AD-48B6-A608-19E2F4D6520F}"/>
              </a:ext>
            </a:extLst>
          </p:cNvPr>
          <p:cNvSpPr txBox="1"/>
          <p:nvPr/>
        </p:nvSpPr>
        <p:spPr>
          <a:xfrm>
            <a:off x="18722239" y="2081864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341.22 M2</a:t>
            </a:r>
          </a:p>
        </p:txBody>
      </p:sp>
      <p:grpSp>
        <p:nvGrpSpPr>
          <p:cNvPr id="1348" name="object 631">
            <a:extLst>
              <a:ext uri="{FF2B5EF4-FFF2-40B4-BE49-F238E27FC236}">
                <a16:creationId xmlns:a16="http://schemas.microsoft.com/office/drawing/2014/main" id="{70A9A908-9B5A-4EE2-8651-2E1915F0A2D0}"/>
              </a:ext>
            </a:extLst>
          </p:cNvPr>
          <p:cNvGrpSpPr/>
          <p:nvPr/>
        </p:nvGrpSpPr>
        <p:grpSpPr>
          <a:xfrm>
            <a:off x="7691112" y="6786965"/>
            <a:ext cx="157480" cy="3207025"/>
            <a:chOff x="14002754" y="6794131"/>
            <a:chExt cx="157480" cy="1704339"/>
          </a:xfrm>
        </p:grpSpPr>
        <p:sp>
          <p:nvSpPr>
            <p:cNvPr id="1349" name="object 632">
              <a:extLst>
                <a:ext uri="{FF2B5EF4-FFF2-40B4-BE49-F238E27FC236}">
                  <a16:creationId xmlns:a16="http://schemas.microsoft.com/office/drawing/2014/main" id="{C138031B-315E-41DE-A635-9D97E3A88830}"/>
                </a:ext>
              </a:extLst>
            </p:cNvPr>
            <p:cNvSpPr/>
            <p:nvPr/>
          </p:nvSpPr>
          <p:spPr>
            <a:xfrm>
              <a:off x="14003685" y="6795992"/>
              <a:ext cx="155575" cy="0"/>
            </a:xfrm>
            <a:custGeom>
              <a:avLst/>
              <a:gdLst/>
              <a:ahLst/>
              <a:cxnLst/>
              <a:rect l="l" t="t" r="r" b="b"/>
              <a:pathLst>
                <a:path w="155575">
                  <a:moveTo>
                    <a:pt x="15543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67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0" name="object 633">
              <a:extLst>
                <a:ext uri="{FF2B5EF4-FFF2-40B4-BE49-F238E27FC236}">
                  <a16:creationId xmlns:a16="http://schemas.microsoft.com/office/drawing/2014/main" id="{80D2556E-E3AA-42BB-A388-4F7A866F5A66}"/>
                </a:ext>
              </a:extLst>
            </p:cNvPr>
            <p:cNvSpPr/>
            <p:nvPr/>
          </p:nvSpPr>
          <p:spPr>
            <a:xfrm>
              <a:off x="14005546" y="6795992"/>
              <a:ext cx="0" cy="1701800"/>
            </a:xfrm>
            <a:custGeom>
              <a:avLst/>
              <a:gdLst/>
              <a:ahLst/>
              <a:cxnLst/>
              <a:rect l="l" t="t" r="r" b="b"/>
              <a:pathLst>
                <a:path h="1701800">
                  <a:moveTo>
                    <a:pt x="0" y="0"/>
                  </a:moveTo>
                  <a:lnTo>
                    <a:pt x="0" y="1701402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1" name="object 634">
              <a:extLst>
                <a:ext uri="{FF2B5EF4-FFF2-40B4-BE49-F238E27FC236}">
                  <a16:creationId xmlns:a16="http://schemas.microsoft.com/office/drawing/2014/main" id="{A183DC15-A109-484D-AE39-9465F148781E}"/>
                </a:ext>
              </a:extLst>
            </p:cNvPr>
            <p:cNvSpPr/>
            <p:nvPr/>
          </p:nvSpPr>
          <p:spPr>
            <a:xfrm>
              <a:off x="14002754" y="6794131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09">
                  <a:moveTo>
                    <a:pt x="4653" y="372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2" name="CuadroTexto 1351">
            <a:extLst>
              <a:ext uri="{FF2B5EF4-FFF2-40B4-BE49-F238E27FC236}">
                <a16:creationId xmlns:a16="http://schemas.microsoft.com/office/drawing/2014/main" id="{5B3E8A80-1A5F-4F16-8003-E463494D7317}"/>
              </a:ext>
            </a:extLst>
          </p:cNvPr>
          <p:cNvSpPr txBox="1"/>
          <p:nvPr/>
        </p:nvSpPr>
        <p:spPr>
          <a:xfrm>
            <a:off x="7882901" y="9352447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306.80 M2</a:t>
            </a:r>
          </a:p>
        </p:txBody>
      </p:sp>
      <p:sp>
        <p:nvSpPr>
          <p:cNvPr id="1353" name="CuadroTexto 1352">
            <a:extLst>
              <a:ext uri="{FF2B5EF4-FFF2-40B4-BE49-F238E27FC236}">
                <a16:creationId xmlns:a16="http://schemas.microsoft.com/office/drawing/2014/main" id="{BEA0A24B-D148-472B-B124-D7D4BFEB035C}"/>
              </a:ext>
            </a:extLst>
          </p:cNvPr>
          <p:cNvSpPr txBox="1"/>
          <p:nvPr/>
        </p:nvSpPr>
        <p:spPr>
          <a:xfrm>
            <a:off x="7971075" y="9665159"/>
            <a:ext cx="8090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60.70 M2</a:t>
            </a:r>
          </a:p>
        </p:txBody>
      </p:sp>
      <p:sp>
        <p:nvSpPr>
          <p:cNvPr id="1354" name="CuadroTexto 1353">
            <a:extLst>
              <a:ext uri="{FF2B5EF4-FFF2-40B4-BE49-F238E27FC236}">
                <a16:creationId xmlns:a16="http://schemas.microsoft.com/office/drawing/2014/main" id="{A2A94724-7299-48DA-8D5C-54484C143BD5}"/>
              </a:ext>
            </a:extLst>
          </p:cNvPr>
          <p:cNvSpPr txBox="1"/>
          <p:nvPr/>
        </p:nvSpPr>
        <p:spPr>
          <a:xfrm>
            <a:off x="7003447" y="9868109"/>
            <a:ext cx="8090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50 M2</a:t>
            </a:r>
          </a:p>
        </p:txBody>
      </p:sp>
      <p:sp>
        <p:nvSpPr>
          <p:cNvPr id="1355" name="CuadroTexto 1354">
            <a:extLst>
              <a:ext uri="{FF2B5EF4-FFF2-40B4-BE49-F238E27FC236}">
                <a16:creationId xmlns:a16="http://schemas.microsoft.com/office/drawing/2014/main" id="{5EE1CF43-B0E0-4C0C-BAEA-DC789D6E2F9E}"/>
              </a:ext>
            </a:extLst>
          </p:cNvPr>
          <p:cNvSpPr txBox="1"/>
          <p:nvPr/>
        </p:nvSpPr>
        <p:spPr>
          <a:xfrm>
            <a:off x="6112990" y="9852893"/>
            <a:ext cx="8090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50 M2</a:t>
            </a:r>
          </a:p>
        </p:txBody>
      </p:sp>
      <p:sp>
        <p:nvSpPr>
          <p:cNvPr id="1356" name="CuadroTexto 1355">
            <a:extLst>
              <a:ext uri="{FF2B5EF4-FFF2-40B4-BE49-F238E27FC236}">
                <a16:creationId xmlns:a16="http://schemas.microsoft.com/office/drawing/2014/main" id="{45841AF3-3847-4100-AFA7-15FE1D590BF0}"/>
              </a:ext>
            </a:extLst>
          </p:cNvPr>
          <p:cNvSpPr txBox="1"/>
          <p:nvPr/>
        </p:nvSpPr>
        <p:spPr>
          <a:xfrm>
            <a:off x="6908469" y="9657465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347.50 M2</a:t>
            </a:r>
          </a:p>
        </p:txBody>
      </p:sp>
      <p:sp>
        <p:nvSpPr>
          <p:cNvPr id="1357" name="CuadroTexto 1356">
            <a:extLst>
              <a:ext uri="{FF2B5EF4-FFF2-40B4-BE49-F238E27FC236}">
                <a16:creationId xmlns:a16="http://schemas.microsoft.com/office/drawing/2014/main" id="{23035A36-B147-4CDB-BEC2-20AE4F9F8AB0}"/>
              </a:ext>
            </a:extLst>
          </p:cNvPr>
          <p:cNvSpPr txBox="1"/>
          <p:nvPr/>
        </p:nvSpPr>
        <p:spPr>
          <a:xfrm>
            <a:off x="6024550" y="9665159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347.50 M2</a:t>
            </a:r>
          </a:p>
        </p:txBody>
      </p:sp>
      <p:sp>
        <p:nvSpPr>
          <p:cNvPr id="1358" name="CuadroTexto 1357">
            <a:extLst>
              <a:ext uri="{FF2B5EF4-FFF2-40B4-BE49-F238E27FC236}">
                <a16:creationId xmlns:a16="http://schemas.microsoft.com/office/drawing/2014/main" id="{D74FD1FF-B1FA-45A3-BB8A-28E011557B0D}"/>
              </a:ext>
            </a:extLst>
          </p:cNvPr>
          <p:cNvSpPr txBox="1"/>
          <p:nvPr/>
        </p:nvSpPr>
        <p:spPr>
          <a:xfrm>
            <a:off x="5267509" y="9847592"/>
            <a:ext cx="8090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50 M2</a:t>
            </a:r>
          </a:p>
        </p:txBody>
      </p:sp>
      <p:sp>
        <p:nvSpPr>
          <p:cNvPr id="1359" name="CuadroTexto 1358">
            <a:extLst>
              <a:ext uri="{FF2B5EF4-FFF2-40B4-BE49-F238E27FC236}">
                <a16:creationId xmlns:a16="http://schemas.microsoft.com/office/drawing/2014/main" id="{5CC8A534-96F6-4DC8-940B-7DED7DE2DA35}"/>
              </a:ext>
            </a:extLst>
          </p:cNvPr>
          <p:cNvSpPr txBox="1"/>
          <p:nvPr/>
        </p:nvSpPr>
        <p:spPr>
          <a:xfrm>
            <a:off x="4376929" y="9835626"/>
            <a:ext cx="8090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50 M2</a:t>
            </a:r>
          </a:p>
        </p:txBody>
      </p:sp>
      <p:sp>
        <p:nvSpPr>
          <p:cNvPr id="1360" name="CuadroTexto 1359">
            <a:extLst>
              <a:ext uri="{FF2B5EF4-FFF2-40B4-BE49-F238E27FC236}">
                <a16:creationId xmlns:a16="http://schemas.microsoft.com/office/drawing/2014/main" id="{F5FDD7ED-64B8-4443-868D-D5E02BD4A3C7}"/>
              </a:ext>
            </a:extLst>
          </p:cNvPr>
          <p:cNvSpPr txBox="1"/>
          <p:nvPr/>
        </p:nvSpPr>
        <p:spPr>
          <a:xfrm>
            <a:off x="3516037" y="9842357"/>
            <a:ext cx="8090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50 M2</a:t>
            </a:r>
          </a:p>
        </p:txBody>
      </p:sp>
      <p:sp>
        <p:nvSpPr>
          <p:cNvPr id="1361" name="CuadroTexto 1360">
            <a:extLst>
              <a:ext uri="{FF2B5EF4-FFF2-40B4-BE49-F238E27FC236}">
                <a16:creationId xmlns:a16="http://schemas.microsoft.com/office/drawing/2014/main" id="{B72E1EAF-E68A-46FD-81FE-CFA0E5E8129D}"/>
              </a:ext>
            </a:extLst>
          </p:cNvPr>
          <p:cNvSpPr txBox="1"/>
          <p:nvPr/>
        </p:nvSpPr>
        <p:spPr>
          <a:xfrm>
            <a:off x="2625228" y="9850068"/>
            <a:ext cx="8090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50 M2</a:t>
            </a:r>
          </a:p>
        </p:txBody>
      </p:sp>
      <p:sp>
        <p:nvSpPr>
          <p:cNvPr id="1362" name="CuadroTexto 1361">
            <a:extLst>
              <a:ext uri="{FF2B5EF4-FFF2-40B4-BE49-F238E27FC236}">
                <a16:creationId xmlns:a16="http://schemas.microsoft.com/office/drawing/2014/main" id="{C2AEDBA6-6098-4820-80F3-74A2A7F8FCC8}"/>
              </a:ext>
            </a:extLst>
          </p:cNvPr>
          <p:cNvSpPr txBox="1"/>
          <p:nvPr/>
        </p:nvSpPr>
        <p:spPr>
          <a:xfrm>
            <a:off x="1740011" y="9849086"/>
            <a:ext cx="8090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55 M2</a:t>
            </a:r>
          </a:p>
        </p:txBody>
      </p:sp>
      <p:sp>
        <p:nvSpPr>
          <p:cNvPr id="1363" name="CuadroTexto 1362">
            <a:extLst>
              <a:ext uri="{FF2B5EF4-FFF2-40B4-BE49-F238E27FC236}">
                <a16:creationId xmlns:a16="http://schemas.microsoft.com/office/drawing/2014/main" id="{C40D34F9-9DE5-4DE0-A1E0-9216CF878999}"/>
              </a:ext>
            </a:extLst>
          </p:cNvPr>
          <p:cNvSpPr txBox="1"/>
          <p:nvPr/>
        </p:nvSpPr>
        <p:spPr>
          <a:xfrm>
            <a:off x="788369" y="9856750"/>
            <a:ext cx="8090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51 M2</a:t>
            </a:r>
          </a:p>
        </p:txBody>
      </p:sp>
      <p:sp>
        <p:nvSpPr>
          <p:cNvPr id="1364" name="CuadroTexto 1363">
            <a:extLst>
              <a:ext uri="{FF2B5EF4-FFF2-40B4-BE49-F238E27FC236}">
                <a16:creationId xmlns:a16="http://schemas.microsoft.com/office/drawing/2014/main" id="{20D42887-73C0-4B99-84D4-BDD368850908}"/>
              </a:ext>
            </a:extLst>
          </p:cNvPr>
          <p:cNvSpPr txBox="1"/>
          <p:nvPr/>
        </p:nvSpPr>
        <p:spPr>
          <a:xfrm>
            <a:off x="5179116" y="9680023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347.50 M2</a:t>
            </a:r>
          </a:p>
        </p:txBody>
      </p:sp>
      <p:sp>
        <p:nvSpPr>
          <p:cNvPr id="1365" name="CuadroTexto 1364">
            <a:extLst>
              <a:ext uri="{FF2B5EF4-FFF2-40B4-BE49-F238E27FC236}">
                <a16:creationId xmlns:a16="http://schemas.microsoft.com/office/drawing/2014/main" id="{79FA775F-99DF-4D78-961B-8B40D5182303}"/>
              </a:ext>
            </a:extLst>
          </p:cNvPr>
          <p:cNvSpPr txBox="1"/>
          <p:nvPr/>
        </p:nvSpPr>
        <p:spPr>
          <a:xfrm>
            <a:off x="4288232" y="9672423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347.50 M2</a:t>
            </a:r>
          </a:p>
        </p:txBody>
      </p:sp>
      <p:sp>
        <p:nvSpPr>
          <p:cNvPr id="1366" name="CuadroTexto 1365">
            <a:extLst>
              <a:ext uri="{FF2B5EF4-FFF2-40B4-BE49-F238E27FC236}">
                <a16:creationId xmlns:a16="http://schemas.microsoft.com/office/drawing/2014/main" id="{DD17CDFD-EA66-4C6F-B2BC-369B63B971FD}"/>
              </a:ext>
            </a:extLst>
          </p:cNvPr>
          <p:cNvSpPr txBox="1"/>
          <p:nvPr/>
        </p:nvSpPr>
        <p:spPr>
          <a:xfrm>
            <a:off x="3427514" y="9695264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347.50 M2</a:t>
            </a:r>
          </a:p>
        </p:txBody>
      </p:sp>
      <p:sp>
        <p:nvSpPr>
          <p:cNvPr id="1367" name="CuadroTexto 1366">
            <a:extLst>
              <a:ext uri="{FF2B5EF4-FFF2-40B4-BE49-F238E27FC236}">
                <a16:creationId xmlns:a16="http://schemas.microsoft.com/office/drawing/2014/main" id="{EA60DE03-1C9D-445E-8F0E-2EBEF348B544}"/>
              </a:ext>
            </a:extLst>
          </p:cNvPr>
          <p:cNvSpPr txBox="1"/>
          <p:nvPr/>
        </p:nvSpPr>
        <p:spPr>
          <a:xfrm>
            <a:off x="2581474" y="9672422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332.84 M2</a:t>
            </a:r>
          </a:p>
        </p:txBody>
      </p:sp>
      <p:sp>
        <p:nvSpPr>
          <p:cNvPr id="1368" name="CuadroTexto 1367">
            <a:extLst>
              <a:ext uri="{FF2B5EF4-FFF2-40B4-BE49-F238E27FC236}">
                <a16:creationId xmlns:a16="http://schemas.microsoft.com/office/drawing/2014/main" id="{5861264E-E7FD-4E92-8927-52E994EC3B8C}"/>
              </a:ext>
            </a:extLst>
          </p:cNvPr>
          <p:cNvSpPr txBox="1"/>
          <p:nvPr/>
        </p:nvSpPr>
        <p:spPr>
          <a:xfrm>
            <a:off x="1668476" y="9680023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328.26 M2</a:t>
            </a:r>
          </a:p>
        </p:txBody>
      </p:sp>
      <p:sp>
        <p:nvSpPr>
          <p:cNvPr id="1369" name="CuadroTexto 1368">
            <a:extLst>
              <a:ext uri="{FF2B5EF4-FFF2-40B4-BE49-F238E27FC236}">
                <a16:creationId xmlns:a16="http://schemas.microsoft.com/office/drawing/2014/main" id="{1662A14C-30BB-43E1-8B07-4FAD2AB66549}"/>
              </a:ext>
            </a:extLst>
          </p:cNvPr>
          <p:cNvSpPr txBox="1"/>
          <p:nvPr/>
        </p:nvSpPr>
        <p:spPr>
          <a:xfrm>
            <a:off x="724925" y="9665159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351.41 M2</a:t>
            </a:r>
          </a:p>
        </p:txBody>
      </p:sp>
      <p:sp>
        <p:nvSpPr>
          <p:cNvPr id="1370" name="CuadroTexto 1369">
            <a:extLst>
              <a:ext uri="{FF2B5EF4-FFF2-40B4-BE49-F238E27FC236}">
                <a16:creationId xmlns:a16="http://schemas.microsoft.com/office/drawing/2014/main" id="{68B4C9D5-056D-4E01-85A2-4A3F58CB55E7}"/>
              </a:ext>
            </a:extLst>
          </p:cNvPr>
          <p:cNvSpPr txBox="1"/>
          <p:nvPr/>
        </p:nvSpPr>
        <p:spPr>
          <a:xfrm>
            <a:off x="2586715" y="1855119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60.00 M2</a:t>
            </a:r>
          </a:p>
        </p:txBody>
      </p:sp>
      <p:sp>
        <p:nvSpPr>
          <p:cNvPr id="1371" name="CuadroTexto 1370">
            <a:extLst>
              <a:ext uri="{FF2B5EF4-FFF2-40B4-BE49-F238E27FC236}">
                <a16:creationId xmlns:a16="http://schemas.microsoft.com/office/drawing/2014/main" id="{ECCBF720-BC20-4D16-8E02-CA242AEDF6EA}"/>
              </a:ext>
            </a:extLst>
          </p:cNvPr>
          <p:cNvSpPr txBox="1"/>
          <p:nvPr/>
        </p:nvSpPr>
        <p:spPr>
          <a:xfrm>
            <a:off x="3425590" y="1855119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60.00 M2</a:t>
            </a:r>
          </a:p>
        </p:txBody>
      </p:sp>
      <p:sp>
        <p:nvSpPr>
          <p:cNvPr id="1372" name="CuadroTexto 1371">
            <a:extLst>
              <a:ext uri="{FF2B5EF4-FFF2-40B4-BE49-F238E27FC236}">
                <a16:creationId xmlns:a16="http://schemas.microsoft.com/office/drawing/2014/main" id="{E710EAB0-0A36-47D7-B49E-75C9FEA065A7}"/>
              </a:ext>
            </a:extLst>
          </p:cNvPr>
          <p:cNvSpPr txBox="1"/>
          <p:nvPr/>
        </p:nvSpPr>
        <p:spPr>
          <a:xfrm>
            <a:off x="4263194" y="1846502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60.00 M2</a:t>
            </a:r>
          </a:p>
        </p:txBody>
      </p:sp>
      <p:sp>
        <p:nvSpPr>
          <p:cNvPr id="1373" name="CuadroTexto 1372">
            <a:extLst>
              <a:ext uri="{FF2B5EF4-FFF2-40B4-BE49-F238E27FC236}">
                <a16:creationId xmlns:a16="http://schemas.microsoft.com/office/drawing/2014/main" id="{F67F6E19-DB67-496E-88A4-BC2C80EB913A}"/>
              </a:ext>
            </a:extLst>
          </p:cNvPr>
          <p:cNvSpPr txBox="1"/>
          <p:nvPr/>
        </p:nvSpPr>
        <p:spPr>
          <a:xfrm>
            <a:off x="5116834" y="1852521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60.00 M2</a:t>
            </a:r>
          </a:p>
        </p:txBody>
      </p:sp>
      <p:sp>
        <p:nvSpPr>
          <p:cNvPr id="1374" name="CuadroTexto 1373">
            <a:extLst>
              <a:ext uri="{FF2B5EF4-FFF2-40B4-BE49-F238E27FC236}">
                <a16:creationId xmlns:a16="http://schemas.microsoft.com/office/drawing/2014/main" id="{DF83EAD6-F8BF-489D-AB06-4ABBA9D15DF3}"/>
              </a:ext>
            </a:extLst>
          </p:cNvPr>
          <p:cNvSpPr txBox="1"/>
          <p:nvPr/>
        </p:nvSpPr>
        <p:spPr>
          <a:xfrm>
            <a:off x="6032553" y="1862609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60.00 M2</a:t>
            </a:r>
          </a:p>
        </p:txBody>
      </p:sp>
      <p:sp>
        <p:nvSpPr>
          <p:cNvPr id="1375" name="CuadroTexto 1374">
            <a:extLst>
              <a:ext uri="{FF2B5EF4-FFF2-40B4-BE49-F238E27FC236}">
                <a16:creationId xmlns:a16="http://schemas.microsoft.com/office/drawing/2014/main" id="{CAE4E133-6E8E-410A-A722-D8C7B625D32B}"/>
              </a:ext>
            </a:extLst>
          </p:cNvPr>
          <p:cNvSpPr txBox="1"/>
          <p:nvPr/>
        </p:nvSpPr>
        <p:spPr>
          <a:xfrm>
            <a:off x="6924770" y="1857575"/>
            <a:ext cx="685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50" b="1" dirty="0"/>
              <a:t>61.72 M2</a:t>
            </a:r>
          </a:p>
        </p:txBody>
      </p:sp>
      <p:sp>
        <p:nvSpPr>
          <p:cNvPr id="1376" name="CuadroTexto 1375">
            <a:extLst>
              <a:ext uri="{FF2B5EF4-FFF2-40B4-BE49-F238E27FC236}">
                <a16:creationId xmlns:a16="http://schemas.microsoft.com/office/drawing/2014/main" id="{9D1BBBF9-EC54-4FF3-BB2F-B2229FC2483A}"/>
              </a:ext>
            </a:extLst>
          </p:cNvPr>
          <p:cNvSpPr txBox="1"/>
          <p:nvPr/>
        </p:nvSpPr>
        <p:spPr>
          <a:xfrm>
            <a:off x="2450396" y="3620403"/>
            <a:ext cx="7849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382.84 M2</a:t>
            </a:r>
          </a:p>
        </p:txBody>
      </p:sp>
      <p:sp>
        <p:nvSpPr>
          <p:cNvPr id="1377" name="CuadroTexto 1376">
            <a:extLst>
              <a:ext uri="{FF2B5EF4-FFF2-40B4-BE49-F238E27FC236}">
                <a16:creationId xmlns:a16="http://schemas.microsoft.com/office/drawing/2014/main" id="{76B5F8E9-C814-4C51-8905-A1663342B8A7}"/>
              </a:ext>
            </a:extLst>
          </p:cNvPr>
          <p:cNvSpPr txBox="1"/>
          <p:nvPr/>
        </p:nvSpPr>
        <p:spPr>
          <a:xfrm>
            <a:off x="3308011" y="3611027"/>
            <a:ext cx="7849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397.50 M2</a:t>
            </a:r>
          </a:p>
        </p:txBody>
      </p:sp>
      <p:sp>
        <p:nvSpPr>
          <p:cNvPr id="1378" name="CuadroTexto 1377">
            <a:extLst>
              <a:ext uri="{FF2B5EF4-FFF2-40B4-BE49-F238E27FC236}">
                <a16:creationId xmlns:a16="http://schemas.microsoft.com/office/drawing/2014/main" id="{1BDD1971-B1EF-4DD2-81F1-CB9F6781EA69}"/>
              </a:ext>
            </a:extLst>
          </p:cNvPr>
          <p:cNvSpPr txBox="1"/>
          <p:nvPr/>
        </p:nvSpPr>
        <p:spPr>
          <a:xfrm>
            <a:off x="4202268" y="3580653"/>
            <a:ext cx="7849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397.50 M2</a:t>
            </a:r>
          </a:p>
        </p:txBody>
      </p:sp>
      <p:sp>
        <p:nvSpPr>
          <p:cNvPr id="1379" name="CuadroTexto 1378">
            <a:extLst>
              <a:ext uri="{FF2B5EF4-FFF2-40B4-BE49-F238E27FC236}">
                <a16:creationId xmlns:a16="http://schemas.microsoft.com/office/drawing/2014/main" id="{689D636E-AB94-4D22-BF1C-5E93F56CBBDF}"/>
              </a:ext>
            </a:extLst>
          </p:cNvPr>
          <p:cNvSpPr txBox="1"/>
          <p:nvPr/>
        </p:nvSpPr>
        <p:spPr>
          <a:xfrm>
            <a:off x="5058852" y="3552289"/>
            <a:ext cx="7849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397.50 M2</a:t>
            </a:r>
          </a:p>
        </p:txBody>
      </p:sp>
      <p:sp>
        <p:nvSpPr>
          <p:cNvPr id="1380" name="CuadroTexto 1379">
            <a:extLst>
              <a:ext uri="{FF2B5EF4-FFF2-40B4-BE49-F238E27FC236}">
                <a16:creationId xmlns:a16="http://schemas.microsoft.com/office/drawing/2014/main" id="{94D8B74A-EAE4-47C4-AE8E-E6363C27267B}"/>
              </a:ext>
            </a:extLst>
          </p:cNvPr>
          <p:cNvSpPr txBox="1"/>
          <p:nvPr/>
        </p:nvSpPr>
        <p:spPr>
          <a:xfrm>
            <a:off x="5906744" y="3562285"/>
            <a:ext cx="7849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397.50 M2</a:t>
            </a:r>
          </a:p>
        </p:txBody>
      </p:sp>
      <p:sp>
        <p:nvSpPr>
          <p:cNvPr id="1381" name="CuadroTexto 1380">
            <a:extLst>
              <a:ext uri="{FF2B5EF4-FFF2-40B4-BE49-F238E27FC236}">
                <a16:creationId xmlns:a16="http://schemas.microsoft.com/office/drawing/2014/main" id="{C3CDE308-2097-4002-8FE2-632BFE6A8C18}"/>
              </a:ext>
            </a:extLst>
          </p:cNvPr>
          <p:cNvSpPr txBox="1"/>
          <p:nvPr/>
        </p:nvSpPr>
        <p:spPr>
          <a:xfrm>
            <a:off x="6888217" y="3562285"/>
            <a:ext cx="7849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/>
              <a:t>408.92 M2</a:t>
            </a:r>
          </a:p>
        </p:txBody>
      </p:sp>
      <p:sp>
        <p:nvSpPr>
          <p:cNvPr id="483" name="Elipse 482">
            <a:extLst>
              <a:ext uri="{FF2B5EF4-FFF2-40B4-BE49-F238E27FC236}">
                <a16:creationId xmlns:a16="http://schemas.microsoft.com/office/drawing/2014/main" id="{1242F8D5-AE17-47F2-9B98-5BE74B33B573}"/>
              </a:ext>
            </a:extLst>
          </p:cNvPr>
          <p:cNvSpPr/>
          <p:nvPr/>
        </p:nvSpPr>
        <p:spPr>
          <a:xfrm>
            <a:off x="12666162" y="2659763"/>
            <a:ext cx="381000" cy="37289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4" name="Elipse 483">
            <a:extLst>
              <a:ext uri="{FF2B5EF4-FFF2-40B4-BE49-F238E27FC236}">
                <a16:creationId xmlns:a16="http://schemas.microsoft.com/office/drawing/2014/main" id="{E749DFC7-0F86-49D4-A74B-DC2B41A8AB69}"/>
              </a:ext>
            </a:extLst>
          </p:cNvPr>
          <p:cNvSpPr/>
          <p:nvPr/>
        </p:nvSpPr>
        <p:spPr>
          <a:xfrm>
            <a:off x="7908560" y="8391972"/>
            <a:ext cx="381000" cy="37289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9" name="Elipse 478">
            <a:extLst>
              <a:ext uri="{FF2B5EF4-FFF2-40B4-BE49-F238E27FC236}">
                <a16:creationId xmlns:a16="http://schemas.microsoft.com/office/drawing/2014/main" id="{A23D5D5D-A495-4FC6-84AF-888FCABFD6D0}"/>
              </a:ext>
            </a:extLst>
          </p:cNvPr>
          <p:cNvSpPr/>
          <p:nvPr/>
        </p:nvSpPr>
        <p:spPr>
          <a:xfrm>
            <a:off x="18833062" y="2665798"/>
            <a:ext cx="381000" cy="37289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0" name="object 481">
            <a:extLst>
              <a:ext uri="{FF2B5EF4-FFF2-40B4-BE49-F238E27FC236}">
                <a16:creationId xmlns:a16="http://schemas.microsoft.com/office/drawing/2014/main" id="{28020576-A331-4BA1-9044-4E83B378EE1A}"/>
              </a:ext>
            </a:extLst>
          </p:cNvPr>
          <p:cNvSpPr txBox="1"/>
          <p:nvPr/>
        </p:nvSpPr>
        <p:spPr>
          <a:xfrm>
            <a:off x="8302105" y="8937053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3</a:t>
            </a: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0.68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482" name="object 617">
            <a:extLst>
              <a:ext uri="{FF2B5EF4-FFF2-40B4-BE49-F238E27FC236}">
                <a16:creationId xmlns:a16="http://schemas.microsoft.com/office/drawing/2014/main" id="{64C3C336-3142-471B-90DE-D24FD9D56A50}"/>
              </a:ext>
            </a:extLst>
          </p:cNvPr>
          <p:cNvSpPr txBox="1"/>
          <p:nvPr/>
        </p:nvSpPr>
        <p:spPr>
          <a:xfrm>
            <a:off x="11991389" y="8866970"/>
            <a:ext cx="256534" cy="10836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00" spc="-10" dirty="0">
                <a:solidFill>
                  <a:srgbClr val="535353"/>
                </a:solidFill>
                <a:latin typeface="Arial MT"/>
                <a:cs typeface="Arial MT"/>
              </a:rPr>
              <a:t>3</a:t>
            </a:r>
            <a:r>
              <a:rPr lang="es-ES" sz="600" spc="-10" dirty="0">
                <a:solidFill>
                  <a:srgbClr val="535353"/>
                </a:solidFill>
                <a:latin typeface="Arial MT"/>
                <a:cs typeface="Arial MT"/>
              </a:rPr>
              <a:t>1.95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485" name="object 626">
            <a:extLst>
              <a:ext uri="{FF2B5EF4-FFF2-40B4-BE49-F238E27FC236}">
                <a16:creationId xmlns:a16="http://schemas.microsoft.com/office/drawing/2014/main" id="{36B14953-03B7-4C2B-9E6E-ABF184EB4FE1}"/>
              </a:ext>
            </a:extLst>
          </p:cNvPr>
          <p:cNvSpPr txBox="1"/>
          <p:nvPr/>
        </p:nvSpPr>
        <p:spPr>
          <a:xfrm>
            <a:off x="12468138" y="8836182"/>
            <a:ext cx="256540" cy="1237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10" dirty="0">
                <a:solidFill>
                  <a:srgbClr val="535353"/>
                </a:solidFill>
                <a:latin typeface="Arial MT"/>
                <a:cs typeface="Arial MT"/>
              </a:rPr>
              <a:t>3</a:t>
            </a:r>
            <a:r>
              <a:rPr lang="es-ES" sz="700" spc="-10" dirty="0">
                <a:solidFill>
                  <a:srgbClr val="535353"/>
                </a:solidFill>
                <a:latin typeface="Arial MT"/>
                <a:cs typeface="Arial MT"/>
              </a:rPr>
              <a:t>4.75</a:t>
            </a:r>
            <a:endParaRPr sz="700" dirty="0">
              <a:latin typeface="Arial MT"/>
              <a:cs typeface="Arial MT"/>
            </a:endParaRPr>
          </a:p>
        </p:txBody>
      </p:sp>
      <p:sp>
        <p:nvSpPr>
          <p:cNvPr id="486" name="object 318">
            <a:extLst>
              <a:ext uri="{FF2B5EF4-FFF2-40B4-BE49-F238E27FC236}">
                <a16:creationId xmlns:a16="http://schemas.microsoft.com/office/drawing/2014/main" id="{406ED61A-D1D0-48C3-AF6A-10D83466EAAD}"/>
              </a:ext>
            </a:extLst>
          </p:cNvPr>
          <p:cNvSpPr txBox="1"/>
          <p:nvPr/>
        </p:nvSpPr>
        <p:spPr>
          <a:xfrm>
            <a:off x="18934288" y="6982905"/>
            <a:ext cx="256540" cy="10836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600" spc="-10" dirty="0">
                <a:solidFill>
                  <a:srgbClr val="535353"/>
                </a:solidFill>
                <a:latin typeface="Arial MT"/>
                <a:cs typeface="Arial MT"/>
              </a:rPr>
              <a:t>7.32</a:t>
            </a:r>
            <a:endParaRPr sz="600" dirty="0">
              <a:latin typeface="Arial MT"/>
              <a:cs typeface="Arial MT"/>
            </a:endParaRPr>
          </a:p>
        </p:txBody>
      </p:sp>
      <p:sp>
        <p:nvSpPr>
          <p:cNvPr id="487" name="object 318">
            <a:extLst>
              <a:ext uri="{FF2B5EF4-FFF2-40B4-BE49-F238E27FC236}">
                <a16:creationId xmlns:a16="http://schemas.microsoft.com/office/drawing/2014/main" id="{7DEC517D-6C57-44CD-8240-4FDFA0B98AC4}"/>
              </a:ext>
            </a:extLst>
          </p:cNvPr>
          <p:cNvSpPr txBox="1"/>
          <p:nvPr/>
        </p:nvSpPr>
        <p:spPr>
          <a:xfrm>
            <a:off x="19307504" y="6639491"/>
            <a:ext cx="256540" cy="10836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600" spc="-10" dirty="0">
                <a:solidFill>
                  <a:srgbClr val="535353"/>
                </a:solidFill>
                <a:latin typeface="Arial MT"/>
                <a:cs typeface="Arial MT"/>
              </a:rPr>
              <a:t>4.04</a:t>
            </a:r>
            <a:endParaRPr sz="600" dirty="0">
              <a:latin typeface="Arial MT"/>
              <a:cs typeface="Arial MT"/>
            </a:endParaRPr>
          </a:p>
        </p:txBody>
      </p:sp>
      <p:grpSp>
        <p:nvGrpSpPr>
          <p:cNvPr id="488" name="object 631">
            <a:extLst>
              <a:ext uri="{FF2B5EF4-FFF2-40B4-BE49-F238E27FC236}">
                <a16:creationId xmlns:a16="http://schemas.microsoft.com/office/drawing/2014/main" id="{C4974E7A-48E0-4E35-827F-6CD64AEF120A}"/>
              </a:ext>
            </a:extLst>
          </p:cNvPr>
          <p:cNvGrpSpPr/>
          <p:nvPr/>
        </p:nvGrpSpPr>
        <p:grpSpPr>
          <a:xfrm>
            <a:off x="7653935" y="10011736"/>
            <a:ext cx="134456" cy="405578"/>
            <a:chOff x="14002754" y="6794131"/>
            <a:chExt cx="156506" cy="1701799"/>
          </a:xfrm>
        </p:grpSpPr>
        <p:sp>
          <p:nvSpPr>
            <p:cNvPr id="489" name="object 632">
              <a:extLst>
                <a:ext uri="{FF2B5EF4-FFF2-40B4-BE49-F238E27FC236}">
                  <a16:creationId xmlns:a16="http://schemas.microsoft.com/office/drawing/2014/main" id="{B19D9181-FAF0-4CBB-826C-CAE09D714CC9}"/>
                </a:ext>
              </a:extLst>
            </p:cNvPr>
            <p:cNvSpPr/>
            <p:nvPr/>
          </p:nvSpPr>
          <p:spPr>
            <a:xfrm>
              <a:off x="14003685" y="6795992"/>
              <a:ext cx="155575" cy="0"/>
            </a:xfrm>
            <a:custGeom>
              <a:avLst/>
              <a:gdLst/>
              <a:ahLst/>
              <a:cxnLst/>
              <a:rect l="l" t="t" r="r" b="b"/>
              <a:pathLst>
                <a:path w="155575">
                  <a:moveTo>
                    <a:pt x="15543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67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633">
              <a:extLst>
                <a:ext uri="{FF2B5EF4-FFF2-40B4-BE49-F238E27FC236}">
                  <a16:creationId xmlns:a16="http://schemas.microsoft.com/office/drawing/2014/main" id="{2F4B7F2C-0F08-4D0B-BE3B-E0CA64950CE7}"/>
                </a:ext>
              </a:extLst>
            </p:cNvPr>
            <p:cNvSpPr/>
            <p:nvPr/>
          </p:nvSpPr>
          <p:spPr>
            <a:xfrm>
              <a:off x="14054772" y="6794131"/>
              <a:ext cx="0" cy="1701799"/>
            </a:xfrm>
            <a:custGeom>
              <a:avLst/>
              <a:gdLst/>
              <a:ahLst/>
              <a:cxnLst/>
              <a:rect l="l" t="t" r="r" b="b"/>
              <a:pathLst>
                <a:path h="1701800">
                  <a:moveTo>
                    <a:pt x="0" y="0"/>
                  </a:moveTo>
                  <a:lnTo>
                    <a:pt x="0" y="1701402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634">
              <a:extLst>
                <a:ext uri="{FF2B5EF4-FFF2-40B4-BE49-F238E27FC236}">
                  <a16:creationId xmlns:a16="http://schemas.microsoft.com/office/drawing/2014/main" id="{103C9EDB-ADFF-4E14-A0CB-216D663CB598}"/>
                </a:ext>
              </a:extLst>
            </p:cNvPr>
            <p:cNvSpPr/>
            <p:nvPr/>
          </p:nvSpPr>
          <p:spPr>
            <a:xfrm>
              <a:off x="14002754" y="6794131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09">
                  <a:moveTo>
                    <a:pt x="4653" y="372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3" name="Elipse 492">
            <a:extLst>
              <a:ext uri="{FF2B5EF4-FFF2-40B4-BE49-F238E27FC236}">
                <a16:creationId xmlns:a16="http://schemas.microsoft.com/office/drawing/2014/main" id="{DE5D5F8A-DAEA-4CED-954C-59CC3994A29B}"/>
              </a:ext>
            </a:extLst>
          </p:cNvPr>
          <p:cNvSpPr/>
          <p:nvPr/>
        </p:nvSpPr>
        <p:spPr>
          <a:xfrm>
            <a:off x="5313540" y="8398252"/>
            <a:ext cx="381000" cy="37289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4" name="Elipse 493">
            <a:extLst>
              <a:ext uri="{FF2B5EF4-FFF2-40B4-BE49-F238E27FC236}">
                <a16:creationId xmlns:a16="http://schemas.microsoft.com/office/drawing/2014/main" id="{C9F4BA93-7DE4-41A4-ACC7-797B16E2E26E}"/>
              </a:ext>
            </a:extLst>
          </p:cNvPr>
          <p:cNvSpPr/>
          <p:nvPr/>
        </p:nvSpPr>
        <p:spPr>
          <a:xfrm>
            <a:off x="6208907" y="8408547"/>
            <a:ext cx="381000" cy="37289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496</Words>
  <Application>Microsoft Office PowerPoint</Application>
  <PresentationFormat>Personalizado</PresentationFormat>
  <Paragraphs>287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Aptos</vt:lpstr>
      <vt:lpstr>Arial MT</vt:lpstr>
      <vt:lpstr>Calibri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15-TRA01</dc:title>
  <cp:lastModifiedBy>LUIS RUIZ</cp:lastModifiedBy>
  <cp:revision>35</cp:revision>
  <dcterms:created xsi:type="dcterms:W3CDTF">2025-07-08T18:03:42Z</dcterms:created>
  <dcterms:modified xsi:type="dcterms:W3CDTF">2025-11-06T17:23:03Z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2024-04-30T00:00:00Z</vt:filetime>
  </property>
  <property fmtid="{D5CDD505-2E9C-101B-9397-08002B2CF9AE}" pid="3" name="Creator">
    <vt:lpwstr>AutoCAD 2019 - English 2019 (23.0s (LMS Tech))</vt:lpwstr>
  </property>
  <property fmtid="{D5CDD505-2E9C-101B-9397-08002B2CF9AE}" pid="4" name="LastSaved">
    <vt:filetime>2025-07-08T00:00:00Z</vt:filetime>
  </property>
  <property fmtid="{D5CDD505-2E9C-101B-9397-08002B2CF9AE}" pid="5" name="Producer">
    <vt:lpwstr>pdfplot15.hdi 15.00.046.000</vt:lpwstr>
  </property>
</Properties>
</file>