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5" r:id="rId10"/>
    <p:sldId id="267" r:id="rId11"/>
    <p:sldId id="270" r:id="rId12"/>
    <p:sldId id="271" r:id="rId13"/>
    <p:sldId id="272" r:id="rId14"/>
    <p:sldId id="26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4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5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04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28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1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06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0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8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33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0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8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3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96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66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0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5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419" dirty="0"/>
              <a:t> </a:t>
            </a:r>
            <a:endParaRPr lang="es-ES" dirty="0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154954" y="1133846"/>
            <a:ext cx="8825659" cy="2228331"/>
          </a:xfrm>
        </p:spPr>
        <p:txBody>
          <a:bodyPr>
            <a:normAutofit lnSpcReduction="10000"/>
          </a:bodyPr>
          <a:lstStyle/>
          <a:p>
            <a:r>
              <a:rPr lang="es-419" sz="4400" b="1" dirty="0">
                <a:solidFill>
                  <a:srgbClr val="FF0000"/>
                </a:solidFill>
              </a:rPr>
              <a:t>Serpentina…</a:t>
            </a:r>
          </a:p>
          <a:p>
            <a:r>
              <a:rPr lang="es-419" sz="2400" b="1" dirty="0">
                <a:solidFill>
                  <a:schemeClr val="bg1"/>
                </a:solidFill>
              </a:rPr>
              <a:t>Es una empresa fundada en 1998, en Tijuana </a:t>
            </a:r>
            <a:r>
              <a:rPr lang="es-419" sz="2400" b="1" dirty="0" err="1">
                <a:solidFill>
                  <a:schemeClr val="bg1"/>
                </a:solidFill>
              </a:rPr>
              <a:t>b.c</a:t>
            </a:r>
            <a:r>
              <a:rPr lang="es-419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es-419" sz="2400" b="1" dirty="0">
                <a:solidFill>
                  <a:schemeClr val="bg1"/>
                </a:solidFill>
              </a:rPr>
              <a:t>Dedicada al giro de renta de equipo para fiestas,</a:t>
            </a:r>
          </a:p>
          <a:p>
            <a:r>
              <a:rPr lang="es-419" sz="2400" b="1" dirty="0">
                <a:solidFill>
                  <a:schemeClr val="bg1"/>
                </a:solidFill>
              </a:rPr>
              <a:t>eventos sociales y fiestas infantiles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6" y="3675059"/>
            <a:ext cx="2962824" cy="20160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99" y="3675058"/>
            <a:ext cx="3311601" cy="20160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675057"/>
            <a:ext cx="2779592" cy="20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0949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54954" y="618187"/>
            <a:ext cx="8761413" cy="1674252"/>
          </a:xfrm>
        </p:spPr>
        <p:txBody>
          <a:bodyPr/>
          <a:lstStyle/>
          <a:p>
            <a:pPr algn="ctr"/>
            <a:r>
              <a:rPr lang="es-419" sz="2400" dirty="0"/>
              <a:t>REGISTRO DE LA MARCA SERPENTINA</a:t>
            </a:r>
            <a:br>
              <a:rPr lang="es-419" sz="2400" dirty="0"/>
            </a:br>
            <a:r>
              <a:rPr lang="es-419" sz="2400" dirty="0"/>
              <a:t>ANTE EL INSTITUTO MEXICANO DE LA PROPIEDAD INDUSTRIAL       (IMPI)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3" y="2543205"/>
            <a:ext cx="3199506" cy="41602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24" y="3361386"/>
            <a:ext cx="6434359" cy="235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154955" y="965915"/>
            <a:ext cx="8825658" cy="414699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154955" y="5357610"/>
            <a:ext cx="8825658" cy="605307"/>
          </a:xfrm>
        </p:spPr>
        <p:txBody>
          <a:bodyPr>
            <a:normAutofit/>
          </a:bodyPr>
          <a:lstStyle/>
          <a:p>
            <a:pPr algn="ctr"/>
            <a:r>
              <a:rPr lang="es-419" sz="2400" b="1" dirty="0">
                <a:solidFill>
                  <a:srgbClr val="00B050"/>
                </a:solidFill>
              </a:rPr>
              <a:t>Calidad garantizada en nuestro mobiliario actual</a:t>
            </a:r>
            <a:endParaRPr lang="es-ES" sz="2400" b="1" dirty="0">
              <a:solidFill>
                <a:srgbClr val="00B05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94" y="965915"/>
            <a:ext cx="4109377" cy="41469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1" y="965915"/>
            <a:ext cx="3958737" cy="41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1154954" y="824248"/>
            <a:ext cx="8761413" cy="856384"/>
          </a:xfrm>
        </p:spPr>
        <p:txBody>
          <a:bodyPr/>
          <a:lstStyle/>
          <a:p>
            <a:br>
              <a:rPr lang="es-419" sz="2400" b="1" cap="all" dirty="0">
                <a:solidFill>
                  <a:schemeClr val="bg1"/>
                </a:solidFill>
              </a:rPr>
            </a:br>
            <a:r>
              <a:rPr lang="es-419" sz="2400" b="1" cap="all" dirty="0">
                <a:solidFill>
                  <a:schemeClr val="bg1"/>
                </a:solidFill>
              </a:rPr>
              <a:t>Calidad garantizada en nuestro mobiliario actual</a:t>
            </a:r>
            <a:br>
              <a:rPr lang="es-ES" sz="2400" b="1" cap="all" dirty="0">
                <a:solidFill>
                  <a:schemeClr val="bg1"/>
                </a:solidFill>
              </a:rPr>
            </a:b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17" name="Marcador de contenido 1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7"/>
          <a:stretch/>
        </p:blipFill>
        <p:spPr>
          <a:xfrm>
            <a:off x="8033657" y="2465838"/>
            <a:ext cx="2632602" cy="2200184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8" b="18278"/>
          <a:stretch/>
        </p:blipFill>
        <p:spPr>
          <a:xfrm>
            <a:off x="8033657" y="4666022"/>
            <a:ext cx="2632602" cy="15349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39561" r="329" b="658"/>
          <a:stretch/>
        </p:blipFill>
        <p:spPr>
          <a:xfrm>
            <a:off x="4062548" y="2465838"/>
            <a:ext cx="3971109" cy="37626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46" y="4347159"/>
            <a:ext cx="2756902" cy="189112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47" y="2465838"/>
            <a:ext cx="2756901" cy="193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3355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5251269"/>
            <a:ext cx="4653418" cy="796833"/>
          </a:xfrm>
        </p:spPr>
        <p:txBody>
          <a:bodyPr/>
          <a:lstStyle/>
          <a:p>
            <a:pPr algn="ctr"/>
            <a:r>
              <a:rPr lang="es-419" sz="2400" b="1" cap="all" dirty="0">
                <a:solidFill>
                  <a:srgbClr val="00B050"/>
                </a:solidFill>
              </a:rPr>
              <a:t>Calidad garantizada en nuestro mobiliario actual</a:t>
            </a:r>
            <a:endParaRPr lang="es-ES" sz="2400" dirty="0">
              <a:solidFill>
                <a:srgbClr val="00B050"/>
              </a:solidFill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7458550" y="552628"/>
            <a:ext cx="5139870" cy="5796655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37" t="21073" r="15576" b="-18519"/>
          <a:stretch/>
        </p:blipFill>
        <p:spPr>
          <a:xfrm>
            <a:off x="629582" y="3161211"/>
            <a:ext cx="2776431" cy="24884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7" r="25555"/>
          <a:stretch/>
        </p:blipFill>
        <p:spPr>
          <a:xfrm>
            <a:off x="3642600" y="1686595"/>
            <a:ext cx="2518591" cy="29492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92" y="552627"/>
            <a:ext cx="2446508" cy="30275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 b="1596"/>
          <a:stretch/>
        </p:blipFill>
        <p:spPr>
          <a:xfrm>
            <a:off x="914402" y="722046"/>
            <a:ext cx="2534194" cy="23014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5656" b="7561"/>
          <a:stretch/>
        </p:blipFill>
        <p:spPr>
          <a:xfrm>
            <a:off x="7433174" y="3580210"/>
            <a:ext cx="4758826" cy="26123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9" b="23048"/>
          <a:stretch/>
        </p:blipFill>
        <p:spPr>
          <a:xfrm>
            <a:off x="7433174" y="552627"/>
            <a:ext cx="2312318" cy="302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b="1" dirty="0">
                <a:solidFill>
                  <a:srgbClr val="FF0000"/>
                </a:solidFill>
              </a:rPr>
              <a:t>EQUIPO DE TRANSPORTE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419" sz="1800" b="1" dirty="0">
                <a:solidFill>
                  <a:schemeClr val="tx1"/>
                </a:solidFill>
              </a:rPr>
              <a:t>FORD VAN ECONOLINE E 250 MOD 2001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15"/>
          </p:nvPr>
        </p:nvSpPr>
        <p:spPr>
          <a:xfrm>
            <a:off x="1142243" y="3601531"/>
            <a:ext cx="3141879" cy="224547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512720" y="2570670"/>
            <a:ext cx="3147009" cy="576262"/>
          </a:xfrm>
        </p:spPr>
        <p:txBody>
          <a:bodyPr/>
          <a:lstStyle/>
          <a:p>
            <a:pPr algn="ctr"/>
            <a:r>
              <a:rPr lang="es-419" sz="1800" b="1" dirty="0">
                <a:solidFill>
                  <a:schemeClr val="tx1"/>
                </a:solidFill>
              </a:rPr>
              <a:t>FORD CAMION E 350 MOD 1993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half" idx="16"/>
          </p:nvPr>
        </p:nvSpPr>
        <p:spPr>
          <a:xfrm>
            <a:off x="4518979" y="3615729"/>
            <a:ext cx="3147009" cy="2231279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7888135" y="2459865"/>
            <a:ext cx="3145730" cy="1155864"/>
          </a:xfrm>
        </p:spPr>
        <p:txBody>
          <a:bodyPr/>
          <a:lstStyle/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endParaRPr lang="es-419" sz="1800" b="1" dirty="0">
              <a:solidFill>
                <a:prstClr val="black"/>
              </a:solidFill>
            </a:endParaRPr>
          </a:p>
          <a:p>
            <a:pPr lvl="0" algn="ctr">
              <a:buClr>
                <a:srgbClr val="B31166"/>
              </a:buClr>
            </a:pPr>
            <a:r>
              <a:rPr lang="es-419" sz="1600" b="1" dirty="0">
                <a:solidFill>
                  <a:prstClr val="black"/>
                </a:solidFill>
              </a:rPr>
              <a:t>FORD CAMION CON RAMPA</a:t>
            </a:r>
          </a:p>
          <a:p>
            <a:pPr lvl="0" algn="ctr">
              <a:buClr>
                <a:srgbClr val="B31166"/>
              </a:buClr>
            </a:pPr>
            <a:r>
              <a:rPr lang="es-419" sz="1600" b="1" dirty="0">
                <a:solidFill>
                  <a:prstClr val="black"/>
                </a:solidFill>
              </a:rPr>
              <a:t>E 350 MOD 1993</a:t>
            </a:r>
            <a:endParaRPr lang="es-ES" sz="1600" b="1" dirty="0">
              <a:solidFill>
                <a:prstClr val="black"/>
              </a:solidFill>
            </a:endParaRP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half" idx="17"/>
          </p:nvPr>
        </p:nvSpPr>
        <p:spPr>
          <a:xfrm>
            <a:off x="7888329" y="3601530"/>
            <a:ext cx="3145536" cy="2245477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37" y="3615729"/>
            <a:ext cx="3134493" cy="2231279"/>
          </a:xfrm>
        </p:spPr>
      </p:pic>
      <p:pic>
        <p:nvPicPr>
          <p:cNvPr id="10" name="Marcador de contenido 9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32696" r="9539" b="8806"/>
          <a:stretch/>
        </p:blipFill>
        <p:spPr>
          <a:xfrm>
            <a:off x="1154952" y="3615728"/>
            <a:ext cx="3129170" cy="2231279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35" y="3611494"/>
            <a:ext cx="3248930" cy="22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54954" y="631066"/>
            <a:ext cx="8825660" cy="3477296"/>
          </a:xfrm>
        </p:spPr>
        <p:txBody>
          <a:bodyPr/>
          <a:lstStyle/>
          <a:p>
            <a:pPr algn="ctr"/>
            <a:r>
              <a:rPr lang="es-419" sz="3600" b="1" dirty="0">
                <a:solidFill>
                  <a:srgbClr val="FF0000"/>
                </a:solidFill>
              </a:rPr>
              <a:t>VENTA DE SERPENTINA </a:t>
            </a:r>
            <a:br>
              <a:rPr lang="es-419" sz="3600" b="1" dirty="0">
                <a:solidFill>
                  <a:srgbClr val="FF0000"/>
                </a:solidFill>
              </a:rPr>
            </a:br>
            <a:r>
              <a:rPr lang="es-419" sz="2000" b="1" dirty="0"/>
              <a:t>MOBILIARIO GENERAL</a:t>
            </a:r>
            <a:br>
              <a:rPr lang="es-419" sz="2000" b="1" dirty="0"/>
            </a:br>
            <a:r>
              <a:rPr lang="es-419" sz="2000" b="1" dirty="0"/>
              <a:t>LINEA TELEFONICA ACLIENTADA </a:t>
            </a:r>
            <a:br>
              <a:rPr lang="es-419" sz="2000" b="1" dirty="0"/>
            </a:br>
            <a:r>
              <a:rPr lang="es-419" sz="2000" b="1" dirty="0"/>
              <a:t>CARTERA DE CLIENTES VIGENTES</a:t>
            </a:r>
            <a:br>
              <a:rPr lang="es-419" sz="2000" b="1" dirty="0"/>
            </a:br>
            <a:r>
              <a:rPr lang="es-419" sz="2000" b="1" dirty="0"/>
              <a:t>MARCA COMERCIAL REGISTRADA </a:t>
            </a:r>
            <a:br>
              <a:rPr lang="es-419" sz="2000" b="1" dirty="0"/>
            </a:br>
            <a:r>
              <a:rPr lang="es-419" sz="2000" b="1" dirty="0"/>
              <a:t>EQUIPO DE TRANSPORTE</a:t>
            </a:r>
            <a:br>
              <a:rPr lang="es-ES" sz="2000" b="1" dirty="0"/>
            </a:br>
            <a:r>
              <a:rPr lang="es-419" sz="2000" b="1" dirty="0"/>
              <a:t>23 AÑOS PRESENTES EN LA REGION BAJA CALIFORNIA</a:t>
            </a:r>
            <a:br>
              <a:rPr lang="es-419" sz="2000" b="1" dirty="0"/>
            </a:br>
            <a:r>
              <a:rPr lang="es-419" sz="2000" b="1" dirty="0"/>
              <a:t>EXPERIENCIA Y RECONOCIMIENTO DE LA MARCA EN EL AREA DE  RENTA DE EQUIPO Y MOBILIARIO PARA EVENTOS </a:t>
            </a:r>
            <a:br>
              <a:rPr lang="es-419" sz="2000" b="1" dirty="0"/>
            </a:br>
            <a:endParaRPr lang="es-ES" sz="2000" b="1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1154954" y="4675031"/>
            <a:ext cx="8825659" cy="1828800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sz="3600" b="1" dirty="0">
                <a:solidFill>
                  <a:srgbClr val="FF0000"/>
                </a:solidFill>
              </a:rPr>
              <a:t>COSTO DE VENTA TOTAL</a:t>
            </a:r>
          </a:p>
          <a:p>
            <a:pPr algn="ctr"/>
            <a:r>
              <a:rPr lang="es-419" sz="1900" b="1" dirty="0">
                <a:solidFill>
                  <a:schemeClr val="tx1"/>
                </a:solidFill>
              </a:rPr>
              <a:t>EN NUESTRA PROPUESTA DE VENTA </a:t>
            </a:r>
          </a:p>
          <a:p>
            <a:pPr algn="ctr"/>
            <a:r>
              <a:rPr lang="es-419" sz="1900" b="1" dirty="0">
                <a:solidFill>
                  <a:schemeClr val="tx1"/>
                </a:solidFill>
              </a:rPr>
              <a:t>NO SE INCLUYE LA VENTA, NI RENTA DEL LOCAL ACTUAL, </a:t>
            </a:r>
          </a:p>
          <a:p>
            <a:pPr algn="ctr"/>
            <a:r>
              <a:rPr lang="es-419" sz="1900" b="1" dirty="0">
                <a:solidFill>
                  <a:schemeClr val="tx1"/>
                </a:solidFill>
              </a:rPr>
              <a:t>SOLAMENTE LA VENTA DEL GIRO COMERCIAL Y MOBILIARIO.</a:t>
            </a:r>
            <a:endParaRPr lang="es-ES" sz="1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2695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body" idx="1"/>
          </p:nvPr>
        </p:nvSpPr>
        <p:spPr>
          <a:xfrm>
            <a:off x="6909627" y="942535"/>
            <a:ext cx="4668084" cy="5303520"/>
          </a:xfrm>
        </p:spPr>
        <p:txBody>
          <a:bodyPr>
            <a:normAutofit/>
          </a:bodyPr>
          <a:lstStyle/>
          <a:p>
            <a:r>
              <a:rPr lang="es-419" b="1" dirty="0">
                <a:solidFill>
                  <a:srgbClr val="FF0000"/>
                </a:solidFill>
              </a:rPr>
              <a:t> </a:t>
            </a:r>
          </a:p>
          <a:p>
            <a:r>
              <a:rPr lang="es-419" b="1" dirty="0">
                <a:solidFill>
                  <a:srgbClr val="FF0000"/>
                </a:solidFill>
              </a:rPr>
              <a:t> </a:t>
            </a:r>
            <a:r>
              <a:rPr lang="es-419" sz="3200" b="1" dirty="0">
                <a:solidFill>
                  <a:srgbClr val="FF0000"/>
                </a:solidFill>
              </a:rPr>
              <a:t>23 </a:t>
            </a:r>
            <a:r>
              <a:rPr lang="es-419" sz="3200" b="1" dirty="0" err="1">
                <a:solidFill>
                  <a:srgbClr val="FF0000"/>
                </a:solidFill>
              </a:rPr>
              <a:t>aÑos</a:t>
            </a:r>
            <a:r>
              <a:rPr lang="es-419" sz="3200" b="1" dirty="0">
                <a:solidFill>
                  <a:srgbClr val="FF0000"/>
                </a:solidFill>
              </a:rPr>
              <a:t> de servicio </a:t>
            </a:r>
          </a:p>
          <a:p>
            <a:endParaRPr lang="es-419" sz="1800" b="1" dirty="0">
              <a:solidFill>
                <a:srgbClr val="00B050"/>
              </a:solidFill>
            </a:endParaRPr>
          </a:p>
          <a:p>
            <a:r>
              <a:rPr lang="es-419" sz="1800" b="1" dirty="0">
                <a:solidFill>
                  <a:srgbClr val="00B050"/>
                </a:solidFill>
              </a:rPr>
              <a:t>Actualmente contamos con clientes como:</a:t>
            </a:r>
          </a:p>
          <a:p>
            <a:r>
              <a:rPr lang="es-419" sz="1700" b="1" dirty="0">
                <a:solidFill>
                  <a:schemeClr val="tx1"/>
                </a:solidFill>
              </a:rPr>
              <a:t>restaurantes</a:t>
            </a:r>
          </a:p>
          <a:p>
            <a:r>
              <a:rPr lang="es-419" sz="1700" b="1" dirty="0">
                <a:solidFill>
                  <a:schemeClr val="tx1"/>
                </a:solidFill>
              </a:rPr>
              <a:t>salones y jardines para fiestas</a:t>
            </a:r>
          </a:p>
          <a:p>
            <a:r>
              <a:rPr lang="es-419" sz="1700" b="1" dirty="0">
                <a:solidFill>
                  <a:schemeClr val="tx1"/>
                </a:solidFill>
              </a:rPr>
              <a:t>Residencias  y  publico en general </a:t>
            </a:r>
          </a:p>
          <a:p>
            <a:r>
              <a:rPr lang="es-419" sz="1700" b="1" dirty="0">
                <a:solidFill>
                  <a:schemeClr val="tx1"/>
                </a:solidFill>
              </a:rPr>
              <a:t>bares</a:t>
            </a:r>
          </a:p>
          <a:p>
            <a:r>
              <a:rPr lang="es-419" sz="1700" b="1" dirty="0" err="1">
                <a:solidFill>
                  <a:schemeClr val="tx1"/>
                </a:solidFill>
              </a:rPr>
              <a:t>iglesiaS</a:t>
            </a:r>
            <a:endParaRPr lang="es-419" sz="1700" b="1" dirty="0">
              <a:solidFill>
                <a:schemeClr val="tx1"/>
              </a:solidFill>
            </a:endParaRPr>
          </a:p>
          <a:p>
            <a:r>
              <a:rPr lang="es-419" sz="1700" b="1" dirty="0">
                <a:solidFill>
                  <a:schemeClr val="tx1"/>
                </a:solidFill>
              </a:rPr>
              <a:t>inmobiliarias</a:t>
            </a:r>
          </a:p>
          <a:p>
            <a:r>
              <a:rPr lang="es-419" sz="1700" b="1" dirty="0">
                <a:solidFill>
                  <a:schemeClr val="tx1"/>
                </a:solidFill>
              </a:rPr>
              <a:t>coordinadores de eventos</a:t>
            </a:r>
          </a:p>
          <a:p>
            <a:r>
              <a:rPr lang="es-419" sz="1700" b="1" dirty="0">
                <a:solidFill>
                  <a:schemeClr val="tx1"/>
                </a:solidFill>
              </a:rPr>
              <a:t>negocios similares al nuestro.</a:t>
            </a:r>
            <a:endParaRPr lang="es-ES" sz="1700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8"/>
          <a:stretch/>
        </p:blipFill>
        <p:spPr>
          <a:xfrm>
            <a:off x="1154954" y="942535"/>
            <a:ext cx="4254981" cy="50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8281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54954" y="590843"/>
            <a:ext cx="8825659" cy="1147805"/>
          </a:xfrm>
        </p:spPr>
        <p:txBody>
          <a:bodyPr/>
          <a:lstStyle/>
          <a:p>
            <a:r>
              <a:rPr lang="es-419" sz="2800" b="1" dirty="0">
                <a:solidFill>
                  <a:srgbClr val="00B050"/>
                </a:solidFill>
              </a:rPr>
              <a:t>Nuestro objetivo es, el de ofrecer a nuestros clientes un excelente servicio</a:t>
            </a:r>
            <a:endParaRPr lang="es-ES" sz="2800" b="1" dirty="0">
              <a:solidFill>
                <a:srgbClr val="00B050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39520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419" sz="2000" b="1" dirty="0">
                <a:solidFill>
                  <a:srgbClr val="FF0000"/>
                </a:solidFill>
              </a:rPr>
              <a:t>COMODIDAD EN NUESTRA SALA DE EXIBICION.</a:t>
            </a:r>
          </a:p>
          <a:p>
            <a:pPr marL="0" indent="0">
              <a:buNone/>
            </a:pPr>
            <a:endParaRPr lang="es-419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419" sz="2000" b="1" dirty="0">
                <a:solidFill>
                  <a:srgbClr val="FF0000"/>
                </a:solidFill>
              </a:rPr>
              <a:t>ATENCION PERSONALIZADA EN NUESTRAS INSTALACIONES.</a:t>
            </a:r>
          </a:p>
          <a:p>
            <a:pPr marL="0" indent="0">
              <a:buNone/>
            </a:pPr>
            <a:endParaRPr lang="es-419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419" sz="2000" b="1" dirty="0">
                <a:solidFill>
                  <a:srgbClr val="FF0000"/>
                </a:solidFill>
              </a:rPr>
              <a:t>CALIDAD EN NUESTROS PRODUCTOS.</a:t>
            </a:r>
          </a:p>
          <a:p>
            <a:pPr marL="0" indent="0">
              <a:buNone/>
            </a:pPr>
            <a:endParaRPr lang="es-419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419" sz="2000" b="1" dirty="0">
                <a:solidFill>
                  <a:srgbClr val="FF0000"/>
                </a:solidFill>
              </a:rPr>
              <a:t>SERVICIO A DOMICILIO SIN COSTO.</a:t>
            </a:r>
          </a:p>
          <a:p>
            <a:pPr marL="0" indent="0">
              <a:buNone/>
            </a:pPr>
            <a:endParaRPr lang="es-419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419" sz="2000" b="1" dirty="0">
                <a:solidFill>
                  <a:srgbClr val="FF0000"/>
                </a:solidFill>
              </a:rPr>
              <a:t>PUNTUALIDAD EN EL HORARIO DE ENTREGA.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>
                <a:solidFill>
                  <a:srgbClr val="FF0000"/>
                </a:solidFill>
              </a:rPr>
              <a:t>NUESTROS CLIENTES ACTUALES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54954" y="2395470"/>
            <a:ext cx="4825158" cy="4082603"/>
          </a:xfrm>
        </p:spPr>
        <p:txBody>
          <a:bodyPr>
            <a:normAutofit fontScale="85000" lnSpcReduction="20000"/>
          </a:bodyPr>
          <a:lstStyle/>
          <a:p>
            <a:r>
              <a:rPr lang="es-419" dirty="0"/>
              <a:t>GRUPO INMOBILIARIO BUSTAMANTE</a:t>
            </a:r>
          </a:p>
          <a:p>
            <a:r>
              <a:rPr lang="es-419" dirty="0"/>
              <a:t>SALON CASA BALOYAN</a:t>
            </a:r>
          </a:p>
          <a:p>
            <a:r>
              <a:rPr lang="es-419" dirty="0"/>
              <a:t>SERVIFIESTAS LANDEROS</a:t>
            </a:r>
          </a:p>
          <a:p>
            <a:r>
              <a:rPr lang="es-419" dirty="0"/>
              <a:t>RESTAURANT VILLA MARINA</a:t>
            </a:r>
          </a:p>
          <a:p>
            <a:r>
              <a:rPr lang="es-419" dirty="0"/>
              <a:t>RESTAURANT SABOR A MI</a:t>
            </a:r>
          </a:p>
          <a:p>
            <a:r>
              <a:rPr lang="es-419" dirty="0"/>
              <a:t>EVENTOS TIJUANA</a:t>
            </a:r>
          </a:p>
          <a:p>
            <a:r>
              <a:rPr lang="es-419" dirty="0"/>
              <a:t>FIESTAS MORENO</a:t>
            </a:r>
          </a:p>
          <a:p>
            <a:r>
              <a:rPr lang="es-419" dirty="0"/>
              <a:t>EVENTOS LUIS TAPIA</a:t>
            </a:r>
          </a:p>
          <a:p>
            <a:r>
              <a:rPr lang="es-419" dirty="0"/>
              <a:t>RESTAURANT LA ESCONDIDA</a:t>
            </a:r>
          </a:p>
          <a:p>
            <a:r>
              <a:rPr lang="es-419" dirty="0"/>
              <a:t>HOSPITAL DEL PRADO</a:t>
            </a:r>
          </a:p>
          <a:p>
            <a:r>
              <a:rPr lang="es-419" dirty="0"/>
              <a:t>EVENTOS CLAUDIA JAIME</a:t>
            </a:r>
          </a:p>
          <a:p>
            <a:r>
              <a:rPr lang="es-419" dirty="0"/>
              <a:t>SALON ALHAMBRA</a:t>
            </a:r>
          </a:p>
          <a:p>
            <a:r>
              <a:rPr lang="es-419" dirty="0"/>
              <a:t>PRO - SALUD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08712" y="2395469"/>
            <a:ext cx="4825159" cy="4082603"/>
          </a:xfrm>
        </p:spPr>
        <p:txBody>
          <a:bodyPr>
            <a:normAutofit fontScale="85000" lnSpcReduction="20000"/>
          </a:bodyPr>
          <a:lstStyle/>
          <a:p>
            <a:r>
              <a:rPr lang="es-419" dirty="0"/>
              <a:t>EL PATIO</a:t>
            </a:r>
          </a:p>
          <a:p>
            <a:r>
              <a:rPr lang="es-419" dirty="0"/>
              <a:t>SALON OTAY</a:t>
            </a:r>
          </a:p>
          <a:p>
            <a:r>
              <a:rPr lang="es-419" dirty="0"/>
              <a:t>EVENTOS ESPECTACULARES</a:t>
            </a:r>
          </a:p>
          <a:p>
            <a:r>
              <a:rPr lang="es-419" dirty="0"/>
              <a:t>SALON DE EVENTOS LOS JARDINES</a:t>
            </a:r>
          </a:p>
          <a:p>
            <a:r>
              <a:rPr lang="es-419" dirty="0"/>
              <a:t>SALON VOGA</a:t>
            </a:r>
          </a:p>
          <a:p>
            <a:r>
              <a:rPr lang="es-419" dirty="0"/>
              <a:t>JARDIN LOS PINOS</a:t>
            </a:r>
          </a:p>
          <a:p>
            <a:r>
              <a:rPr lang="es-419" dirty="0"/>
              <a:t>EVENTOS LEO</a:t>
            </a:r>
          </a:p>
          <a:p>
            <a:r>
              <a:rPr lang="es-419" dirty="0"/>
              <a:t>BAR EL CONSULADO</a:t>
            </a:r>
          </a:p>
          <a:p>
            <a:r>
              <a:rPr lang="es-419" dirty="0"/>
              <a:t>REFACCIONES DEL VALLE</a:t>
            </a:r>
          </a:p>
          <a:p>
            <a:r>
              <a:rPr lang="es-419" dirty="0"/>
              <a:t>CASA SAN ANGEL</a:t>
            </a:r>
          </a:p>
          <a:p>
            <a:r>
              <a:rPr lang="es-419" dirty="0"/>
              <a:t>MOMENTOS</a:t>
            </a:r>
          </a:p>
          <a:p>
            <a:r>
              <a:rPr lang="es-419" dirty="0"/>
              <a:t>JARDIN MI RANCHITO</a:t>
            </a:r>
          </a:p>
          <a:p>
            <a:r>
              <a:rPr lang="es-419" dirty="0"/>
              <a:t>SALON ESPACIO 20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04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943939" y="759655"/>
            <a:ext cx="9902251" cy="4008432"/>
          </a:xfrm>
        </p:spPr>
        <p:txBody>
          <a:bodyPr/>
          <a:lstStyle/>
          <a:p>
            <a:pPr lvl="0" algn="ctr">
              <a:spcBef>
                <a:spcPts val="1000"/>
              </a:spcBef>
            </a:pP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419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ES" sz="44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ES" sz="4400" cap="all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s-ES" sz="3600" cap="all" dirty="0">
                <a:solidFill>
                  <a:prstClr val="white"/>
                </a:solidFill>
                <a:ea typeface="+mn-ea"/>
                <a:cs typeface="+mn-cs"/>
              </a:rPr>
              <a:t>NUESTRO INVENTARIO ACTUAL …</a:t>
            </a:r>
            <a:br>
              <a:rPr lang="es-ES" sz="36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ES" sz="3600" cap="all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s-ES" sz="3600" cap="all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s-419" sz="2000" b="1" cap="all" dirty="0">
                <a:solidFill>
                  <a:srgbClr val="00B050"/>
                </a:solidFill>
              </a:rPr>
              <a:t>MESAS REDONDAS DE MADERA</a:t>
            </a:r>
            <a:br>
              <a:rPr lang="es-419" sz="2000" b="1" cap="all" dirty="0">
                <a:solidFill>
                  <a:srgbClr val="00B050"/>
                </a:solidFill>
              </a:rPr>
            </a:br>
            <a:r>
              <a:rPr lang="es-419" sz="2000" b="1" cap="all" dirty="0">
                <a:solidFill>
                  <a:srgbClr val="00B050"/>
                </a:solidFill>
              </a:rPr>
              <a:t>MESAS RECTANGULARES DE 6” PLASTICO</a:t>
            </a:r>
            <a:br>
              <a:rPr lang="es-419" sz="2000" b="1" cap="all" dirty="0">
                <a:solidFill>
                  <a:srgbClr val="00B050"/>
                </a:solidFill>
              </a:rPr>
            </a:br>
            <a:r>
              <a:rPr lang="es-419" sz="2000" b="1" cap="all" dirty="0">
                <a:solidFill>
                  <a:srgbClr val="00B050"/>
                </a:solidFill>
              </a:rPr>
              <a:t>MESAS RECTANGULARES DE 8” PLASTICO</a:t>
            </a:r>
            <a:br>
              <a:rPr lang="es-419" sz="2000" b="1" cap="all" dirty="0">
                <a:solidFill>
                  <a:srgbClr val="00B050"/>
                </a:solidFill>
              </a:rPr>
            </a:br>
            <a:r>
              <a:rPr lang="es-419" sz="2000" b="1" cap="all" dirty="0">
                <a:solidFill>
                  <a:srgbClr val="00B050"/>
                </a:solidFill>
              </a:rPr>
              <a:t>MESA RECTANGULAR DE 8” MADERA</a:t>
            </a:r>
            <a:br>
              <a:rPr lang="es-419" sz="2000" b="1" cap="all" dirty="0">
                <a:solidFill>
                  <a:srgbClr val="00B050"/>
                </a:solidFill>
              </a:rPr>
            </a:br>
            <a:r>
              <a:rPr lang="es-419" sz="2000" b="1" cap="all" dirty="0">
                <a:solidFill>
                  <a:srgbClr val="00B050"/>
                </a:solidFill>
              </a:rPr>
              <a:t>MESA SERPENTINA 5”’</a:t>
            </a:r>
            <a:br>
              <a:rPr lang="es-419" sz="2000" b="1" cap="all" dirty="0">
                <a:solidFill>
                  <a:srgbClr val="00B050"/>
                </a:solidFill>
              </a:rPr>
            </a:br>
            <a:r>
              <a:rPr lang="es-419" sz="2000" b="1" cap="all" dirty="0">
                <a:solidFill>
                  <a:srgbClr val="00B050"/>
                </a:solidFill>
              </a:rPr>
              <a:t>MESA DE BAR BASE REDONDA METAL</a:t>
            </a:r>
            <a:br>
              <a:rPr lang="es-419" sz="2000" b="1" cap="all" dirty="0">
                <a:solidFill>
                  <a:srgbClr val="00B050"/>
                </a:solidFill>
              </a:rPr>
            </a:br>
            <a:br>
              <a:rPr lang="es-419" sz="2000" b="1" cap="all" dirty="0">
                <a:solidFill>
                  <a:srgbClr val="FF0000"/>
                </a:solidFill>
              </a:rPr>
            </a:br>
            <a:br>
              <a:rPr lang="es-ES" sz="4400" cap="all" dirty="0">
                <a:solidFill>
                  <a:prstClr val="white"/>
                </a:solidFill>
                <a:ea typeface="+mn-ea"/>
                <a:cs typeface="+mn-cs"/>
              </a:rPr>
            </a:br>
            <a:endParaRPr lang="es-ES" sz="1800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154954" y="4445391"/>
            <a:ext cx="9691235" cy="1758461"/>
          </a:xfrm>
        </p:spPr>
        <p:txBody>
          <a:bodyPr>
            <a:normAutofit fontScale="92500" lnSpcReduction="20000"/>
          </a:bodyPr>
          <a:lstStyle/>
          <a:p>
            <a:pPr algn="ctr"/>
            <a:endParaRPr lang="es-419" sz="4400" dirty="0">
              <a:solidFill>
                <a:prstClr val="white"/>
              </a:solidFill>
            </a:endParaRPr>
          </a:p>
          <a:p>
            <a:pPr algn="ctr"/>
            <a:r>
              <a:rPr lang="es-419" sz="4400" b="1" dirty="0">
                <a:solidFill>
                  <a:srgbClr val="FF0000"/>
                </a:solidFill>
              </a:rPr>
              <a:t>82 MESAS</a:t>
            </a:r>
            <a:br>
              <a:rPr lang="es-419" sz="4400" dirty="0">
                <a:solidFill>
                  <a:prstClr val="white"/>
                </a:solidFill>
              </a:rPr>
            </a:br>
            <a:endParaRPr lang="es-ES" sz="44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3048208"/>
            <a:ext cx="2309462" cy="15825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76" y="4649273"/>
            <a:ext cx="2359011" cy="15360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t="16636" r="16742"/>
          <a:stretch/>
        </p:blipFill>
        <p:spPr>
          <a:xfrm>
            <a:off x="8487176" y="2987899"/>
            <a:ext cx="2359010" cy="16428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76" y="1446200"/>
            <a:ext cx="2359010" cy="153786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6560"/>
          <a:stretch/>
        </p:blipFill>
        <p:spPr>
          <a:xfrm>
            <a:off x="1154949" y="4630776"/>
            <a:ext cx="2309462" cy="15730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8" b="8174"/>
          <a:stretch/>
        </p:blipFill>
        <p:spPr>
          <a:xfrm>
            <a:off x="1154950" y="1446199"/>
            <a:ext cx="2309462" cy="15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54955" y="998807"/>
            <a:ext cx="2793158" cy="900332"/>
          </a:xfrm>
        </p:spPr>
        <p:txBody>
          <a:bodyPr/>
          <a:lstStyle/>
          <a:p>
            <a:pPr algn="ctr"/>
            <a:r>
              <a:rPr lang="es-419" sz="4000" b="1" dirty="0">
                <a:solidFill>
                  <a:srgbClr val="FF0000"/>
                </a:solidFill>
              </a:rPr>
              <a:t>724 SILLAS </a:t>
            </a:r>
            <a:endParaRPr lang="es-ES" sz="4000" b="1" dirty="0">
              <a:solidFill>
                <a:srgbClr val="FF0000"/>
              </a:solidFill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33" y="634878"/>
            <a:ext cx="2619375" cy="1743075"/>
          </a:xfrm>
        </p:spPr>
      </p:pic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>
          <a:xfrm>
            <a:off x="759854" y="1899139"/>
            <a:ext cx="3508456" cy="4248443"/>
          </a:xfrm>
        </p:spPr>
        <p:txBody>
          <a:bodyPr>
            <a:normAutofit/>
          </a:bodyPr>
          <a:lstStyle/>
          <a:p>
            <a:endParaRPr lang="es-419" sz="1800" b="1" dirty="0">
              <a:solidFill>
                <a:schemeClr val="bg1"/>
              </a:solidFill>
            </a:endParaRPr>
          </a:p>
          <a:p>
            <a:r>
              <a:rPr lang="es-419" sz="1800" b="1" dirty="0">
                <a:solidFill>
                  <a:srgbClr val="00B050"/>
                </a:solidFill>
              </a:rPr>
              <a:t>EN NUESTRO INVENTARIO ACTUAL</a:t>
            </a:r>
          </a:p>
          <a:p>
            <a:r>
              <a:rPr lang="es-419" sz="1800" b="1" dirty="0">
                <a:solidFill>
                  <a:schemeClr val="bg1"/>
                </a:solidFill>
              </a:rPr>
              <a:t>TENEMOS  UNA GRAN VARIEDAD DE SILLAS</a:t>
            </a:r>
          </a:p>
          <a:p>
            <a:r>
              <a:rPr lang="es-419" sz="1800" b="1" dirty="0">
                <a:solidFill>
                  <a:schemeClr val="bg1"/>
                </a:solidFill>
              </a:rPr>
              <a:t>SILLAS BLANCAS DE RESINA</a:t>
            </a:r>
          </a:p>
          <a:p>
            <a:r>
              <a:rPr lang="es-419" sz="1800" b="1" dirty="0">
                <a:solidFill>
                  <a:schemeClr val="bg1"/>
                </a:solidFill>
              </a:rPr>
              <a:t>SILLAS BLANCA DE MADERA</a:t>
            </a:r>
          </a:p>
          <a:p>
            <a:r>
              <a:rPr lang="es-419" sz="1800" b="1" dirty="0">
                <a:solidFill>
                  <a:schemeClr val="bg1"/>
                </a:solidFill>
              </a:rPr>
              <a:t>SILLA DE MADERA NATURAL</a:t>
            </a:r>
          </a:p>
          <a:p>
            <a:r>
              <a:rPr lang="es-419" sz="1800" b="1" dirty="0">
                <a:solidFill>
                  <a:schemeClr val="bg1"/>
                </a:solidFill>
              </a:rPr>
              <a:t>SILLA TIFFANY DORADA</a:t>
            </a:r>
            <a:r>
              <a:rPr lang="es-419" sz="1600" b="1" dirty="0">
                <a:solidFill>
                  <a:schemeClr val="bg1"/>
                </a:solidFill>
              </a:rPr>
              <a:t> </a:t>
            </a:r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89" y="1341303"/>
            <a:ext cx="2619375" cy="17430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57" y="2773556"/>
            <a:ext cx="2619375" cy="174307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30" y="4912234"/>
            <a:ext cx="2847975" cy="1600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28" y="3348507"/>
            <a:ext cx="3379899" cy="31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0628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20647" r="15497" b="14953"/>
          <a:stretch/>
        </p:blipFill>
        <p:spPr>
          <a:xfrm>
            <a:off x="7752345" y="4248417"/>
            <a:ext cx="3387144" cy="2035890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54954" y="4005330"/>
            <a:ext cx="2793158" cy="2019549"/>
          </a:xfrm>
        </p:spPr>
        <p:txBody>
          <a:bodyPr>
            <a:normAutofit lnSpcReduction="10000"/>
          </a:bodyPr>
          <a:lstStyle/>
          <a:p>
            <a:pPr algn="ctr"/>
            <a:r>
              <a:rPr lang="es-419" sz="3200" b="1" dirty="0">
                <a:solidFill>
                  <a:srgbClr val="FF0000"/>
                </a:solidFill>
              </a:rPr>
              <a:t>96 BANCOS  Y 47 PIEZAS PARA SALA LOUNGE</a:t>
            </a:r>
            <a:endParaRPr lang="es-ES" sz="3200" b="1" dirty="0">
              <a:solidFill>
                <a:srgbClr val="FF0000"/>
              </a:solidFill>
            </a:endParaRPr>
          </a:p>
          <a:p>
            <a:endParaRPr lang="es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6" y="1099927"/>
            <a:ext cx="3299370" cy="25061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35" y="262263"/>
            <a:ext cx="3039412" cy="20108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17" y="2340468"/>
            <a:ext cx="1739989" cy="17399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59" y="2441082"/>
            <a:ext cx="2587239" cy="17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1878" y="917740"/>
            <a:ext cx="8785950" cy="3103200"/>
          </a:xfrm>
        </p:spPr>
        <p:txBody>
          <a:bodyPr/>
          <a:lstStyle/>
          <a:p>
            <a:r>
              <a:rPr lang="es-419" sz="1600" b="1" dirty="0"/>
              <a:t>39 SOMBRILLAS 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br>
              <a:rPr lang="es-419" sz="1600" b="1" dirty="0"/>
            </a:br>
            <a:r>
              <a:rPr lang="es-419" sz="1600" b="1" dirty="0"/>
              <a:t>38 BASES PARA SOMBRILLAS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br>
              <a:rPr lang="es-419" sz="1600" b="1" dirty="0"/>
            </a:br>
            <a:r>
              <a:rPr lang="es-419" sz="1600" b="1" dirty="0"/>
              <a:t>7 CALENTONES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br>
              <a:rPr lang="es-419" sz="1600" b="1" dirty="0">
                <a:solidFill>
                  <a:srgbClr val="FF0000"/>
                </a:solidFill>
              </a:rPr>
            </a:br>
            <a:r>
              <a:rPr lang="es-419" sz="1600" b="1" dirty="0">
                <a:solidFill>
                  <a:schemeClr val="bg1"/>
                </a:solidFill>
              </a:rPr>
              <a:t>8 MINAS DE GAS 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br>
              <a:rPr lang="es-419" sz="1600" b="1" dirty="0"/>
            </a:br>
            <a:r>
              <a:rPr lang="es-419" sz="1600" b="1" dirty="0"/>
              <a:t>9 SHAFIN DISH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 </a:t>
            </a:r>
            <a:br>
              <a:rPr lang="es-419" sz="1600" b="1" dirty="0"/>
            </a:br>
            <a:r>
              <a:rPr lang="es-419" sz="1600" b="1" dirty="0"/>
              <a:t>1074 PIEZAS DE CRISTALERIA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br>
              <a:rPr lang="es-419" sz="1600" b="1" dirty="0"/>
            </a:br>
            <a:br>
              <a:rPr lang="es-419" sz="1600" dirty="0"/>
            </a:br>
            <a:r>
              <a:rPr lang="es-419" sz="1600" b="1" dirty="0"/>
              <a:t>COPAS DE VINO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COPAS DE AGUA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COPAS DE  MARTINI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 COPAS DE CHAMPAGNE</a:t>
            </a:r>
            <a:r>
              <a:rPr lang="es-419" sz="1600" b="1" dirty="0">
                <a:solidFill>
                  <a:srgbClr val="FF0000"/>
                </a:solidFill>
              </a:rPr>
              <a:t>… </a:t>
            </a:r>
            <a:r>
              <a:rPr lang="es-419" sz="1600" b="1" dirty="0"/>
              <a:t>COPAS  </a:t>
            </a:r>
            <a:r>
              <a:rPr lang="es-419" sz="1600" b="1" dirty="0">
                <a:solidFill>
                  <a:schemeClr val="bg1"/>
                </a:solidFill>
              </a:rPr>
              <a:t>COÑAG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>
                <a:solidFill>
                  <a:schemeClr val="bg1"/>
                </a:solidFill>
              </a:rPr>
              <a:t>COPAS PARA  </a:t>
            </a:r>
            <a:r>
              <a:rPr lang="es-419" sz="1600" b="1" dirty="0"/>
              <a:t>MARGARITA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 TEQUILEROS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TAZAS P/CAFÉ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 THERMOS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JARRAS DE PLASTICO Y CRISTAL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SALEROS Y PIMENTEROS C</a:t>
            </a:r>
            <a:r>
              <a:rPr lang="es-419" sz="1600" b="1" dirty="0">
                <a:solidFill>
                  <a:schemeClr val="bg1"/>
                </a:solidFill>
              </a:rPr>
              <a:t>ENICEROS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VASOS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r>
              <a:rPr lang="es-419" sz="1600" b="1" dirty="0"/>
              <a:t>CAFETERAS</a:t>
            </a:r>
            <a:r>
              <a:rPr lang="es-419" sz="1600" b="1" dirty="0">
                <a:solidFill>
                  <a:srgbClr val="FF0000"/>
                </a:solidFill>
              </a:rPr>
              <a:t>…</a:t>
            </a:r>
            <a:br>
              <a:rPr lang="es-419" sz="1600" b="1" dirty="0"/>
            </a:br>
            <a:endParaRPr lang="es-ES" sz="16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02276" y="4713668"/>
            <a:ext cx="11243256" cy="1893193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51" y="4790361"/>
            <a:ext cx="2611460" cy="1847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0" y="4790361"/>
            <a:ext cx="2800350" cy="1816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1" y="4895136"/>
            <a:ext cx="2404056" cy="17430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58" y="878771"/>
            <a:ext cx="2137519" cy="17485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9" b="7866"/>
          <a:stretch/>
        </p:blipFill>
        <p:spPr>
          <a:xfrm>
            <a:off x="7375217" y="886391"/>
            <a:ext cx="2022441" cy="17409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34" y="4790361"/>
            <a:ext cx="2732601" cy="18554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99" y="878771"/>
            <a:ext cx="2229118" cy="17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9388" y="115910"/>
            <a:ext cx="11074173" cy="2528194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419" sz="2000" b="1" dirty="0">
                <a:solidFill>
                  <a:srgbClr val="FF0000"/>
                </a:solidFill>
              </a:rPr>
              <a:t>250 MANTELES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s-419" dirty="0"/>
          </a:p>
          <a:p>
            <a:r>
              <a:rPr lang="es-419" b="1" dirty="0">
                <a:solidFill>
                  <a:schemeClr val="tx1"/>
                </a:solidFill>
              </a:rPr>
              <a:t>MANTELES 120” POLYESTER,SATIN</a:t>
            </a:r>
          </a:p>
          <a:p>
            <a:r>
              <a:rPr lang="es-419" b="1" dirty="0">
                <a:solidFill>
                  <a:schemeClr val="tx1"/>
                </a:solidFill>
              </a:rPr>
              <a:t>MANTELES RECTANGULARES DE 6’ POLYESTER,SATIN</a:t>
            </a:r>
          </a:p>
          <a:p>
            <a:r>
              <a:rPr lang="es-419" b="1" dirty="0">
                <a:solidFill>
                  <a:schemeClr val="tx1"/>
                </a:solidFill>
              </a:rPr>
              <a:t>MANTELES RECTANGULARES DE 8’ POLYESTER,SATIN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525431" y="2644105"/>
            <a:ext cx="3147009" cy="576262"/>
          </a:xfrm>
        </p:spPr>
        <p:txBody>
          <a:bodyPr/>
          <a:lstStyle/>
          <a:p>
            <a:pPr algn="ctr"/>
            <a:r>
              <a:rPr lang="es-419" sz="2000" b="1" dirty="0">
                <a:solidFill>
                  <a:srgbClr val="FF0000"/>
                </a:solidFill>
              </a:rPr>
              <a:t>259 CUBREMANTELES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s-419" dirty="0"/>
          </a:p>
          <a:p>
            <a:r>
              <a:rPr lang="es-419" b="1" dirty="0">
                <a:solidFill>
                  <a:schemeClr val="tx1"/>
                </a:solidFill>
              </a:rPr>
              <a:t>CUBREMANTELES DE 60 “</a:t>
            </a:r>
          </a:p>
          <a:p>
            <a:r>
              <a:rPr lang="es-419" b="1" dirty="0">
                <a:solidFill>
                  <a:schemeClr val="tx1"/>
                </a:solidFill>
              </a:rPr>
              <a:t>CUBRE MANTELES DE 72”</a:t>
            </a:r>
          </a:p>
          <a:p>
            <a:r>
              <a:rPr lang="es-419" b="1" dirty="0">
                <a:solidFill>
                  <a:schemeClr val="tx1"/>
                </a:solidFill>
              </a:rPr>
              <a:t>SPANDEX PARA MESA REDONDA</a:t>
            </a:r>
          </a:p>
          <a:p>
            <a:r>
              <a:rPr lang="es-419" b="1" dirty="0">
                <a:solidFill>
                  <a:schemeClr val="tx1"/>
                </a:solidFill>
              </a:rPr>
              <a:t>SPANDEX PARA MESA BAR</a:t>
            </a:r>
          </a:p>
          <a:p>
            <a:r>
              <a:rPr lang="es-419" b="1" dirty="0">
                <a:solidFill>
                  <a:schemeClr val="tx1"/>
                </a:solidFill>
              </a:rPr>
              <a:t>CAMINOS DE YUTE Y NAVIDEÑOS</a:t>
            </a:r>
          </a:p>
          <a:p>
            <a:endParaRPr lang="es-419" dirty="0"/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419" sz="2000" b="1" dirty="0">
                <a:solidFill>
                  <a:srgbClr val="FF0000"/>
                </a:solidFill>
              </a:rPr>
              <a:t>492 BAJO PLATOS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s-419" dirty="0"/>
          </a:p>
          <a:p>
            <a:r>
              <a:rPr lang="es-419" b="1" dirty="0">
                <a:solidFill>
                  <a:schemeClr val="tx1"/>
                </a:solidFill>
              </a:rPr>
              <a:t>BAJO PLATO DE MIMBRE</a:t>
            </a:r>
          </a:p>
          <a:p>
            <a:r>
              <a:rPr lang="es-419" b="1" dirty="0">
                <a:solidFill>
                  <a:schemeClr val="tx1"/>
                </a:solidFill>
              </a:rPr>
              <a:t>BAJO PLATO DE PLASTICO PLATEADO</a:t>
            </a:r>
          </a:p>
          <a:p>
            <a:r>
              <a:rPr lang="es-419" b="1" dirty="0">
                <a:solidFill>
                  <a:schemeClr val="tx1"/>
                </a:solidFill>
              </a:rPr>
              <a:t>BAJO PLATO DE PLASTICO DORADO</a:t>
            </a:r>
          </a:p>
          <a:p>
            <a:r>
              <a:rPr lang="es-419" b="1" dirty="0">
                <a:solidFill>
                  <a:schemeClr val="tx1"/>
                </a:solidFill>
              </a:rPr>
              <a:t>BAJO PLATO RUSTICO DE MADERA</a:t>
            </a:r>
          </a:p>
          <a:p>
            <a:r>
              <a:rPr lang="es-419" b="1" dirty="0">
                <a:solidFill>
                  <a:schemeClr val="tx1"/>
                </a:solidFill>
              </a:rPr>
              <a:t>16 CANDELABROS DE PEWTER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3" y="130592"/>
            <a:ext cx="1896199" cy="25282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84" y="137355"/>
            <a:ext cx="1994778" cy="25135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35" y="130592"/>
            <a:ext cx="2892130" cy="25349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9625" r="1951"/>
          <a:stretch/>
        </p:blipFill>
        <p:spPr>
          <a:xfrm>
            <a:off x="6884667" y="137356"/>
            <a:ext cx="2544117" cy="25428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115842"/>
            <a:ext cx="1926299" cy="25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2472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619</TotalTime>
  <Words>633</Words>
  <Application>Microsoft Office PowerPoint</Application>
  <PresentationFormat>Panorámica</PresentationFormat>
  <Paragraphs>122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Sala de reuniones Ion</vt:lpstr>
      <vt:lpstr> </vt:lpstr>
      <vt:lpstr>Presentación de PowerPoint</vt:lpstr>
      <vt:lpstr>Nuestro objetivo es, el de ofrecer a nuestros clientes un excelente servicio</vt:lpstr>
      <vt:lpstr>NUESTROS CLIENTES ACTUALES</vt:lpstr>
      <vt:lpstr>                                                                      NUESTRO INVENTARIO ACTUAL …   MESAS REDONDAS DE MADERA MESAS RECTANGULARES DE 6” PLASTICO MESAS RECTANGULARES DE 8” PLASTICO MESA RECTANGULAR DE 8” MADERA MESA SERPENTINA 5”’ MESA DE BAR BASE REDONDA METAL   </vt:lpstr>
      <vt:lpstr>724 SILLAS </vt:lpstr>
      <vt:lpstr>Presentación de PowerPoint</vt:lpstr>
      <vt:lpstr>39 SOMBRILLAS … 38 BASES PARA SOMBRILLAS… 7 CALENTONES… 8 MINAS DE GAS … 9 SHAFIN DISH…  1074 PIEZAS DE CRISTALERIA…  COPAS DE VINO…COPAS DE AGUA…COPAS DE  MARTINI… COPAS DE CHAMPAGNE… COPAS  COÑAG…COPAS PARA  MARGARITA… TEQUILEROS…TAZAS P/CAFÉ… THERMOS…JARRAS DE PLASTICO Y CRISTAL…SALEROS Y PIMENTEROS CENICEROS…VASOS…CAFETERAS… </vt:lpstr>
      <vt:lpstr>Presentación de PowerPoint</vt:lpstr>
      <vt:lpstr>REGISTRO DE LA MARCA SERPENTINA ANTE EL INSTITUTO MEXICANO DE LA PROPIEDAD INDUSTRIAL       (IMPI)</vt:lpstr>
      <vt:lpstr>Presentación de PowerPoint</vt:lpstr>
      <vt:lpstr> Calidad garantizada en nuestro mobiliario actual </vt:lpstr>
      <vt:lpstr>Calidad garantizada en nuestro mobiliario actual</vt:lpstr>
      <vt:lpstr>EQUIPO DE TRANSPORTE</vt:lpstr>
      <vt:lpstr>VENTA DE SERPENTINA  MOBILIARIO GENERAL LINEA TELEFONICA ACLIENTADA  CARTERA DE CLIENTES VIGENTES MARCA COMERCIAL REGISTRADA  EQUIPO DE TRANSPORTE 23 AÑOS PRESENTES EN LA REGION BAJA CALIFORNIA EXPERIENCIA Y RECONOCIMIENTO DE LA MARCA EN EL AREA DE  RENTA DE EQUIPO Y MOBILIARIO PARA EVENTOS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Serpentina</dc:title>
  <dc:creator>marina arreola de cosain</dc:creator>
  <cp:lastModifiedBy>Almacenes El Diamante</cp:lastModifiedBy>
  <cp:revision>71</cp:revision>
  <dcterms:created xsi:type="dcterms:W3CDTF">2019-11-04T20:48:17Z</dcterms:created>
  <dcterms:modified xsi:type="dcterms:W3CDTF">2025-11-25T21:38:55Z</dcterms:modified>
</cp:coreProperties>
</file>