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87" r:id="rId2"/>
    <p:sldId id="257" r:id="rId3"/>
    <p:sldId id="275" r:id="rId4"/>
    <p:sldId id="288" r:id="rId5"/>
    <p:sldId id="289" r:id="rId6"/>
    <p:sldId id="292" r:id="rId7"/>
    <p:sldId id="294" r:id="rId8"/>
    <p:sldId id="293" r:id="rId9"/>
    <p:sldId id="295" r:id="rId10"/>
    <p:sldId id="297" r:id="rId11"/>
    <p:sldId id="299" r:id="rId12"/>
    <p:sldId id="303" r:id="rId13"/>
    <p:sldId id="300" r:id="rId14"/>
    <p:sldId id="304" r:id="rId15"/>
    <p:sldId id="305" r:id="rId16"/>
    <p:sldId id="30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408" y="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212BF-CD52-4AB1-8C1F-C55111ECEF4E}" type="datetimeFigureOut">
              <a:rPr lang="es-DO" smtClean="0"/>
              <a:t>01/11/2017</a:t>
            </a:fld>
            <a:endParaRPr lang="es-D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D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FABC9-7440-4240-A318-E439D2B2212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708357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FABC9-7440-4240-A318-E439D2B22126}" type="slidenum">
              <a:rPr lang="es-DO" smtClean="0"/>
              <a:t>7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5773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E8D366-7847-4D4D-BC86-B0287F45E047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69C12D-7D0B-4F21-A2A6-39EDEF348D36}" type="slidenum">
              <a:rPr lang="en-US" smtClean="0"/>
              <a:t>‹Nº›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D366-7847-4D4D-BC86-B0287F45E047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C12D-7D0B-4F21-A2A6-39EDEF348D36}" type="slidenum">
              <a:rPr lang="en-US" smtClean="0"/>
              <a:t>‹Nº›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D366-7847-4D4D-BC86-B0287F45E047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C12D-7D0B-4F21-A2A6-39EDEF348D36}" type="slidenum">
              <a:rPr lang="en-US" smtClean="0"/>
              <a:t>‹Nº›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D366-7847-4D4D-BC86-B0287F45E047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C12D-7D0B-4F21-A2A6-39EDEF348D36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D366-7847-4D4D-BC86-B0287F45E047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C12D-7D0B-4F21-A2A6-39EDEF348D36}" type="slidenum">
              <a:rPr lang="en-US" smtClean="0"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D366-7847-4D4D-BC86-B0287F45E047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C12D-7D0B-4F21-A2A6-39EDEF348D36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D366-7847-4D4D-BC86-B0287F45E047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C12D-7D0B-4F21-A2A6-39EDEF348D36}" type="slidenum">
              <a:rPr lang="en-US" smtClean="0"/>
              <a:t>‹Nº›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D366-7847-4D4D-BC86-B0287F45E047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C12D-7D0B-4F21-A2A6-39EDEF348D36}" type="slidenum">
              <a:rPr lang="en-US" smtClean="0"/>
              <a:t>‹Nº›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D366-7847-4D4D-BC86-B0287F45E047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C12D-7D0B-4F21-A2A6-39EDEF348D3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D366-7847-4D4D-BC86-B0287F45E047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C12D-7D0B-4F21-A2A6-39EDEF348D3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D366-7847-4D4D-BC86-B0287F45E047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C12D-7D0B-4F21-A2A6-39EDEF348D3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9E8D366-7847-4D4D-BC86-B0287F45E047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69C12D-7D0B-4F21-A2A6-39EDEF348D36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DO" dirty="0" smtClean="0"/>
              <a:t>Villas del </a:t>
            </a:r>
            <a:r>
              <a:rPr lang="es-DO" dirty="0" err="1" smtClean="0"/>
              <a:t>Jardin</a:t>
            </a:r>
            <a:r>
              <a:rPr lang="es-DO" dirty="0" smtClean="0"/>
              <a:t/>
            </a:r>
            <a:br>
              <a:rPr lang="es-DO" dirty="0" smtClean="0"/>
            </a:br>
            <a:r>
              <a:rPr lang="es-DO" dirty="0" smtClean="0"/>
              <a:t>no. 7</a:t>
            </a:r>
            <a:endParaRPr lang="es-D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DO" sz="4400" dirty="0" smtClean="0"/>
              <a:t>Metro Country Club</a:t>
            </a:r>
            <a:endParaRPr lang="es-DO" sz="4400" dirty="0"/>
          </a:p>
        </p:txBody>
      </p:sp>
    </p:spTree>
    <p:extLst>
      <p:ext uri="{BB962C8B-B14F-4D97-AF65-F5344CB8AC3E}">
        <p14:creationId xmlns:p14="http://schemas.microsoft.com/office/powerpoint/2010/main" val="602012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72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22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66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49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56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51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993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04800" y="304800"/>
            <a:ext cx="8839200" cy="1054250"/>
          </a:xfrm>
          <a:ln>
            <a:noFill/>
          </a:ln>
        </p:spPr>
        <p:txBody>
          <a:bodyPr/>
          <a:lstStyle/>
          <a:p>
            <a:r>
              <a:rPr lang="en-US" b="1" dirty="0" err="1" smtClean="0"/>
              <a:t>Datos</a:t>
            </a:r>
            <a:r>
              <a:rPr lang="en-US" b="1" dirty="0" smtClean="0"/>
              <a:t> </a:t>
            </a:r>
            <a:r>
              <a:rPr lang="en-US" b="1" dirty="0" err="1" smtClean="0"/>
              <a:t>Generales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609601" y="2057400"/>
            <a:ext cx="8001000" cy="4571999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3 </a:t>
            </a:r>
            <a:r>
              <a:rPr lang="en-US" b="1" dirty="0" err="1" smtClean="0"/>
              <a:t>Habitaciones</a:t>
            </a:r>
            <a:r>
              <a:rPr lang="en-US" b="1" dirty="0" smtClean="0"/>
              <a:t>			</a:t>
            </a:r>
          </a:p>
          <a:p>
            <a:r>
              <a:rPr lang="en-US" b="1" dirty="0" smtClean="0"/>
              <a:t>2 ½ </a:t>
            </a:r>
            <a:r>
              <a:rPr lang="en-US" b="1" dirty="0" err="1" smtClean="0"/>
              <a:t>Baños</a:t>
            </a:r>
            <a:r>
              <a:rPr lang="en-US" b="1" dirty="0" smtClean="0"/>
              <a:t> 		</a:t>
            </a:r>
          </a:p>
          <a:p>
            <a:r>
              <a:rPr lang="en-US" b="1" dirty="0" smtClean="0"/>
              <a:t>2 </a:t>
            </a:r>
            <a:r>
              <a:rPr lang="en-US" b="1" dirty="0" err="1" smtClean="0"/>
              <a:t>Niveles</a:t>
            </a:r>
            <a:r>
              <a:rPr lang="en-US" b="1" dirty="0" smtClean="0"/>
              <a:t>				</a:t>
            </a:r>
          </a:p>
          <a:p>
            <a:r>
              <a:rPr lang="en-US" b="1" dirty="0" err="1" smtClean="0"/>
              <a:t>Sala-Comedor</a:t>
            </a:r>
            <a:r>
              <a:rPr lang="en-US" b="1" dirty="0" smtClean="0"/>
              <a:t>			</a:t>
            </a:r>
          </a:p>
          <a:p>
            <a:r>
              <a:rPr lang="en-US" b="1" dirty="0" err="1" smtClean="0"/>
              <a:t>Cocina</a:t>
            </a:r>
            <a:r>
              <a:rPr lang="en-US" b="1" dirty="0" smtClean="0"/>
              <a:t> con </a:t>
            </a:r>
            <a:r>
              <a:rPr lang="en-US" b="1" dirty="0" err="1" smtClean="0"/>
              <a:t>desayunador</a:t>
            </a:r>
            <a:r>
              <a:rPr lang="en-US" b="1" dirty="0"/>
              <a:t>		</a:t>
            </a:r>
            <a:endParaRPr lang="en-US" b="1" dirty="0" smtClean="0"/>
          </a:p>
          <a:p>
            <a:r>
              <a:rPr lang="en-US" b="1" dirty="0" smtClean="0"/>
              <a:t>Walking closet (principal)		</a:t>
            </a:r>
          </a:p>
          <a:p>
            <a:r>
              <a:rPr lang="en-US" b="1" dirty="0" smtClean="0"/>
              <a:t>Cuarto de </a:t>
            </a:r>
            <a:r>
              <a:rPr lang="en-US" b="1" dirty="0" err="1" smtClean="0"/>
              <a:t>Servicio</a:t>
            </a:r>
            <a:r>
              <a:rPr lang="en-US" b="1" dirty="0" smtClean="0"/>
              <a:t> con </a:t>
            </a:r>
            <a:r>
              <a:rPr lang="en-US" b="1" dirty="0" err="1" smtClean="0"/>
              <a:t>su</a:t>
            </a:r>
            <a:r>
              <a:rPr lang="en-US" b="1" dirty="0" smtClean="0"/>
              <a:t> </a:t>
            </a:r>
            <a:r>
              <a:rPr lang="en-US" b="1" dirty="0" err="1" smtClean="0"/>
              <a:t>baño</a:t>
            </a:r>
            <a:r>
              <a:rPr lang="en-US" b="1" dirty="0" smtClean="0"/>
              <a:t>	</a:t>
            </a:r>
          </a:p>
          <a:p>
            <a:r>
              <a:rPr lang="en-US" b="1" dirty="0" smtClean="0"/>
              <a:t>195 Mts2 </a:t>
            </a:r>
            <a:r>
              <a:rPr lang="en-US" b="1" dirty="0" err="1" smtClean="0"/>
              <a:t>const</a:t>
            </a:r>
            <a:r>
              <a:rPr lang="en-US" b="1" dirty="0" smtClean="0"/>
              <a:t> </a:t>
            </a:r>
          </a:p>
          <a:p>
            <a:r>
              <a:rPr lang="en-US" b="1" dirty="0" err="1" smtClean="0"/>
              <a:t>Terraza</a:t>
            </a:r>
            <a:r>
              <a:rPr lang="en-US" b="1" dirty="0" smtClean="0"/>
              <a:t> </a:t>
            </a:r>
            <a:r>
              <a:rPr lang="en-US" b="1" dirty="0" err="1" smtClean="0"/>
              <a:t>cerrada</a:t>
            </a:r>
            <a:endParaRPr lang="en-US" b="1" dirty="0" smtClean="0"/>
          </a:p>
          <a:p>
            <a:r>
              <a:rPr lang="en-US" b="1" dirty="0" smtClean="0"/>
              <a:t>2 </a:t>
            </a:r>
            <a:r>
              <a:rPr lang="en-US" b="1" dirty="0" err="1" smtClean="0"/>
              <a:t>Parqueos</a:t>
            </a:r>
            <a:endParaRPr lang="en-US" b="1" dirty="0" smtClean="0"/>
          </a:p>
          <a:p>
            <a:r>
              <a:rPr lang="en-US" b="1" dirty="0" err="1" smtClean="0"/>
              <a:t>Piscina</a:t>
            </a:r>
            <a:r>
              <a:rPr lang="en-US" b="1" dirty="0" smtClean="0"/>
              <a:t>/</a:t>
            </a:r>
            <a:r>
              <a:rPr lang="en-US" b="1" dirty="0" err="1" smtClean="0"/>
              <a:t>jacuzzi</a:t>
            </a:r>
            <a:endParaRPr lang="en-US" b="1" dirty="0" smtClean="0"/>
          </a:p>
          <a:p>
            <a:r>
              <a:rPr lang="en-US" b="1" dirty="0" smtClean="0"/>
              <a:t>Area </a:t>
            </a:r>
            <a:r>
              <a:rPr lang="en-US" b="1" dirty="0" err="1" smtClean="0"/>
              <a:t>comun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18069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b="1" dirty="0" smtClean="0"/>
              <a:t>Amueblada completamente</a:t>
            </a:r>
          </a:p>
          <a:p>
            <a:r>
              <a:rPr lang="es-ES" b="1" dirty="0" err="1" smtClean="0"/>
              <a:t>Television</a:t>
            </a:r>
            <a:r>
              <a:rPr lang="es-ES" b="1" dirty="0" smtClean="0"/>
              <a:t> plasma de 40” con cable/DVD </a:t>
            </a:r>
          </a:p>
          <a:p>
            <a:r>
              <a:rPr lang="es-ES" b="1" dirty="0" smtClean="0"/>
              <a:t>Radio</a:t>
            </a:r>
          </a:p>
          <a:p>
            <a:r>
              <a:rPr lang="es-ES" b="1" dirty="0" smtClean="0"/>
              <a:t>BBQ</a:t>
            </a:r>
          </a:p>
          <a:p>
            <a:r>
              <a:rPr lang="es-ES" b="1" dirty="0" smtClean="0"/>
              <a:t>Aires acondicionados/abanicos</a:t>
            </a:r>
          </a:p>
          <a:p>
            <a:r>
              <a:rPr lang="es-ES" b="1" smtClean="0"/>
              <a:t>Calentador</a:t>
            </a:r>
          </a:p>
          <a:p>
            <a:r>
              <a:rPr lang="es-ES" b="1" smtClean="0"/>
              <a:t>Terminaciones </a:t>
            </a:r>
            <a:r>
              <a:rPr lang="es-ES" b="1" dirty="0" smtClean="0"/>
              <a:t>de 1era.:</a:t>
            </a:r>
            <a:br>
              <a:rPr lang="es-ES" b="1" dirty="0" smtClean="0"/>
            </a:br>
            <a:r>
              <a:rPr lang="en-US" b="1" dirty="0" err="1"/>
              <a:t>Ventanas</a:t>
            </a:r>
            <a:r>
              <a:rPr lang="en-US" b="1" dirty="0"/>
              <a:t> </a:t>
            </a:r>
            <a:r>
              <a:rPr lang="en-US" b="1" dirty="0" err="1" smtClean="0"/>
              <a:t>aluminio</a:t>
            </a:r>
            <a:r>
              <a:rPr lang="en-US" b="1" dirty="0" smtClean="0"/>
              <a:t> y </a:t>
            </a:r>
            <a:r>
              <a:rPr lang="en-US" b="1" dirty="0" err="1" smtClean="0"/>
              <a:t>vidrio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Pisos</a:t>
            </a:r>
            <a:r>
              <a:rPr lang="en-US" b="1" dirty="0" smtClean="0"/>
              <a:t> en </a:t>
            </a:r>
            <a:r>
              <a:rPr lang="en-US" b="1" dirty="0" err="1" smtClean="0"/>
              <a:t>ceramica</a:t>
            </a:r>
            <a:r>
              <a:rPr lang="en-US" b="1" dirty="0" smtClean="0"/>
              <a:t> </a:t>
            </a:r>
            <a:r>
              <a:rPr lang="en-US" b="1" dirty="0" err="1" smtClean="0"/>
              <a:t>extranjera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Puertas</a:t>
            </a:r>
            <a:r>
              <a:rPr lang="en-US" b="1" dirty="0" smtClean="0"/>
              <a:t>, closets y </a:t>
            </a:r>
            <a:r>
              <a:rPr lang="en-US" b="1" dirty="0" err="1" smtClean="0"/>
              <a:t>gabinetes</a:t>
            </a:r>
            <a:r>
              <a:rPr lang="en-US" b="1" dirty="0" smtClean="0"/>
              <a:t> en </a:t>
            </a:r>
            <a:r>
              <a:rPr lang="en-US" b="1" dirty="0" err="1" smtClean="0"/>
              <a:t>cedro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Continuación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027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DO" dirty="0" smtClean="0"/>
              <a:t>Servicios incluidos en el mantenimiento:</a:t>
            </a:r>
            <a:br>
              <a:rPr lang="es-DO" dirty="0" smtClean="0"/>
            </a:br>
            <a:r>
              <a:rPr lang="es-DO" dirty="0" err="1" smtClean="0"/>
              <a:t>Jardin</a:t>
            </a:r>
            <a:r>
              <a:rPr lang="es-DO" dirty="0" smtClean="0"/>
              <a:t> </a:t>
            </a:r>
            <a:r>
              <a:rPr lang="es-DO" dirty="0"/>
              <a:t>y </a:t>
            </a:r>
            <a:r>
              <a:rPr lang="es-DO" dirty="0" smtClean="0"/>
              <a:t>piscina.</a:t>
            </a:r>
            <a:br>
              <a:rPr lang="es-DO" dirty="0" smtClean="0"/>
            </a:br>
            <a:r>
              <a:rPr lang="es-DO" dirty="0" smtClean="0"/>
              <a:t>Seguridad 24/7</a:t>
            </a:r>
            <a:endParaRPr lang="es-DO" dirty="0"/>
          </a:p>
          <a:p>
            <a:r>
              <a:rPr lang="es-DO" dirty="0" smtClean="0"/>
              <a:t>Servicios del Complejo:</a:t>
            </a:r>
            <a:br>
              <a:rPr lang="es-DO" dirty="0" smtClean="0"/>
            </a:br>
            <a:r>
              <a:rPr lang="es-DO" dirty="0" smtClean="0"/>
              <a:t>Acceso a las instalaciones como el bar-restaurante, casa club con piscina, club de playa con un 25%de descuento.</a:t>
            </a:r>
            <a:br>
              <a:rPr lang="es-DO" dirty="0" smtClean="0"/>
            </a:br>
            <a:r>
              <a:rPr lang="es-DO" dirty="0" smtClean="0"/>
              <a:t>Campos de golf, cancha </a:t>
            </a:r>
            <a:r>
              <a:rPr lang="es-DO" smtClean="0"/>
              <a:t>de tenis</a:t>
            </a:r>
            <a:r>
              <a:rPr lang="es-DO" dirty="0" smtClean="0"/>
              <a:t>.</a:t>
            </a:r>
            <a:br>
              <a:rPr lang="es-DO" dirty="0" smtClean="0"/>
            </a:br>
            <a:r>
              <a:rPr lang="es-DO" dirty="0" smtClean="0"/>
              <a:t>Parque infantil</a:t>
            </a:r>
          </a:p>
          <a:p>
            <a:r>
              <a:rPr lang="es-DO" dirty="0" smtClean="0"/>
              <a:t>Apoyo y </a:t>
            </a:r>
            <a:r>
              <a:rPr lang="es-DO" dirty="0" err="1" smtClean="0"/>
              <a:t>asesoria</a:t>
            </a:r>
            <a:r>
              <a:rPr lang="es-DO" dirty="0" smtClean="0"/>
              <a:t> en </a:t>
            </a:r>
            <a:r>
              <a:rPr lang="es-DO" dirty="0" err="1" smtClean="0"/>
              <a:t>fumigacion</a:t>
            </a:r>
            <a:r>
              <a:rPr lang="es-DO" dirty="0" smtClean="0"/>
              <a:t>, electricidad, </a:t>
            </a:r>
            <a:r>
              <a:rPr lang="es-DO" dirty="0" err="1" smtClean="0"/>
              <a:t>plomeria</a:t>
            </a:r>
            <a:r>
              <a:rPr lang="es-DO" dirty="0" smtClean="0"/>
              <a:t>.</a:t>
            </a:r>
          </a:p>
          <a:p>
            <a:endParaRPr lang="es-DO" dirty="0"/>
          </a:p>
          <a:p>
            <a:endParaRPr lang="es-DO" dirty="0"/>
          </a:p>
          <a:p>
            <a:pPr marL="0" indent="0">
              <a:buNone/>
            </a:pPr>
            <a:endParaRPr lang="es-DO" dirty="0" smtClean="0"/>
          </a:p>
          <a:p>
            <a:pPr marL="0" indent="0">
              <a:buNone/>
            </a:pPr>
            <a:endParaRPr lang="es-DO" dirty="0"/>
          </a:p>
          <a:p>
            <a:pPr marL="0" indent="0">
              <a:buNone/>
            </a:pPr>
            <a:endParaRPr lang="es-DO" dirty="0" smtClean="0"/>
          </a:p>
          <a:p>
            <a:pPr marL="0" indent="0">
              <a:buNone/>
            </a:pPr>
            <a:endParaRPr lang="es-DO" dirty="0" smtClean="0"/>
          </a:p>
          <a:p>
            <a:pPr marL="0" indent="0">
              <a:buNone/>
            </a:pPr>
            <a:endParaRPr lang="es-DO" dirty="0"/>
          </a:p>
          <a:p>
            <a:pPr marL="0" indent="0">
              <a:buNone/>
            </a:pPr>
            <a:endParaRPr lang="es-DO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err="1" smtClean="0"/>
              <a:t>Continuacion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036155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DO" dirty="0"/>
              <a:t>Nota:</a:t>
            </a:r>
            <a:br>
              <a:rPr lang="es-DO" dirty="0"/>
            </a:br>
            <a:r>
              <a:rPr lang="es-DO" dirty="0"/>
              <a:t/>
            </a:r>
            <a:br>
              <a:rPr lang="es-DO" dirty="0"/>
            </a:br>
            <a:r>
              <a:rPr lang="es-DO" dirty="0"/>
              <a:t>*** Precios sujetos a modificación, según plazo de </a:t>
            </a:r>
            <a:r>
              <a:rPr lang="es-DO" dirty="0" smtClean="0"/>
              <a:t>  estancia</a:t>
            </a:r>
            <a:r>
              <a:rPr lang="es-DO" dirty="0"/>
              <a:t>.</a:t>
            </a:r>
            <a:br>
              <a:rPr lang="es-DO" dirty="0"/>
            </a:br>
            <a:r>
              <a:rPr lang="es-DO" dirty="0"/>
              <a:t>*** Admitimos hasta </a:t>
            </a:r>
            <a:r>
              <a:rPr lang="es-DO" dirty="0" smtClean="0"/>
              <a:t>6 personas</a:t>
            </a:r>
            <a:r>
              <a:rPr lang="es-DO" dirty="0"/>
              <a:t>, según dimensión.</a:t>
            </a:r>
            <a:br>
              <a:rPr lang="es-DO" dirty="0"/>
            </a:br>
            <a:r>
              <a:rPr lang="es-DO" dirty="0"/>
              <a:t>*** Energía eléctrica facturable según consumo.</a:t>
            </a:r>
            <a:br>
              <a:rPr lang="es-DO" dirty="0"/>
            </a:br>
            <a:r>
              <a:rPr lang="es-DO" dirty="0"/>
              <a:t>*** Depósito de garantía, retornable al finalizar la renta.</a:t>
            </a:r>
            <a:br>
              <a:rPr lang="es-DO" dirty="0"/>
            </a:br>
            <a:r>
              <a:rPr lang="es-DO" dirty="0"/>
              <a:t>*** Precios por mes </a:t>
            </a:r>
            <a:r>
              <a:rPr lang="es-DO" dirty="0" smtClean="0"/>
              <a:t>no incluye </a:t>
            </a:r>
            <a:r>
              <a:rPr lang="es-DO" dirty="0"/>
              <a:t>servicio de mantenimiento de área </a:t>
            </a:r>
            <a:r>
              <a:rPr lang="es-DO" dirty="0" smtClean="0"/>
              <a:t>verde, piscina y seguridad, sujeto a modificación.</a:t>
            </a:r>
            <a:r>
              <a:rPr lang="es-DO" dirty="0"/>
              <a:t/>
            </a:r>
            <a:br>
              <a:rPr lang="es-DO" dirty="0"/>
            </a:br>
            <a:r>
              <a:rPr lang="es-DO" dirty="0"/>
              <a:t>*** Reservación con 75% del precio de renta</a:t>
            </a:r>
            <a:r>
              <a:rPr lang="es-DO" dirty="0" smtClean="0"/>
              <a:t>.</a:t>
            </a:r>
            <a:br>
              <a:rPr lang="es-DO" dirty="0" smtClean="0"/>
            </a:br>
            <a:r>
              <a:rPr lang="es-DO" dirty="0" smtClean="0"/>
              <a:t>***</a:t>
            </a:r>
            <a:r>
              <a:rPr lang="es-DO" dirty="0" err="1" smtClean="0"/>
              <a:t>Minimo</a:t>
            </a:r>
            <a:r>
              <a:rPr lang="es-DO" dirty="0" smtClean="0"/>
              <a:t> alquiler 2 meses.</a:t>
            </a:r>
            <a:endParaRPr lang="es-DO" dirty="0"/>
          </a:p>
          <a:p>
            <a:r>
              <a:rPr lang="es-DO" dirty="0"/>
              <a:t/>
            </a:r>
            <a:br>
              <a:rPr lang="es-DO" dirty="0"/>
            </a:br>
            <a:endParaRPr lang="es-DO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err="1" smtClean="0"/>
              <a:t>Continuacion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784233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10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99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300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184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oné">
  <a:themeElements>
    <a:clrScheme name="Paja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887</TotalTime>
  <Words>40</Words>
  <Application>Microsoft Office PowerPoint</Application>
  <PresentationFormat>Presentación en pantalla (4:3)</PresentationFormat>
  <Paragraphs>37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Cartoné</vt:lpstr>
      <vt:lpstr>Villas del Jardin no. 7</vt:lpstr>
      <vt:lpstr>Datos Generales </vt:lpstr>
      <vt:lpstr>Continuación</vt:lpstr>
      <vt:lpstr>Continuacion</vt:lpstr>
      <vt:lpstr>Continuacion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Villas Del Jardín No. 7</dc:title>
  <dc:creator>Betances</dc:creator>
  <cp:lastModifiedBy>trabajo</cp:lastModifiedBy>
  <cp:revision>76</cp:revision>
  <dcterms:created xsi:type="dcterms:W3CDTF">2014-03-13T23:28:45Z</dcterms:created>
  <dcterms:modified xsi:type="dcterms:W3CDTF">2017-11-01T17:13:26Z</dcterms:modified>
</cp:coreProperties>
</file>