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4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4" r:id="rId9"/>
    <p:sldId id="265" r:id="rId10"/>
    <p:sldId id="267" r:id="rId11"/>
    <p:sldId id="270" r:id="rId12"/>
    <p:sldId id="271" r:id="rId13"/>
    <p:sldId id="272" r:id="rId14"/>
    <p:sldId id="269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64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257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304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528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01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506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1009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01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26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186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334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80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886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39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696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566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206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955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7" Type="http://schemas.openxmlformats.org/officeDocument/2006/relationships/image" Target="../media/image47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0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3.jpg"/><Relationship Id="rId7" Type="http://schemas.openxmlformats.org/officeDocument/2006/relationships/image" Target="../media/image26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419" dirty="0"/>
              <a:t> </a:t>
            </a:r>
            <a:endParaRPr lang="es-ES" dirty="0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154954" y="1133846"/>
            <a:ext cx="8825659" cy="2228331"/>
          </a:xfrm>
        </p:spPr>
        <p:txBody>
          <a:bodyPr>
            <a:normAutofit lnSpcReduction="10000"/>
          </a:bodyPr>
          <a:lstStyle/>
          <a:p>
            <a:r>
              <a:rPr lang="es-419" sz="4400" b="1" dirty="0">
                <a:solidFill>
                  <a:srgbClr val="FF0000"/>
                </a:solidFill>
              </a:rPr>
              <a:t>Serpentina…</a:t>
            </a:r>
          </a:p>
          <a:p>
            <a:r>
              <a:rPr lang="es-419" sz="2400" b="1" dirty="0">
                <a:solidFill>
                  <a:schemeClr val="bg1"/>
                </a:solidFill>
              </a:rPr>
              <a:t>Es una empresa fundada en 1998, en Tijuana </a:t>
            </a:r>
            <a:r>
              <a:rPr lang="es-419" sz="2400" b="1" dirty="0" err="1">
                <a:solidFill>
                  <a:schemeClr val="bg1"/>
                </a:solidFill>
              </a:rPr>
              <a:t>b.c</a:t>
            </a:r>
            <a:r>
              <a:rPr lang="es-419" sz="2400" b="1" dirty="0">
                <a:solidFill>
                  <a:schemeClr val="bg1"/>
                </a:solidFill>
              </a:rPr>
              <a:t>.</a:t>
            </a:r>
          </a:p>
          <a:p>
            <a:r>
              <a:rPr lang="es-419" sz="2400" b="1" dirty="0">
                <a:solidFill>
                  <a:schemeClr val="bg1"/>
                </a:solidFill>
              </a:rPr>
              <a:t>Dedicada al giro de renta de equipo para fiestas,</a:t>
            </a:r>
          </a:p>
          <a:p>
            <a:r>
              <a:rPr lang="es-419" sz="2400" b="1" dirty="0">
                <a:solidFill>
                  <a:schemeClr val="bg1"/>
                </a:solidFill>
              </a:rPr>
              <a:t>eventos sociales y fiestas infantiles</a:t>
            </a:r>
            <a:endParaRPr lang="es-ES" sz="2400" b="1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76" y="3675059"/>
            <a:ext cx="2962824" cy="201601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599" y="3675058"/>
            <a:ext cx="3311601" cy="201601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675057"/>
            <a:ext cx="2779592" cy="201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809495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54954" y="618187"/>
            <a:ext cx="8761413" cy="1674252"/>
          </a:xfrm>
        </p:spPr>
        <p:txBody>
          <a:bodyPr/>
          <a:lstStyle/>
          <a:p>
            <a:pPr algn="ctr"/>
            <a:r>
              <a:rPr lang="es-419" sz="2400" dirty="0"/>
              <a:t>REGISTRO DE LA MARCA SERPENTINA</a:t>
            </a:r>
            <a:br>
              <a:rPr lang="es-419" sz="2400" dirty="0"/>
            </a:br>
            <a:r>
              <a:rPr lang="es-419" sz="2400" dirty="0"/>
              <a:t>ANTE EL INSTITUTO MEXICANO DE LA PROPIEDAD INDUSTRIAL       (IMPI)</a:t>
            </a:r>
            <a:endParaRPr lang="es-ES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23" y="2543205"/>
            <a:ext cx="3199506" cy="416024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324" y="3361386"/>
            <a:ext cx="6434359" cy="235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48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154955" y="965915"/>
            <a:ext cx="8825658" cy="4146998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154955" y="5357610"/>
            <a:ext cx="8825658" cy="605307"/>
          </a:xfrm>
        </p:spPr>
        <p:txBody>
          <a:bodyPr>
            <a:normAutofit/>
          </a:bodyPr>
          <a:lstStyle/>
          <a:p>
            <a:pPr algn="ctr"/>
            <a:r>
              <a:rPr lang="es-419" sz="2400" b="1" dirty="0">
                <a:solidFill>
                  <a:srgbClr val="00B050"/>
                </a:solidFill>
              </a:rPr>
              <a:t>Calidad garantizada en nuestro mobiliario actual</a:t>
            </a:r>
            <a:endParaRPr lang="es-ES" sz="2400" b="1" dirty="0">
              <a:solidFill>
                <a:srgbClr val="00B05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94" y="965915"/>
            <a:ext cx="4109377" cy="414699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971" y="965915"/>
            <a:ext cx="3958737" cy="412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1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1154954" y="824248"/>
            <a:ext cx="8761413" cy="856384"/>
          </a:xfrm>
        </p:spPr>
        <p:txBody>
          <a:bodyPr/>
          <a:lstStyle/>
          <a:p>
            <a:br>
              <a:rPr lang="es-419" sz="2400" b="1" cap="all" dirty="0">
                <a:solidFill>
                  <a:schemeClr val="bg1"/>
                </a:solidFill>
              </a:rPr>
            </a:br>
            <a:r>
              <a:rPr lang="es-419" sz="2400" b="1" cap="all" dirty="0">
                <a:solidFill>
                  <a:schemeClr val="bg1"/>
                </a:solidFill>
              </a:rPr>
              <a:t>Calidad garantizada en nuestro mobiliario actual</a:t>
            </a:r>
            <a:br>
              <a:rPr lang="es-ES" sz="2400" b="1" cap="all" dirty="0">
                <a:solidFill>
                  <a:schemeClr val="bg1"/>
                </a:solidFill>
              </a:rPr>
            </a:br>
            <a:endParaRPr lang="es-ES" sz="2400" dirty="0">
              <a:solidFill>
                <a:schemeClr val="bg1"/>
              </a:solidFill>
            </a:endParaRPr>
          </a:p>
        </p:txBody>
      </p:sp>
      <p:pic>
        <p:nvPicPr>
          <p:cNvPr id="17" name="Marcador de contenido 1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7"/>
          <a:stretch/>
        </p:blipFill>
        <p:spPr>
          <a:xfrm>
            <a:off x="8033657" y="2465838"/>
            <a:ext cx="2632602" cy="2200184"/>
          </a:xfr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98" b="18278"/>
          <a:stretch/>
        </p:blipFill>
        <p:spPr>
          <a:xfrm>
            <a:off x="8033657" y="4666022"/>
            <a:ext cx="2632602" cy="153490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9" t="39561" r="329" b="658"/>
          <a:stretch/>
        </p:blipFill>
        <p:spPr>
          <a:xfrm>
            <a:off x="4062548" y="2465838"/>
            <a:ext cx="3971109" cy="376264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646" y="4347159"/>
            <a:ext cx="2756902" cy="189112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647" y="2465838"/>
            <a:ext cx="2756901" cy="193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433552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4" y="5251269"/>
            <a:ext cx="4653418" cy="796833"/>
          </a:xfrm>
        </p:spPr>
        <p:txBody>
          <a:bodyPr/>
          <a:lstStyle/>
          <a:p>
            <a:pPr algn="ctr"/>
            <a:r>
              <a:rPr lang="es-419" sz="2400" b="1" cap="all" dirty="0">
                <a:solidFill>
                  <a:srgbClr val="00B050"/>
                </a:solidFill>
              </a:rPr>
              <a:t>Calidad garantizada en nuestro mobiliario actual</a:t>
            </a:r>
            <a:endParaRPr lang="es-ES" sz="2400" dirty="0">
              <a:solidFill>
                <a:srgbClr val="00B050"/>
              </a:solidFill>
            </a:endParaRPr>
          </a:p>
        </p:txBody>
      </p:sp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>
          <a:xfrm>
            <a:off x="7458550" y="552628"/>
            <a:ext cx="5139870" cy="5796655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37" t="21073" r="15576" b="-18519"/>
          <a:stretch/>
        </p:blipFill>
        <p:spPr>
          <a:xfrm>
            <a:off x="629582" y="3161211"/>
            <a:ext cx="2776431" cy="248847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07" r="25555"/>
          <a:stretch/>
        </p:blipFill>
        <p:spPr>
          <a:xfrm>
            <a:off x="3642600" y="1686595"/>
            <a:ext cx="2518591" cy="294923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492" y="552627"/>
            <a:ext cx="2446508" cy="302758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56" b="1596"/>
          <a:stretch/>
        </p:blipFill>
        <p:spPr>
          <a:xfrm>
            <a:off x="914402" y="722046"/>
            <a:ext cx="2534194" cy="230141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5" r="5656" b="7561"/>
          <a:stretch/>
        </p:blipFill>
        <p:spPr>
          <a:xfrm>
            <a:off x="7433174" y="3580210"/>
            <a:ext cx="4758826" cy="261232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9" b="23048"/>
          <a:stretch/>
        </p:blipFill>
        <p:spPr>
          <a:xfrm>
            <a:off x="7433174" y="552627"/>
            <a:ext cx="2312318" cy="302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46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419" b="1" dirty="0">
                <a:solidFill>
                  <a:srgbClr val="FF0000"/>
                </a:solidFill>
              </a:rPr>
              <a:t>EQUIPO DE TRANSPORTE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s-419" sz="1800" b="1" dirty="0">
                <a:solidFill>
                  <a:schemeClr val="tx1"/>
                </a:solidFill>
              </a:rPr>
              <a:t>FORD VAN ECONOLINE E 250 MOD 2001</a:t>
            </a:r>
            <a:endParaRPr lang="es-ES" sz="1800" b="1" dirty="0">
              <a:solidFill>
                <a:schemeClr val="tx1"/>
              </a:solidFill>
            </a:endParaRPr>
          </a:p>
        </p:txBody>
      </p:sp>
      <p:sp>
        <p:nvSpPr>
          <p:cNvPr id="5" name="Marcador de texto 4"/>
          <p:cNvSpPr>
            <a:spLocks noGrp="1"/>
          </p:cNvSpPr>
          <p:nvPr>
            <p:ph type="body" sz="half" idx="15"/>
          </p:nvPr>
        </p:nvSpPr>
        <p:spPr>
          <a:xfrm>
            <a:off x="1142243" y="3601531"/>
            <a:ext cx="3141879" cy="2245478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3"/>
          </p:nvPr>
        </p:nvSpPr>
        <p:spPr>
          <a:xfrm>
            <a:off x="4512720" y="2570670"/>
            <a:ext cx="3147009" cy="576262"/>
          </a:xfrm>
        </p:spPr>
        <p:txBody>
          <a:bodyPr/>
          <a:lstStyle/>
          <a:p>
            <a:pPr algn="ctr"/>
            <a:r>
              <a:rPr lang="es-419" sz="1800" b="1" dirty="0">
                <a:solidFill>
                  <a:schemeClr val="tx1"/>
                </a:solidFill>
              </a:rPr>
              <a:t>FORD CAMION E 350 MOD 1993</a:t>
            </a:r>
            <a:endParaRPr lang="es-ES" sz="1800" b="1" dirty="0">
              <a:solidFill>
                <a:schemeClr val="tx1"/>
              </a:solidFill>
            </a:endParaRPr>
          </a:p>
        </p:txBody>
      </p:sp>
      <p:sp>
        <p:nvSpPr>
          <p:cNvPr id="7" name="Marcador de texto 6"/>
          <p:cNvSpPr>
            <a:spLocks noGrp="1"/>
          </p:cNvSpPr>
          <p:nvPr>
            <p:ph type="body" sz="half" idx="16"/>
          </p:nvPr>
        </p:nvSpPr>
        <p:spPr>
          <a:xfrm>
            <a:off x="4518979" y="3615729"/>
            <a:ext cx="3147009" cy="2231279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3"/>
          </p:nvPr>
        </p:nvSpPr>
        <p:spPr>
          <a:xfrm>
            <a:off x="7888135" y="2459865"/>
            <a:ext cx="3145730" cy="1155864"/>
          </a:xfrm>
        </p:spPr>
        <p:txBody>
          <a:bodyPr/>
          <a:lstStyle/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endParaRPr lang="es-419" sz="1800" b="1" dirty="0">
              <a:solidFill>
                <a:prstClr val="black"/>
              </a:solidFill>
            </a:endParaRPr>
          </a:p>
          <a:p>
            <a:pPr lvl="0" algn="ctr">
              <a:buClr>
                <a:srgbClr val="B31166"/>
              </a:buClr>
            </a:pPr>
            <a:r>
              <a:rPr lang="es-419" sz="1600" b="1" dirty="0">
                <a:solidFill>
                  <a:prstClr val="black"/>
                </a:solidFill>
              </a:rPr>
              <a:t>FORD CAMION CON RAMPA</a:t>
            </a:r>
          </a:p>
          <a:p>
            <a:pPr lvl="0" algn="ctr">
              <a:buClr>
                <a:srgbClr val="B31166"/>
              </a:buClr>
            </a:pPr>
            <a:r>
              <a:rPr lang="es-419" sz="1600" b="1" dirty="0">
                <a:solidFill>
                  <a:prstClr val="black"/>
                </a:solidFill>
              </a:rPr>
              <a:t>E 350 MOD 1993</a:t>
            </a:r>
            <a:endParaRPr lang="es-ES" sz="1600" b="1" dirty="0">
              <a:solidFill>
                <a:prstClr val="black"/>
              </a:solidFill>
            </a:endParaRPr>
          </a:p>
          <a:p>
            <a:endParaRPr lang="es-ES" dirty="0"/>
          </a:p>
        </p:txBody>
      </p:sp>
      <p:sp>
        <p:nvSpPr>
          <p:cNvPr id="8" name="Marcador de texto 7"/>
          <p:cNvSpPr>
            <a:spLocks noGrp="1"/>
          </p:cNvSpPr>
          <p:nvPr>
            <p:ph type="body" sz="half" idx="17"/>
          </p:nvPr>
        </p:nvSpPr>
        <p:spPr>
          <a:xfrm>
            <a:off x="7888329" y="3601530"/>
            <a:ext cx="3145536" cy="2245477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9" name="Marcador de contenido 8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237" y="3615729"/>
            <a:ext cx="3134493" cy="2231279"/>
          </a:xfrm>
        </p:spPr>
      </p:pic>
      <p:pic>
        <p:nvPicPr>
          <p:cNvPr id="10" name="Marcador de contenido 9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" t="32696" r="9539" b="8806"/>
          <a:stretch/>
        </p:blipFill>
        <p:spPr>
          <a:xfrm>
            <a:off x="1154952" y="3615728"/>
            <a:ext cx="3129170" cy="2231279"/>
          </a:xfr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935" y="3611494"/>
            <a:ext cx="3248930" cy="222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49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154954" y="631066"/>
            <a:ext cx="8825660" cy="3477296"/>
          </a:xfrm>
        </p:spPr>
        <p:txBody>
          <a:bodyPr/>
          <a:lstStyle/>
          <a:p>
            <a:pPr algn="ctr"/>
            <a:r>
              <a:rPr lang="es-419" sz="3600" b="1" dirty="0">
                <a:solidFill>
                  <a:srgbClr val="FF0000"/>
                </a:solidFill>
              </a:rPr>
              <a:t>VENTA DE SERPENTINA </a:t>
            </a:r>
            <a:br>
              <a:rPr lang="es-419" sz="3600" b="1" dirty="0">
                <a:solidFill>
                  <a:srgbClr val="FF0000"/>
                </a:solidFill>
              </a:rPr>
            </a:br>
            <a:r>
              <a:rPr lang="es-419" sz="2000" b="1" dirty="0"/>
              <a:t>MOBILIARIO GENERAL</a:t>
            </a:r>
            <a:br>
              <a:rPr lang="es-419" sz="2000" b="1" dirty="0"/>
            </a:br>
            <a:r>
              <a:rPr lang="es-419" sz="2000" b="1" dirty="0"/>
              <a:t>LINEA TELEFONICA ACLIENTADA </a:t>
            </a:r>
            <a:br>
              <a:rPr lang="es-419" sz="2000" b="1" dirty="0"/>
            </a:br>
            <a:r>
              <a:rPr lang="es-419" sz="2000" b="1" dirty="0"/>
              <a:t>CARTERA DE CLIENTES VIGENTES</a:t>
            </a:r>
            <a:br>
              <a:rPr lang="es-419" sz="2000" b="1" dirty="0"/>
            </a:br>
            <a:r>
              <a:rPr lang="es-419" sz="2000" b="1" dirty="0"/>
              <a:t>MARCA COMERCIAL REGISTRADA </a:t>
            </a:r>
            <a:br>
              <a:rPr lang="es-419" sz="2000" b="1" dirty="0"/>
            </a:br>
            <a:r>
              <a:rPr lang="es-419" sz="2000" b="1" dirty="0"/>
              <a:t>EQUIPO DE TRANSPORTE</a:t>
            </a:r>
            <a:br>
              <a:rPr lang="es-ES" sz="2000" b="1" dirty="0"/>
            </a:br>
            <a:r>
              <a:rPr lang="es-419" sz="2000" b="1" dirty="0"/>
              <a:t>23 AÑOS PRESENTES EN LA REGION BAJA CALIFORNIA</a:t>
            </a:r>
            <a:br>
              <a:rPr lang="es-419" sz="2000" b="1" dirty="0"/>
            </a:br>
            <a:r>
              <a:rPr lang="es-419" sz="2000" b="1" dirty="0"/>
              <a:t>EXPERIENCIA Y RECONOCIMIENTO DE LA MARCA EN EL AREA DE  RENTA DE EQUIPO Y MOBILIARIO PARA EVENTOS </a:t>
            </a:r>
            <a:br>
              <a:rPr lang="es-419" sz="2000" b="1" dirty="0"/>
            </a:br>
            <a:endParaRPr lang="es-ES" sz="2000" b="1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>
          <a:xfrm>
            <a:off x="1154954" y="4675031"/>
            <a:ext cx="8825659" cy="1828800"/>
          </a:xfrm>
        </p:spPr>
        <p:txBody>
          <a:bodyPr>
            <a:normAutofit lnSpcReduction="10000"/>
          </a:bodyPr>
          <a:lstStyle/>
          <a:p>
            <a:pPr algn="ctr"/>
            <a:r>
              <a:rPr lang="es-419" sz="3600" b="1" dirty="0">
                <a:solidFill>
                  <a:srgbClr val="FF0000"/>
                </a:solidFill>
              </a:rPr>
              <a:t>COSTO DE VENTA TOTAL</a:t>
            </a:r>
          </a:p>
          <a:p>
            <a:pPr algn="ctr"/>
            <a:r>
              <a:rPr lang="es-419" sz="1900" b="1" dirty="0">
                <a:solidFill>
                  <a:schemeClr val="tx1"/>
                </a:solidFill>
              </a:rPr>
              <a:t>EN NUESTRA PROPUESTA DE VENTA </a:t>
            </a:r>
          </a:p>
          <a:p>
            <a:pPr algn="ctr"/>
            <a:r>
              <a:rPr lang="es-419" sz="1900" b="1" dirty="0">
                <a:solidFill>
                  <a:schemeClr val="tx1"/>
                </a:solidFill>
              </a:rPr>
              <a:t>NO SE INCLUYE LA VENTA, NI RENTA DEL LOCAL ACTUAL, </a:t>
            </a:r>
          </a:p>
          <a:p>
            <a:pPr algn="ctr"/>
            <a:r>
              <a:rPr lang="es-419" sz="1900" b="1" dirty="0">
                <a:solidFill>
                  <a:schemeClr val="tx1"/>
                </a:solidFill>
              </a:rPr>
              <a:t>SOLAMENTE LA VENTA DEL GIRO COMERCIAL Y MOBILIARIO.</a:t>
            </a:r>
            <a:endParaRPr lang="es-ES" sz="1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92695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body" idx="1"/>
          </p:nvPr>
        </p:nvSpPr>
        <p:spPr>
          <a:xfrm>
            <a:off x="6909627" y="942535"/>
            <a:ext cx="4668084" cy="5303520"/>
          </a:xfrm>
        </p:spPr>
        <p:txBody>
          <a:bodyPr>
            <a:normAutofit/>
          </a:bodyPr>
          <a:lstStyle/>
          <a:p>
            <a:r>
              <a:rPr lang="es-419" b="1" dirty="0">
                <a:solidFill>
                  <a:srgbClr val="FF0000"/>
                </a:solidFill>
              </a:rPr>
              <a:t> </a:t>
            </a:r>
          </a:p>
          <a:p>
            <a:r>
              <a:rPr lang="es-419" b="1" dirty="0">
                <a:solidFill>
                  <a:srgbClr val="FF0000"/>
                </a:solidFill>
              </a:rPr>
              <a:t> </a:t>
            </a:r>
            <a:r>
              <a:rPr lang="es-419" sz="3200" b="1" dirty="0">
                <a:solidFill>
                  <a:srgbClr val="FF0000"/>
                </a:solidFill>
              </a:rPr>
              <a:t>23 </a:t>
            </a:r>
            <a:r>
              <a:rPr lang="es-419" sz="3200" b="1" dirty="0" err="1">
                <a:solidFill>
                  <a:srgbClr val="FF0000"/>
                </a:solidFill>
              </a:rPr>
              <a:t>aÑos</a:t>
            </a:r>
            <a:r>
              <a:rPr lang="es-419" sz="3200" b="1" dirty="0">
                <a:solidFill>
                  <a:srgbClr val="FF0000"/>
                </a:solidFill>
              </a:rPr>
              <a:t> de servicio </a:t>
            </a:r>
          </a:p>
          <a:p>
            <a:endParaRPr lang="es-419" sz="1800" b="1" dirty="0">
              <a:solidFill>
                <a:srgbClr val="00B050"/>
              </a:solidFill>
            </a:endParaRPr>
          </a:p>
          <a:p>
            <a:r>
              <a:rPr lang="es-419" sz="1800" b="1" dirty="0">
                <a:solidFill>
                  <a:srgbClr val="00B050"/>
                </a:solidFill>
              </a:rPr>
              <a:t>Actualmente contamos con clientes como:</a:t>
            </a:r>
          </a:p>
          <a:p>
            <a:r>
              <a:rPr lang="es-419" sz="1700" b="1" dirty="0">
                <a:solidFill>
                  <a:schemeClr val="tx1"/>
                </a:solidFill>
              </a:rPr>
              <a:t>restaurantes</a:t>
            </a:r>
          </a:p>
          <a:p>
            <a:r>
              <a:rPr lang="es-419" sz="1700" b="1" dirty="0">
                <a:solidFill>
                  <a:schemeClr val="tx1"/>
                </a:solidFill>
              </a:rPr>
              <a:t>salones y jardines para fiestas</a:t>
            </a:r>
          </a:p>
          <a:p>
            <a:r>
              <a:rPr lang="es-419" sz="1700" b="1" dirty="0">
                <a:solidFill>
                  <a:schemeClr val="tx1"/>
                </a:solidFill>
              </a:rPr>
              <a:t>Residencias  y  publico en general </a:t>
            </a:r>
          </a:p>
          <a:p>
            <a:r>
              <a:rPr lang="es-419" sz="1700" b="1" dirty="0">
                <a:solidFill>
                  <a:schemeClr val="tx1"/>
                </a:solidFill>
              </a:rPr>
              <a:t>bares</a:t>
            </a:r>
          </a:p>
          <a:p>
            <a:r>
              <a:rPr lang="es-419" sz="1700" b="1" dirty="0" err="1">
                <a:solidFill>
                  <a:schemeClr val="tx1"/>
                </a:solidFill>
              </a:rPr>
              <a:t>iglesiaS</a:t>
            </a:r>
            <a:endParaRPr lang="es-419" sz="1700" b="1" dirty="0">
              <a:solidFill>
                <a:schemeClr val="tx1"/>
              </a:solidFill>
            </a:endParaRPr>
          </a:p>
          <a:p>
            <a:r>
              <a:rPr lang="es-419" sz="1700" b="1" dirty="0">
                <a:solidFill>
                  <a:schemeClr val="tx1"/>
                </a:solidFill>
              </a:rPr>
              <a:t>inmobiliarias</a:t>
            </a:r>
          </a:p>
          <a:p>
            <a:r>
              <a:rPr lang="es-419" sz="1700" b="1" dirty="0">
                <a:solidFill>
                  <a:schemeClr val="tx1"/>
                </a:solidFill>
              </a:rPr>
              <a:t>coordinadores de eventos</a:t>
            </a:r>
          </a:p>
          <a:p>
            <a:r>
              <a:rPr lang="es-419" sz="1700" b="1" dirty="0">
                <a:solidFill>
                  <a:schemeClr val="tx1"/>
                </a:solidFill>
              </a:rPr>
              <a:t>negocios similares al nuestro.</a:t>
            </a:r>
            <a:endParaRPr lang="es-ES" sz="1700" b="1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28"/>
          <a:stretch/>
        </p:blipFill>
        <p:spPr>
          <a:xfrm>
            <a:off x="1154954" y="942535"/>
            <a:ext cx="4254981" cy="504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82816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54954" y="590843"/>
            <a:ext cx="8825659" cy="1147805"/>
          </a:xfrm>
        </p:spPr>
        <p:txBody>
          <a:bodyPr/>
          <a:lstStyle/>
          <a:p>
            <a:r>
              <a:rPr lang="es-419" sz="2800" b="1" dirty="0">
                <a:solidFill>
                  <a:srgbClr val="00B050"/>
                </a:solidFill>
              </a:rPr>
              <a:t>Nuestro objetivo es, el de ofrecer a nuestros clientes un excelente servicio</a:t>
            </a:r>
            <a:endParaRPr lang="es-ES" sz="2800" b="1" dirty="0">
              <a:solidFill>
                <a:srgbClr val="00B050"/>
              </a:solidFill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3952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419" sz="2000" b="1" dirty="0">
                <a:solidFill>
                  <a:srgbClr val="FF0000"/>
                </a:solidFill>
              </a:rPr>
              <a:t>COMODIDAD EN NUESTRA SALA DE EXIBICION.</a:t>
            </a:r>
          </a:p>
          <a:p>
            <a:pPr marL="0" indent="0">
              <a:buNone/>
            </a:pPr>
            <a:endParaRPr lang="es-419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419" sz="2000" b="1" dirty="0">
                <a:solidFill>
                  <a:srgbClr val="FF0000"/>
                </a:solidFill>
              </a:rPr>
              <a:t>ATENCION PERSONALIZADA EN NUESTRAS INSTALACIONES.</a:t>
            </a:r>
          </a:p>
          <a:p>
            <a:pPr marL="0" indent="0">
              <a:buNone/>
            </a:pPr>
            <a:endParaRPr lang="es-419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419" sz="2000" b="1" dirty="0">
                <a:solidFill>
                  <a:srgbClr val="FF0000"/>
                </a:solidFill>
              </a:rPr>
              <a:t>CALIDAD EN NUESTROS PRODUCTOS.</a:t>
            </a:r>
          </a:p>
          <a:p>
            <a:pPr marL="0" indent="0">
              <a:buNone/>
            </a:pPr>
            <a:endParaRPr lang="es-419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419" sz="2000" b="1" dirty="0">
                <a:solidFill>
                  <a:srgbClr val="FF0000"/>
                </a:solidFill>
              </a:rPr>
              <a:t>SERVICIO A DOMICILIO SIN COSTO.</a:t>
            </a:r>
          </a:p>
          <a:p>
            <a:pPr marL="0" indent="0">
              <a:buNone/>
            </a:pPr>
            <a:endParaRPr lang="es-419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419" sz="2000" b="1" dirty="0">
                <a:solidFill>
                  <a:srgbClr val="FF0000"/>
                </a:solidFill>
              </a:rPr>
              <a:t>PUNTUALIDAD EN EL HORARIO DE ENTREGA.</a:t>
            </a:r>
            <a:endParaRPr lang="es-E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b="1" dirty="0">
                <a:solidFill>
                  <a:srgbClr val="FF0000"/>
                </a:solidFill>
              </a:rPr>
              <a:t>NUESTROS CLIENTES ACTUALES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154954" y="2395470"/>
            <a:ext cx="4825158" cy="4082603"/>
          </a:xfrm>
        </p:spPr>
        <p:txBody>
          <a:bodyPr>
            <a:normAutofit fontScale="85000" lnSpcReduction="20000"/>
          </a:bodyPr>
          <a:lstStyle/>
          <a:p>
            <a:r>
              <a:rPr lang="es-419" dirty="0"/>
              <a:t>GRUPO INMOBILIARIO BUSTAMANTE</a:t>
            </a:r>
          </a:p>
          <a:p>
            <a:r>
              <a:rPr lang="es-419" dirty="0"/>
              <a:t>SALON CASA BALOYAN</a:t>
            </a:r>
          </a:p>
          <a:p>
            <a:r>
              <a:rPr lang="es-419" dirty="0"/>
              <a:t>SERVIFIESTAS LANDEROS</a:t>
            </a:r>
          </a:p>
          <a:p>
            <a:r>
              <a:rPr lang="es-419" dirty="0"/>
              <a:t>RESTAURANT VILLA MARINA</a:t>
            </a:r>
          </a:p>
          <a:p>
            <a:r>
              <a:rPr lang="es-419" dirty="0"/>
              <a:t>RESTAURANT SABOR A MI</a:t>
            </a:r>
          </a:p>
          <a:p>
            <a:r>
              <a:rPr lang="es-419" dirty="0"/>
              <a:t>EVENTOS TIJUANA</a:t>
            </a:r>
          </a:p>
          <a:p>
            <a:r>
              <a:rPr lang="es-419" dirty="0"/>
              <a:t>FIESTAS MORENO</a:t>
            </a:r>
          </a:p>
          <a:p>
            <a:r>
              <a:rPr lang="es-419" dirty="0"/>
              <a:t>EVENTOS LUIS TAPIA</a:t>
            </a:r>
          </a:p>
          <a:p>
            <a:r>
              <a:rPr lang="es-419" dirty="0"/>
              <a:t>RESTAURANT LA ESCONDIDA</a:t>
            </a:r>
          </a:p>
          <a:p>
            <a:r>
              <a:rPr lang="es-419" dirty="0"/>
              <a:t>HOSPITAL DEL PRADO</a:t>
            </a:r>
          </a:p>
          <a:p>
            <a:r>
              <a:rPr lang="es-419" dirty="0"/>
              <a:t>EVENTOS CLAUDIA JAIME</a:t>
            </a:r>
          </a:p>
          <a:p>
            <a:r>
              <a:rPr lang="es-419" dirty="0"/>
              <a:t>SALON ALHAMBRA</a:t>
            </a:r>
          </a:p>
          <a:p>
            <a:r>
              <a:rPr lang="es-419" dirty="0"/>
              <a:t>PRO - SALUD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08712" y="2395469"/>
            <a:ext cx="4825159" cy="4082603"/>
          </a:xfrm>
        </p:spPr>
        <p:txBody>
          <a:bodyPr>
            <a:normAutofit fontScale="85000" lnSpcReduction="20000"/>
          </a:bodyPr>
          <a:lstStyle/>
          <a:p>
            <a:r>
              <a:rPr lang="es-419" dirty="0"/>
              <a:t>EL PATIO</a:t>
            </a:r>
          </a:p>
          <a:p>
            <a:r>
              <a:rPr lang="es-419" dirty="0"/>
              <a:t>SALON OTAY</a:t>
            </a:r>
          </a:p>
          <a:p>
            <a:r>
              <a:rPr lang="es-419" dirty="0"/>
              <a:t>EVENTOS ESPECTACULARES</a:t>
            </a:r>
          </a:p>
          <a:p>
            <a:r>
              <a:rPr lang="es-419" dirty="0"/>
              <a:t>SALON DE EVENTOS LOS JARDINES</a:t>
            </a:r>
          </a:p>
          <a:p>
            <a:r>
              <a:rPr lang="es-419" dirty="0"/>
              <a:t>SALON VOGA</a:t>
            </a:r>
          </a:p>
          <a:p>
            <a:r>
              <a:rPr lang="es-419" dirty="0"/>
              <a:t>JARDIN LOS PINOS</a:t>
            </a:r>
          </a:p>
          <a:p>
            <a:r>
              <a:rPr lang="es-419" dirty="0"/>
              <a:t>EVENTOS LEO</a:t>
            </a:r>
          </a:p>
          <a:p>
            <a:r>
              <a:rPr lang="es-419" dirty="0"/>
              <a:t>BAR EL CONSULADO</a:t>
            </a:r>
          </a:p>
          <a:p>
            <a:r>
              <a:rPr lang="es-419" dirty="0"/>
              <a:t>REFACCIONES DEL VALLE</a:t>
            </a:r>
          </a:p>
          <a:p>
            <a:r>
              <a:rPr lang="es-419" dirty="0"/>
              <a:t>CASA SAN ANGEL</a:t>
            </a:r>
          </a:p>
          <a:p>
            <a:r>
              <a:rPr lang="es-419" dirty="0"/>
              <a:t>MOMENTOS</a:t>
            </a:r>
          </a:p>
          <a:p>
            <a:r>
              <a:rPr lang="es-419" dirty="0"/>
              <a:t>JARDIN MI RANCHITO</a:t>
            </a:r>
          </a:p>
          <a:p>
            <a:r>
              <a:rPr lang="es-419" dirty="0"/>
              <a:t>SALON ESPACIO 20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043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943939" y="759655"/>
            <a:ext cx="9902251" cy="4008432"/>
          </a:xfrm>
        </p:spPr>
        <p:txBody>
          <a:bodyPr/>
          <a:lstStyle/>
          <a:p>
            <a:pPr lvl="0" algn="ctr">
              <a:spcBef>
                <a:spcPts val="1000"/>
              </a:spcBef>
            </a:pP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419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ES" sz="44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ES" sz="4400" cap="all" dirty="0">
                <a:solidFill>
                  <a:prstClr val="white"/>
                </a:solidFill>
                <a:ea typeface="+mn-ea"/>
                <a:cs typeface="+mn-cs"/>
              </a:rPr>
            </a:br>
            <a:r>
              <a:rPr lang="es-ES" sz="3600" cap="all" dirty="0">
                <a:solidFill>
                  <a:prstClr val="white"/>
                </a:solidFill>
                <a:ea typeface="+mn-ea"/>
                <a:cs typeface="+mn-cs"/>
              </a:rPr>
              <a:t>NUESTRO INVENTARIO ACTUAL …</a:t>
            </a:r>
            <a:br>
              <a:rPr lang="es-ES" sz="36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ES" sz="3600" cap="all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s-ES" sz="3600" cap="all" dirty="0">
                <a:solidFill>
                  <a:prstClr val="white"/>
                </a:solidFill>
                <a:ea typeface="+mn-ea"/>
                <a:cs typeface="+mn-cs"/>
              </a:rPr>
            </a:br>
            <a:r>
              <a:rPr lang="es-419" sz="2000" b="1" cap="all" dirty="0">
                <a:solidFill>
                  <a:srgbClr val="00B050"/>
                </a:solidFill>
              </a:rPr>
              <a:t>MESAS REDONDAS DE MADERA</a:t>
            </a:r>
            <a:br>
              <a:rPr lang="es-419" sz="2000" b="1" cap="all" dirty="0">
                <a:solidFill>
                  <a:srgbClr val="00B050"/>
                </a:solidFill>
              </a:rPr>
            </a:br>
            <a:r>
              <a:rPr lang="es-419" sz="2000" b="1" cap="all" dirty="0">
                <a:solidFill>
                  <a:srgbClr val="00B050"/>
                </a:solidFill>
              </a:rPr>
              <a:t>MESAS RECTANGULARES DE 6” PLASTICO</a:t>
            </a:r>
            <a:br>
              <a:rPr lang="es-419" sz="2000" b="1" cap="all" dirty="0">
                <a:solidFill>
                  <a:srgbClr val="00B050"/>
                </a:solidFill>
              </a:rPr>
            </a:br>
            <a:r>
              <a:rPr lang="es-419" sz="2000" b="1" cap="all" dirty="0">
                <a:solidFill>
                  <a:srgbClr val="00B050"/>
                </a:solidFill>
              </a:rPr>
              <a:t>MESAS RECTANGULARES DE 8” PLASTICO</a:t>
            </a:r>
            <a:br>
              <a:rPr lang="es-419" sz="2000" b="1" cap="all" dirty="0">
                <a:solidFill>
                  <a:srgbClr val="00B050"/>
                </a:solidFill>
              </a:rPr>
            </a:br>
            <a:r>
              <a:rPr lang="es-419" sz="2000" b="1" cap="all" dirty="0">
                <a:solidFill>
                  <a:srgbClr val="00B050"/>
                </a:solidFill>
              </a:rPr>
              <a:t>MESA RECTANGULAR DE 8” MADERA</a:t>
            </a:r>
            <a:br>
              <a:rPr lang="es-419" sz="2000" b="1" cap="all" dirty="0">
                <a:solidFill>
                  <a:srgbClr val="00B050"/>
                </a:solidFill>
              </a:rPr>
            </a:br>
            <a:r>
              <a:rPr lang="es-419" sz="2000" b="1" cap="all" dirty="0">
                <a:solidFill>
                  <a:srgbClr val="00B050"/>
                </a:solidFill>
              </a:rPr>
              <a:t>MESA SERPENTINA 5”’</a:t>
            </a:r>
            <a:br>
              <a:rPr lang="es-419" sz="2000" b="1" cap="all" dirty="0">
                <a:solidFill>
                  <a:srgbClr val="00B050"/>
                </a:solidFill>
              </a:rPr>
            </a:br>
            <a:r>
              <a:rPr lang="es-419" sz="2000" b="1" cap="all" dirty="0">
                <a:solidFill>
                  <a:srgbClr val="00B050"/>
                </a:solidFill>
              </a:rPr>
              <a:t>MESA DE BAR BASE REDONDA METAL</a:t>
            </a:r>
            <a:br>
              <a:rPr lang="es-419" sz="2000" b="1" cap="all" dirty="0">
                <a:solidFill>
                  <a:srgbClr val="00B050"/>
                </a:solidFill>
              </a:rPr>
            </a:br>
            <a:br>
              <a:rPr lang="es-419" sz="2000" b="1" cap="all" dirty="0">
                <a:solidFill>
                  <a:srgbClr val="FF0000"/>
                </a:solidFill>
              </a:rPr>
            </a:br>
            <a:br>
              <a:rPr lang="es-ES" sz="4400" cap="all" dirty="0">
                <a:solidFill>
                  <a:prstClr val="white"/>
                </a:solidFill>
                <a:ea typeface="+mn-ea"/>
                <a:cs typeface="+mn-cs"/>
              </a:rPr>
            </a:br>
            <a:endParaRPr lang="es-ES" sz="1800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154954" y="4445391"/>
            <a:ext cx="9691235" cy="1758461"/>
          </a:xfrm>
        </p:spPr>
        <p:txBody>
          <a:bodyPr>
            <a:normAutofit fontScale="92500" lnSpcReduction="20000"/>
          </a:bodyPr>
          <a:lstStyle/>
          <a:p>
            <a:pPr algn="ctr"/>
            <a:endParaRPr lang="es-419" sz="4400" dirty="0">
              <a:solidFill>
                <a:prstClr val="white"/>
              </a:solidFill>
            </a:endParaRPr>
          </a:p>
          <a:p>
            <a:pPr algn="ctr"/>
            <a:r>
              <a:rPr lang="es-419" sz="4400" b="1" dirty="0">
                <a:solidFill>
                  <a:srgbClr val="FF0000"/>
                </a:solidFill>
              </a:rPr>
              <a:t>82 MESAS</a:t>
            </a:r>
            <a:br>
              <a:rPr lang="es-419" sz="4400" dirty="0">
                <a:solidFill>
                  <a:prstClr val="white"/>
                </a:solidFill>
              </a:rPr>
            </a:br>
            <a:endParaRPr lang="es-ES" sz="4400" dirty="0">
              <a:solidFill>
                <a:schemeClr val="bg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3" y="3048208"/>
            <a:ext cx="2309462" cy="158256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176" y="4649273"/>
            <a:ext cx="2359011" cy="153608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8" t="16636" r="16742"/>
          <a:stretch/>
        </p:blipFill>
        <p:spPr>
          <a:xfrm>
            <a:off x="8487176" y="2987899"/>
            <a:ext cx="2359010" cy="1642877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176" y="1446200"/>
            <a:ext cx="2359010" cy="153786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9" r="6560"/>
          <a:stretch/>
        </p:blipFill>
        <p:spPr>
          <a:xfrm>
            <a:off x="1154949" y="4630776"/>
            <a:ext cx="2309462" cy="157307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48" b="8174"/>
          <a:stretch/>
        </p:blipFill>
        <p:spPr>
          <a:xfrm>
            <a:off x="1154950" y="1446199"/>
            <a:ext cx="2309462" cy="158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95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154955" y="998807"/>
            <a:ext cx="2793158" cy="900332"/>
          </a:xfrm>
        </p:spPr>
        <p:txBody>
          <a:bodyPr/>
          <a:lstStyle/>
          <a:p>
            <a:pPr algn="ctr"/>
            <a:r>
              <a:rPr lang="es-419" sz="4000" b="1" dirty="0">
                <a:solidFill>
                  <a:srgbClr val="FF0000"/>
                </a:solidFill>
              </a:rPr>
              <a:t>724 SILLAS </a:t>
            </a:r>
            <a:endParaRPr lang="es-ES" sz="4000" b="1" dirty="0">
              <a:solidFill>
                <a:srgbClr val="FF0000"/>
              </a:solidFill>
            </a:endParaRP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633" y="634878"/>
            <a:ext cx="2619375" cy="1743075"/>
          </a:xfrm>
        </p:spPr>
      </p:pic>
      <p:sp>
        <p:nvSpPr>
          <p:cNvPr id="7" name="Marcador de texto 6"/>
          <p:cNvSpPr>
            <a:spLocks noGrp="1"/>
          </p:cNvSpPr>
          <p:nvPr>
            <p:ph type="body" sz="half" idx="2"/>
          </p:nvPr>
        </p:nvSpPr>
        <p:spPr>
          <a:xfrm>
            <a:off x="759854" y="1899139"/>
            <a:ext cx="3508456" cy="4248443"/>
          </a:xfrm>
        </p:spPr>
        <p:txBody>
          <a:bodyPr>
            <a:normAutofit/>
          </a:bodyPr>
          <a:lstStyle/>
          <a:p>
            <a:endParaRPr lang="es-419" sz="1800" b="1" dirty="0">
              <a:solidFill>
                <a:schemeClr val="bg1"/>
              </a:solidFill>
            </a:endParaRPr>
          </a:p>
          <a:p>
            <a:r>
              <a:rPr lang="es-419" sz="1800" b="1" dirty="0">
                <a:solidFill>
                  <a:srgbClr val="00B050"/>
                </a:solidFill>
              </a:rPr>
              <a:t>EN NUESTRO INVENTARIO ACTUAL</a:t>
            </a:r>
          </a:p>
          <a:p>
            <a:r>
              <a:rPr lang="es-419" sz="1800" b="1" dirty="0">
                <a:solidFill>
                  <a:schemeClr val="bg1"/>
                </a:solidFill>
              </a:rPr>
              <a:t>TENEMOS  UNA GRAN VARIEDAD DE SILLAS</a:t>
            </a:r>
          </a:p>
          <a:p>
            <a:r>
              <a:rPr lang="es-419" sz="1800" b="1" dirty="0">
                <a:solidFill>
                  <a:schemeClr val="bg1"/>
                </a:solidFill>
              </a:rPr>
              <a:t>SILLAS BLANCAS DE RESINA</a:t>
            </a:r>
          </a:p>
          <a:p>
            <a:r>
              <a:rPr lang="es-419" sz="1800" b="1" dirty="0">
                <a:solidFill>
                  <a:schemeClr val="bg1"/>
                </a:solidFill>
              </a:rPr>
              <a:t>SILLAS BLANCA DE MADERA</a:t>
            </a:r>
          </a:p>
          <a:p>
            <a:r>
              <a:rPr lang="es-419" sz="1800" b="1" dirty="0">
                <a:solidFill>
                  <a:schemeClr val="bg1"/>
                </a:solidFill>
              </a:rPr>
              <a:t>SILLA DE MADERA NATURAL</a:t>
            </a:r>
          </a:p>
          <a:p>
            <a:r>
              <a:rPr lang="es-419" sz="1800" b="1" dirty="0">
                <a:solidFill>
                  <a:schemeClr val="bg1"/>
                </a:solidFill>
              </a:rPr>
              <a:t>SILLA TIFFANY DORADA</a:t>
            </a:r>
            <a:r>
              <a:rPr lang="es-419" sz="1600" b="1" dirty="0">
                <a:solidFill>
                  <a:schemeClr val="bg1"/>
                </a:solidFill>
              </a:rPr>
              <a:t> </a:t>
            </a:r>
          </a:p>
          <a:p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189" y="1341303"/>
            <a:ext cx="2619375" cy="174307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457" y="2773556"/>
            <a:ext cx="2619375" cy="174307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230" y="4912234"/>
            <a:ext cx="2847975" cy="16002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928" y="3348507"/>
            <a:ext cx="3379899" cy="316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0628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ítulo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" name="Marcador de contenido 1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6" t="20647" r="15497" b="14953"/>
          <a:stretch/>
        </p:blipFill>
        <p:spPr>
          <a:xfrm>
            <a:off x="7752345" y="4248417"/>
            <a:ext cx="3387144" cy="2035890"/>
          </a:xfrm>
        </p:spPr>
      </p:pic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4" y="4005330"/>
            <a:ext cx="2793158" cy="2019549"/>
          </a:xfrm>
        </p:spPr>
        <p:txBody>
          <a:bodyPr>
            <a:normAutofit lnSpcReduction="10000"/>
          </a:bodyPr>
          <a:lstStyle/>
          <a:p>
            <a:pPr algn="ctr"/>
            <a:r>
              <a:rPr lang="es-419" sz="3200" b="1" dirty="0">
                <a:solidFill>
                  <a:srgbClr val="FF0000"/>
                </a:solidFill>
              </a:rPr>
              <a:t>96 BANCOS  Y 47 PIEZAS PARA SALA LOUNGE</a:t>
            </a:r>
            <a:endParaRPr lang="es-ES" sz="3200" b="1" dirty="0">
              <a:solidFill>
                <a:srgbClr val="FF0000"/>
              </a:solidFill>
            </a:endParaRPr>
          </a:p>
          <a:p>
            <a:endParaRPr lang="es-ES" sz="32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26" y="1099927"/>
            <a:ext cx="3299370" cy="250615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735" y="262263"/>
            <a:ext cx="3039412" cy="201085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917" y="2340468"/>
            <a:ext cx="1739989" cy="173998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559" y="2441082"/>
            <a:ext cx="2587239" cy="178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4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1878" y="917740"/>
            <a:ext cx="8785950" cy="3103200"/>
          </a:xfrm>
        </p:spPr>
        <p:txBody>
          <a:bodyPr/>
          <a:lstStyle/>
          <a:p>
            <a:r>
              <a:rPr lang="es-419" sz="1600" b="1" dirty="0"/>
              <a:t>39 SOMBRILLAS 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br>
              <a:rPr lang="es-419" sz="1600" b="1" dirty="0"/>
            </a:br>
            <a:r>
              <a:rPr lang="es-419" sz="1600" b="1" dirty="0"/>
              <a:t>38 BASES PARA SOMBRILLAS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br>
              <a:rPr lang="es-419" sz="1600" b="1" dirty="0"/>
            </a:br>
            <a:r>
              <a:rPr lang="es-419" sz="1600" b="1" dirty="0"/>
              <a:t>7 CALENTONES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br>
              <a:rPr lang="es-419" sz="1600" b="1" dirty="0">
                <a:solidFill>
                  <a:srgbClr val="FF0000"/>
                </a:solidFill>
              </a:rPr>
            </a:br>
            <a:r>
              <a:rPr lang="es-419" sz="1600" b="1" dirty="0">
                <a:solidFill>
                  <a:schemeClr val="bg1"/>
                </a:solidFill>
              </a:rPr>
              <a:t>8 MINAS DE GAS 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br>
              <a:rPr lang="es-419" sz="1600" b="1" dirty="0"/>
            </a:br>
            <a:r>
              <a:rPr lang="es-419" sz="1600" b="1" dirty="0"/>
              <a:t>9 SHAFIN DISH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r>
              <a:rPr lang="es-419" sz="1600" b="1" dirty="0"/>
              <a:t> </a:t>
            </a:r>
            <a:br>
              <a:rPr lang="es-419" sz="1600" b="1" dirty="0"/>
            </a:br>
            <a:r>
              <a:rPr lang="es-419" sz="1600" b="1" dirty="0"/>
              <a:t>1074 PIEZAS DE CRISTALERIA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br>
              <a:rPr lang="es-419" sz="1600" b="1" dirty="0"/>
            </a:br>
            <a:br>
              <a:rPr lang="es-419" sz="1600" dirty="0"/>
            </a:br>
            <a:r>
              <a:rPr lang="es-419" sz="1600" b="1" dirty="0"/>
              <a:t>COPAS DE VINO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r>
              <a:rPr lang="es-419" sz="1600" b="1" dirty="0"/>
              <a:t>COPAS DE AGUA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r>
              <a:rPr lang="es-419" sz="1600" b="1" dirty="0"/>
              <a:t>COPAS DE  MARTINI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r>
              <a:rPr lang="es-419" sz="1600" b="1" dirty="0"/>
              <a:t> COPAS DE CHAMPAGNE</a:t>
            </a:r>
            <a:r>
              <a:rPr lang="es-419" sz="1600" b="1" dirty="0">
                <a:solidFill>
                  <a:srgbClr val="FF0000"/>
                </a:solidFill>
              </a:rPr>
              <a:t>… </a:t>
            </a:r>
            <a:r>
              <a:rPr lang="es-419" sz="1600" b="1" dirty="0"/>
              <a:t>COPAS  </a:t>
            </a:r>
            <a:r>
              <a:rPr lang="es-419" sz="1600" b="1" dirty="0">
                <a:solidFill>
                  <a:schemeClr val="bg1"/>
                </a:solidFill>
              </a:rPr>
              <a:t>COÑAG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r>
              <a:rPr lang="es-419" sz="1600" b="1" dirty="0">
                <a:solidFill>
                  <a:schemeClr val="bg1"/>
                </a:solidFill>
              </a:rPr>
              <a:t>COPAS PARA  </a:t>
            </a:r>
            <a:r>
              <a:rPr lang="es-419" sz="1600" b="1" dirty="0"/>
              <a:t>MARGARITA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r>
              <a:rPr lang="es-419" sz="1600" b="1" dirty="0"/>
              <a:t> TEQUILEROS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r>
              <a:rPr lang="es-419" sz="1600" b="1" dirty="0"/>
              <a:t>TAZAS P/CAFÉ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r>
              <a:rPr lang="es-419" sz="1600" b="1" dirty="0"/>
              <a:t> THERMOS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r>
              <a:rPr lang="es-419" sz="1600" b="1" dirty="0"/>
              <a:t>JARRAS DE PLASTICO Y CRISTAL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r>
              <a:rPr lang="es-419" sz="1600" b="1" dirty="0"/>
              <a:t>SALEROS Y PIMENTEROS C</a:t>
            </a:r>
            <a:r>
              <a:rPr lang="es-419" sz="1600" b="1" dirty="0">
                <a:solidFill>
                  <a:schemeClr val="bg1"/>
                </a:solidFill>
              </a:rPr>
              <a:t>ENICEROS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r>
              <a:rPr lang="es-419" sz="1600" b="1" dirty="0"/>
              <a:t>VASOS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r>
              <a:rPr lang="es-419" sz="1600" b="1" dirty="0"/>
              <a:t>CAFETERAS</a:t>
            </a:r>
            <a:r>
              <a:rPr lang="es-419" sz="1600" b="1" dirty="0">
                <a:solidFill>
                  <a:srgbClr val="FF0000"/>
                </a:solidFill>
              </a:rPr>
              <a:t>…</a:t>
            </a:r>
            <a:br>
              <a:rPr lang="es-419" sz="1600" b="1" dirty="0"/>
            </a:br>
            <a:endParaRPr lang="es-ES" sz="16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502276" y="4713668"/>
            <a:ext cx="11243256" cy="1893193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751" y="4790361"/>
            <a:ext cx="2611460" cy="18478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80" y="4790361"/>
            <a:ext cx="2800350" cy="18165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121" y="4895136"/>
            <a:ext cx="2404056" cy="174307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658" y="878771"/>
            <a:ext cx="2137519" cy="174851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9" b="7866"/>
          <a:stretch/>
        </p:blipFill>
        <p:spPr>
          <a:xfrm>
            <a:off x="7375217" y="886391"/>
            <a:ext cx="2022441" cy="17409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034" y="4790361"/>
            <a:ext cx="2732601" cy="185546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099" y="878771"/>
            <a:ext cx="2229118" cy="174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59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9388" y="115910"/>
            <a:ext cx="11074173" cy="2528194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s-419" sz="2000" b="1" dirty="0">
                <a:solidFill>
                  <a:srgbClr val="FF0000"/>
                </a:solidFill>
              </a:rPr>
              <a:t>250 MANTELES</a:t>
            </a:r>
            <a:endParaRPr lang="es-ES" sz="2000" b="1" dirty="0">
              <a:solidFill>
                <a:srgbClr val="FF0000"/>
              </a:solidFill>
            </a:endParaRPr>
          </a:p>
        </p:txBody>
      </p:sp>
      <p:sp>
        <p:nvSpPr>
          <p:cNvPr id="8" name="Marcador de texto 7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es-419" dirty="0"/>
          </a:p>
          <a:p>
            <a:r>
              <a:rPr lang="es-419" b="1" dirty="0">
                <a:solidFill>
                  <a:schemeClr val="tx1"/>
                </a:solidFill>
              </a:rPr>
              <a:t>MANTELES 120” POLYESTER,SATIN</a:t>
            </a:r>
          </a:p>
          <a:p>
            <a:r>
              <a:rPr lang="es-419" b="1" dirty="0">
                <a:solidFill>
                  <a:schemeClr val="tx1"/>
                </a:solidFill>
              </a:rPr>
              <a:t>MANTELES RECTANGULARES DE 6’ POLYESTER,SATIN</a:t>
            </a:r>
          </a:p>
          <a:p>
            <a:r>
              <a:rPr lang="es-419" b="1" dirty="0">
                <a:solidFill>
                  <a:schemeClr val="tx1"/>
                </a:solidFill>
              </a:rPr>
              <a:t>MANTELES RECTANGULARES DE 8’ POLYESTER,SATIN</a:t>
            </a:r>
          </a:p>
          <a:p>
            <a:endParaRPr lang="es-ES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3"/>
          </p:nvPr>
        </p:nvSpPr>
        <p:spPr>
          <a:xfrm>
            <a:off x="4525431" y="2644105"/>
            <a:ext cx="3147009" cy="576262"/>
          </a:xfrm>
        </p:spPr>
        <p:txBody>
          <a:bodyPr/>
          <a:lstStyle/>
          <a:p>
            <a:pPr algn="ctr"/>
            <a:r>
              <a:rPr lang="es-419" sz="2000" b="1" dirty="0">
                <a:solidFill>
                  <a:srgbClr val="FF0000"/>
                </a:solidFill>
              </a:rPr>
              <a:t>259 CUBREMANTELES</a:t>
            </a:r>
            <a:endParaRPr lang="es-ES" sz="2000" b="1" dirty="0">
              <a:solidFill>
                <a:srgbClr val="FF0000"/>
              </a:solidFill>
            </a:endParaRPr>
          </a:p>
        </p:txBody>
      </p:sp>
      <p:sp>
        <p:nvSpPr>
          <p:cNvPr id="9" name="Marcador de texto 8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es-419" dirty="0"/>
          </a:p>
          <a:p>
            <a:r>
              <a:rPr lang="es-419" b="1" dirty="0">
                <a:solidFill>
                  <a:schemeClr val="tx1"/>
                </a:solidFill>
              </a:rPr>
              <a:t>CUBREMANTELES DE 60 “</a:t>
            </a:r>
          </a:p>
          <a:p>
            <a:r>
              <a:rPr lang="es-419" b="1" dirty="0">
                <a:solidFill>
                  <a:schemeClr val="tx1"/>
                </a:solidFill>
              </a:rPr>
              <a:t>CUBRE MANTELES DE 72”</a:t>
            </a:r>
          </a:p>
          <a:p>
            <a:r>
              <a:rPr lang="es-419" b="1" dirty="0">
                <a:solidFill>
                  <a:schemeClr val="tx1"/>
                </a:solidFill>
              </a:rPr>
              <a:t>SPANDEX PARA MESA REDONDA</a:t>
            </a:r>
          </a:p>
          <a:p>
            <a:r>
              <a:rPr lang="es-419" b="1" dirty="0">
                <a:solidFill>
                  <a:schemeClr val="tx1"/>
                </a:solidFill>
              </a:rPr>
              <a:t>SPANDEX PARA MESA BAR</a:t>
            </a:r>
          </a:p>
          <a:p>
            <a:r>
              <a:rPr lang="es-419" b="1" dirty="0">
                <a:solidFill>
                  <a:schemeClr val="tx1"/>
                </a:solidFill>
              </a:rPr>
              <a:t>CAMINOS DE YUTE Y NAVIDEÑOS</a:t>
            </a:r>
          </a:p>
          <a:p>
            <a:endParaRPr lang="es-419" dirty="0"/>
          </a:p>
          <a:p>
            <a:endParaRPr lang="es-E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s-419" sz="2000" b="1" dirty="0">
                <a:solidFill>
                  <a:srgbClr val="FF0000"/>
                </a:solidFill>
              </a:rPr>
              <a:t>492 BAJO PLATOS</a:t>
            </a:r>
            <a:endParaRPr lang="es-ES" sz="2000" b="1" dirty="0">
              <a:solidFill>
                <a:srgbClr val="FF0000"/>
              </a:solidFill>
            </a:endParaRPr>
          </a:p>
        </p:txBody>
      </p:sp>
      <p:sp>
        <p:nvSpPr>
          <p:cNvPr id="10" name="Marcador de texto 9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es-419" dirty="0"/>
          </a:p>
          <a:p>
            <a:r>
              <a:rPr lang="es-419" b="1" dirty="0">
                <a:solidFill>
                  <a:schemeClr val="tx1"/>
                </a:solidFill>
              </a:rPr>
              <a:t>BAJO PLATO DE MIMBRE</a:t>
            </a:r>
          </a:p>
          <a:p>
            <a:r>
              <a:rPr lang="es-419" b="1" dirty="0">
                <a:solidFill>
                  <a:schemeClr val="tx1"/>
                </a:solidFill>
              </a:rPr>
              <a:t>BAJO PLATO DE PLASTICO PLATEADO</a:t>
            </a:r>
          </a:p>
          <a:p>
            <a:r>
              <a:rPr lang="es-419" b="1" dirty="0">
                <a:solidFill>
                  <a:schemeClr val="tx1"/>
                </a:solidFill>
              </a:rPr>
              <a:t>BAJO PLATO DE PLASTICO DORADO</a:t>
            </a:r>
          </a:p>
          <a:p>
            <a:r>
              <a:rPr lang="es-419" b="1" dirty="0">
                <a:solidFill>
                  <a:schemeClr val="tx1"/>
                </a:solidFill>
              </a:rPr>
              <a:t>BAJO PLATO RUSTICO DE MADERA</a:t>
            </a:r>
          </a:p>
          <a:p>
            <a:r>
              <a:rPr lang="es-419" b="1" dirty="0">
                <a:solidFill>
                  <a:schemeClr val="tx1"/>
                </a:solidFill>
              </a:rPr>
              <a:t>16 CANDELABROS DE PEWTER</a:t>
            </a:r>
            <a:endParaRPr lang="es-ES" b="1" dirty="0">
              <a:solidFill>
                <a:schemeClr val="tx1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553" y="130592"/>
            <a:ext cx="1896199" cy="252826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784" y="137355"/>
            <a:ext cx="1994778" cy="2513513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735" y="130592"/>
            <a:ext cx="2892130" cy="253495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9" t="9625" r="1951"/>
          <a:stretch/>
        </p:blipFill>
        <p:spPr>
          <a:xfrm>
            <a:off x="6884667" y="137356"/>
            <a:ext cx="2544117" cy="254287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99" y="115842"/>
            <a:ext cx="1926299" cy="256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82472"/>
      </p:ext>
    </p:extLst>
  </p:cSld>
  <p:clrMapOvr>
    <a:masterClrMapping/>
  </p:clrMapOvr>
  <p:transition spd="slow">
    <p:randomBar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a de reuniones Ion">
  <a:themeElements>
    <a:clrScheme name="Sala de reuniones 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Sala de reuniones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a de reuniones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619</TotalTime>
  <Words>633</Words>
  <Application>Microsoft Office PowerPoint</Application>
  <PresentationFormat>Panorámica</PresentationFormat>
  <Paragraphs>122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Sala de reuniones Ion</vt:lpstr>
      <vt:lpstr> </vt:lpstr>
      <vt:lpstr>Presentación de PowerPoint</vt:lpstr>
      <vt:lpstr>Nuestro objetivo es, el de ofrecer a nuestros clientes un excelente servicio</vt:lpstr>
      <vt:lpstr>NUESTROS CLIENTES ACTUALES</vt:lpstr>
      <vt:lpstr>                                                                      NUESTRO INVENTARIO ACTUAL …   MESAS REDONDAS DE MADERA MESAS RECTANGULARES DE 6” PLASTICO MESAS RECTANGULARES DE 8” PLASTICO MESA RECTANGULAR DE 8” MADERA MESA SERPENTINA 5”’ MESA DE BAR BASE REDONDA METAL   </vt:lpstr>
      <vt:lpstr>724 SILLAS </vt:lpstr>
      <vt:lpstr>Presentación de PowerPoint</vt:lpstr>
      <vt:lpstr>39 SOMBRILLAS … 38 BASES PARA SOMBRILLAS… 7 CALENTONES… 8 MINAS DE GAS … 9 SHAFIN DISH…  1074 PIEZAS DE CRISTALERIA…  COPAS DE VINO…COPAS DE AGUA…COPAS DE  MARTINI… COPAS DE CHAMPAGNE… COPAS  COÑAG…COPAS PARA  MARGARITA… TEQUILEROS…TAZAS P/CAFÉ… THERMOS…JARRAS DE PLASTICO Y CRISTAL…SALEROS Y PIMENTEROS CENICEROS…VASOS…CAFETERAS… </vt:lpstr>
      <vt:lpstr>Presentación de PowerPoint</vt:lpstr>
      <vt:lpstr>REGISTRO DE LA MARCA SERPENTINA ANTE EL INSTITUTO MEXICANO DE LA PROPIEDAD INDUSTRIAL       (IMPI)</vt:lpstr>
      <vt:lpstr>Presentación de PowerPoint</vt:lpstr>
      <vt:lpstr> Calidad garantizada en nuestro mobiliario actual </vt:lpstr>
      <vt:lpstr>Calidad garantizada en nuestro mobiliario actual</vt:lpstr>
      <vt:lpstr>EQUIPO DE TRANSPORTE</vt:lpstr>
      <vt:lpstr>VENTA DE SERPENTINA  MOBILIARIO GENERAL LINEA TELEFONICA ACLIENTADA  CARTERA DE CLIENTES VIGENTES MARCA COMERCIAL REGISTRADA  EQUIPO DE TRANSPORTE 23 AÑOS PRESENTES EN LA REGION BAJA CALIFORNIA EXPERIENCIA Y RECONOCIMIENTO DE LA MARCA EN EL AREA DE  RENTA DE EQUIPO Y MOBILIARIO PARA EVENTOS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Serpentina</dc:title>
  <dc:creator>marina arreola de cosain</dc:creator>
  <cp:lastModifiedBy>Almacenes El Diamante</cp:lastModifiedBy>
  <cp:revision>71</cp:revision>
  <dcterms:created xsi:type="dcterms:W3CDTF">2019-11-04T20:48:17Z</dcterms:created>
  <dcterms:modified xsi:type="dcterms:W3CDTF">2025-11-25T21:38:55Z</dcterms:modified>
</cp:coreProperties>
</file>