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 showGuides="1">
      <p:cViewPr>
        <p:scale>
          <a:sx n="66" d="100"/>
          <a:sy n="66" d="100"/>
        </p:scale>
        <p:origin x="816" y="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0815B-67EE-450D-8702-86B943454A47}" type="datetimeFigureOut">
              <a:rPr lang="es-MX" smtClean="0"/>
              <a:t>26/07/2022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926C01-B288-469E-8545-3F21C9649AF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8985411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0815B-67EE-450D-8702-86B943454A47}" type="datetimeFigureOut">
              <a:rPr lang="es-MX" smtClean="0"/>
              <a:t>26/07/2022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926C01-B288-469E-8545-3F21C9649AF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9880632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0815B-67EE-450D-8702-86B943454A47}" type="datetimeFigureOut">
              <a:rPr lang="es-MX" smtClean="0"/>
              <a:t>26/07/2022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926C01-B288-469E-8545-3F21C9649AF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1101088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0815B-67EE-450D-8702-86B943454A47}" type="datetimeFigureOut">
              <a:rPr lang="es-MX" smtClean="0"/>
              <a:t>26/07/2022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926C01-B288-469E-8545-3F21C9649AF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6712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0815B-67EE-450D-8702-86B943454A47}" type="datetimeFigureOut">
              <a:rPr lang="es-MX" smtClean="0"/>
              <a:t>26/07/2022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926C01-B288-469E-8545-3F21C9649AF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2471450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0815B-67EE-450D-8702-86B943454A47}" type="datetimeFigureOut">
              <a:rPr lang="es-MX" smtClean="0"/>
              <a:t>26/07/2022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926C01-B288-469E-8545-3F21C9649AF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8390012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0815B-67EE-450D-8702-86B943454A47}" type="datetimeFigureOut">
              <a:rPr lang="es-MX" smtClean="0"/>
              <a:t>26/07/2022</a:t>
            </a:fld>
            <a:endParaRPr lang="es-MX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926C01-B288-469E-8545-3F21C9649AF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1520173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0815B-67EE-450D-8702-86B943454A47}" type="datetimeFigureOut">
              <a:rPr lang="es-MX" smtClean="0"/>
              <a:t>26/07/2022</a:t>
            </a:fld>
            <a:endParaRPr lang="es-MX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926C01-B288-469E-8545-3F21C9649AF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0537771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0815B-67EE-450D-8702-86B943454A47}" type="datetimeFigureOut">
              <a:rPr lang="es-MX" smtClean="0"/>
              <a:t>26/07/2022</a:t>
            </a:fld>
            <a:endParaRPr lang="es-MX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926C01-B288-469E-8545-3F21C9649AF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1338942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0815B-67EE-450D-8702-86B943454A47}" type="datetimeFigureOut">
              <a:rPr lang="es-MX" smtClean="0"/>
              <a:t>26/07/2022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926C01-B288-469E-8545-3F21C9649AF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6471130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0815B-67EE-450D-8702-86B943454A47}" type="datetimeFigureOut">
              <a:rPr lang="es-MX" smtClean="0"/>
              <a:t>26/07/2022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926C01-B288-469E-8545-3F21C9649AF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2419238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E0815B-67EE-450D-8702-86B943454A47}" type="datetimeFigureOut">
              <a:rPr lang="es-MX" smtClean="0"/>
              <a:t>26/07/2022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926C01-B288-469E-8545-3F21C9649AF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5448891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/>
          <p:cNvPicPr>
            <a:picLocks noChangeAspect="1"/>
          </p:cNvPicPr>
          <p:nvPr/>
        </p:nvPicPr>
        <p:blipFill rotWithShape="1">
          <a:blip r:embed="rId2"/>
          <a:srcRect l="48454" t="17974" r="16071" b="4952"/>
          <a:stretch/>
        </p:blipFill>
        <p:spPr>
          <a:xfrm>
            <a:off x="1567543" y="1063172"/>
            <a:ext cx="8534400" cy="5265058"/>
          </a:xfrm>
          <a:prstGeom prst="rect">
            <a:avLst/>
          </a:prstGeom>
        </p:spPr>
      </p:pic>
      <p:sp>
        <p:nvSpPr>
          <p:cNvPr id="6" name="CuadroTexto 5"/>
          <p:cNvSpPr txBox="1"/>
          <p:nvPr/>
        </p:nvSpPr>
        <p:spPr>
          <a:xfrm>
            <a:off x="4151086" y="595086"/>
            <a:ext cx="30498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dirty="0" smtClean="0"/>
              <a:t>PLANO HIDALGO 9 LOCAL 17-2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97610634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</Words>
  <Application>Microsoft Office PowerPoint</Application>
  <PresentationFormat>Panorámica</PresentationFormat>
  <Paragraphs>1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Presentación de PowerPoint</vt:lpstr>
    </vt:vector>
  </TitlesOfParts>
  <Company>HP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Flor Flajer</dc:creator>
  <cp:lastModifiedBy>Flor Flajer</cp:lastModifiedBy>
  <cp:revision>1</cp:revision>
  <dcterms:created xsi:type="dcterms:W3CDTF">2022-07-26T14:42:03Z</dcterms:created>
  <dcterms:modified xsi:type="dcterms:W3CDTF">2022-07-26T14:42:29Z</dcterms:modified>
</cp:coreProperties>
</file>