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13004800" cy="97536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3"/>
  </p:normalViewPr>
  <p:slideViewPr>
    <p:cSldViewPr>
      <p:cViewPr>
        <p:scale>
          <a:sx n="72" d="100"/>
          <a:sy n="72" d="100"/>
        </p:scale>
        <p:origin x="1944" y="4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502400" cy="9753600"/>
          </a:xfrm>
          <a:custGeom>
            <a:avLst/>
            <a:gdLst/>
            <a:ahLst/>
            <a:cxnLst/>
            <a:rect l="l" t="t" r="r" b="b"/>
            <a:pathLst>
              <a:path w="6502400" h="9753600">
                <a:moveTo>
                  <a:pt x="0" y="9753600"/>
                </a:moveTo>
                <a:lnTo>
                  <a:pt x="6502400" y="9753600"/>
                </a:lnTo>
                <a:lnTo>
                  <a:pt x="65024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275" y="872600"/>
            <a:ext cx="11398250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5.jp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jpg"/><Relationship Id="rId10" Type="http://schemas.openxmlformats.org/officeDocument/2006/relationships/hyperlink" Target="mailto:ai@foromb.mx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27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73793"/>
            <a:ext cx="13004800" cy="5480050"/>
          </a:xfrm>
          <a:custGeom>
            <a:avLst/>
            <a:gdLst/>
            <a:ahLst/>
            <a:cxnLst/>
            <a:rect l="l" t="t" r="r" b="b"/>
            <a:pathLst>
              <a:path w="13004800" h="5480050">
                <a:moveTo>
                  <a:pt x="13004800" y="0"/>
                </a:moveTo>
                <a:lnTo>
                  <a:pt x="0" y="4731004"/>
                </a:lnTo>
                <a:lnTo>
                  <a:pt x="0" y="5479808"/>
                </a:lnTo>
                <a:lnTo>
                  <a:pt x="13004800" y="5479808"/>
                </a:lnTo>
                <a:lnTo>
                  <a:pt x="130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04200" y="6172200"/>
            <a:ext cx="4414151" cy="317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419537"/>
            <a:ext cx="13004800" cy="4846955"/>
          </a:xfrm>
          <a:custGeom>
            <a:avLst/>
            <a:gdLst/>
            <a:ahLst/>
            <a:cxnLst/>
            <a:rect l="l" t="t" r="r" b="b"/>
            <a:pathLst>
              <a:path w="13004800" h="4846955">
                <a:moveTo>
                  <a:pt x="13004800" y="0"/>
                </a:moveTo>
                <a:lnTo>
                  <a:pt x="0" y="4605235"/>
                </a:lnTo>
                <a:lnTo>
                  <a:pt x="0" y="4846675"/>
                </a:lnTo>
                <a:lnTo>
                  <a:pt x="13004800" y="241439"/>
                </a:lnTo>
                <a:lnTo>
                  <a:pt x="13004800" y="0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658282"/>
            <a:ext cx="13004800" cy="4846955"/>
          </a:xfrm>
          <a:custGeom>
            <a:avLst/>
            <a:gdLst/>
            <a:ahLst/>
            <a:cxnLst/>
            <a:rect l="l" t="t" r="r" b="b"/>
            <a:pathLst>
              <a:path w="13004800" h="4846955">
                <a:moveTo>
                  <a:pt x="13004800" y="0"/>
                </a:moveTo>
                <a:lnTo>
                  <a:pt x="0" y="4605238"/>
                </a:lnTo>
                <a:lnTo>
                  <a:pt x="0" y="4846669"/>
                </a:lnTo>
                <a:lnTo>
                  <a:pt x="13004800" y="241431"/>
                </a:lnTo>
                <a:lnTo>
                  <a:pt x="13004800" y="0"/>
                </a:lnTo>
                <a:close/>
              </a:path>
            </a:pathLst>
          </a:custGeom>
          <a:solidFill>
            <a:srgbClr val="4BAD5A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5204" y="6839711"/>
            <a:ext cx="2731135" cy="564515"/>
          </a:xfrm>
          <a:prstGeom prst="rect">
            <a:avLst/>
          </a:prstGeom>
          <a:solidFill>
            <a:srgbClr val="4BAD5A"/>
          </a:solidFill>
        </p:spPr>
        <p:txBody>
          <a:bodyPr vert="horz" wrap="square" lIns="0" tIns="38735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305"/>
              </a:spcBef>
            </a:pPr>
            <a:r>
              <a:rPr sz="3000" b="1" spc="254" dirty="0">
                <a:solidFill>
                  <a:srgbClr val="FFFFFF"/>
                </a:solidFill>
                <a:latin typeface="Book Antiqua"/>
                <a:cs typeface="Book Antiqua"/>
              </a:rPr>
              <a:t>$2,500</a:t>
            </a:r>
            <a:r>
              <a:rPr sz="3000" b="1" spc="10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spc="220" dirty="0">
                <a:solidFill>
                  <a:srgbClr val="FFFFFF"/>
                </a:solidFill>
                <a:latin typeface="Book Antiqua"/>
                <a:cs typeface="Book Antiqua"/>
              </a:rPr>
              <a:t>m2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8900" y="1563011"/>
            <a:ext cx="3787775" cy="11029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11125">
              <a:lnSpc>
                <a:spcPts val="2800"/>
              </a:lnSpc>
              <a:spcBef>
                <a:spcPts val="260"/>
              </a:spcBef>
            </a:pPr>
            <a:r>
              <a:rPr sz="2400" i="1" dirty="0">
                <a:solidFill>
                  <a:srgbClr val="000000"/>
                </a:solidFill>
                <a:latin typeface="Book Antiqua"/>
                <a:cs typeface="Book Antiqua"/>
              </a:rPr>
              <a:t>Un </a:t>
            </a:r>
            <a:r>
              <a:rPr sz="2400" i="1" spc="-70" dirty="0">
                <a:solidFill>
                  <a:srgbClr val="000000"/>
                </a:solidFill>
                <a:latin typeface="Book Antiqua"/>
                <a:cs typeface="Book Antiqua"/>
              </a:rPr>
              <a:t>estilo </a:t>
            </a:r>
            <a:r>
              <a:rPr sz="2400" i="1" spc="65" dirty="0">
                <a:solidFill>
                  <a:srgbClr val="000000"/>
                </a:solidFill>
                <a:latin typeface="Book Antiqua"/>
                <a:cs typeface="Book Antiqua"/>
              </a:rPr>
              <a:t>de </a:t>
            </a:r>
            <a:r>
              <a:rPr sz="2400" i="1" spc="-114" dirty="0">
                <a:solidFill>
                  <a:srgbClr val="000000"/>
                </a:solidFill>
                <a:latin typeface="Book Antiqua"/>
                <a:cs typeface="Book Antiqua"/>
              </a:rPr>
              <a:t>vida</a:t>
            </a:r>
            <a:r>
              <a:rPr sz="2400" i="1" spc="22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400" i="1" spc="-60" dirty="0">
                <a:solidFill>
                  <a:srgbClr val="000000"/>
                </a:solidFill>
                <a:latin typeface="Book Antiqua"/>
                <a:cs typeface="Book Antiqua"/>
              </a:rPr>
              <a:t>basado</a:t>
            </a:r>
            <a:r>
              <a:rPr sz="2400" i="1" spc="-3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400" i="1" spc="65" dirty="0">
                <a:solidFill>
                  <a:srgbClr val="000000"/>
                </a:solidFill>
                <a:latin typeface="Book Antiqua"/>
                <a:cs typeface="Book Antiqua"/>
              </a:rPr>
              <a:t>en  </a:t>
            </a:r>
            <a:r>
              <a:rPr sz="2400" i="1" dirty="0">
                <a:solidFill>
                  <a:srgbClr val="000000"/>
                </a:solidFill>
                <a:latin typeface="Book Antiqua"/>
                <a:cs typeface="Book Antiqua"/>
              </a:rPr>
              <a:t>el </a:t>
            </a:r>
            <a:r>
              <a:rPr sz="2400" i="1" spc="5" dirty="0">
                <a:solidFill>
                  <a:srgbClr val="000000"/>
                </a:solidFill>
                <a:latin typeface="Book Antiqua"/>
                <a:cs typeface="Book Antiqua"/>
              </a:rPr>
              <a:t>entorno,</a:t>
            </a:r>
            <a:r>
              <a:rPr sz="2400" i="1" spc="12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400" i="1" spc="-60" dirty="0">
                <a:solidFill>
                  <a:srgbClr val="000000"/>
                </a:solidFill>
                <a:latin typeface="Book Antiqua"/>
                <a:cs typeface="Book Antiqua"/>
              </a:rPr>
              <a:t>tranquilidad,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ts val="2720"/>
              </a:lnSpc>
            </a:pPr>
            <a:r>
              <a:rPr sz="2400" i="1" spc="-20" dirty="0">
                <a:solidFill>
                  <a:srgbClr val="000000"/>
                </a:solidFill>
                <a:latin typeface="Book Antiqua"/>
                <a:cs typeface="Book Antiqua"/>
              </a:rPr>
              <a:t>comodidad </a:t>
            </a:r>
            <a:r>
              <a:rPr sz="2400" i="1" spc="-135" dirty="0">
                <a:solidFill>
                  <a:srgbClr val="000000"/>
                </a:solidFill>
                <a:latin typeface="Book Antiqua"/>
                <a:cs typeface="Book Antiqua"/>
              </a:rPr>
              <a:t>y</a:t>
            </a:r>
            <a:r>
              <a:rPr sz="2400" i="1" spc="6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400" i="1" spc="-20" dirty="0">
                <a:solidFill>
                  <a:srgbClr val="000000"/>
                </a:solidFill>
                <a:latin typeface="Book Antiqua"/>
                <a:cs typeface="Book Antiqua"/>
              </a:rPr>
              <a:t>esparcimiento.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8900" y="3176750"/>
            <a:ext cx="4634865" cy="265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0">
              <a:lnSpc>
                <a:spcPct val="106500"/>
              </a:lnSpc>
              <a:spcBef>
                <a:spcPts val="100"/>
              </a:spcBef>
            </a:pPr>
            <a:r>
              <a:rPr sz="1800" spc="25" dirty="0">
                <a:latin typeface="Gill Sans MT"/>
                <a:cs typeface="Gill Sans MT"/>
              </a:rPr>
              <a:t>Parque </a:t>
            </a:r>
            <a:r>
              <a:rPr sz="1800" spc="5" dirty="0">
                <a:latin typeface="Gill Sans MT"/>
                <a:cs typeface="Gill Sans MT"/>
              </a:rPr>
              <a:t>Central </a:t>
            </a:r>
            <a:r>
              <a:rPr sz="1800" spc="20" dirty="0">
                <a:latin typeface="Gill Sans MT"/>
                <a:cs typeface="Gill Sans MT"/>
              </a:rPr>
              <a:t>es </a:t>
            </a:r>
            <a:r>
              <a:rPr sz="1800" spc="110" dirty="0">
                <a:latin typeface="Gill Sans MT"/>
                <a:cs typeface="Gill Sans MT"/>
              </a:rPr>
              <a:t>una </a:t>
            </a:r>
            <a:r>
              <a:rPr sz="1800" spc="55" dirty="0">
                <a:latin typeface="Gill Sans MT"/>
                <a:cs typeface="Gill Sans MT"/>
              </a:rPr>
              <a:t>innovadora</a:t>
            </a:r>
            <a:r>
              <a:rPr sz="1800" spc="-155" dirty="0">
                <a:latin typeface="Gill Sans MT"/>
                <a:cs typeface="Gill Sans MT"/>
              </a:rPr>
              <a:t> </a:t>
            </a:r>
            <a:r>
              <a:rPr sz="1800" spc="90" dirty="0">
                <a:latin typeface="Gill Sans MT"/>
                <a:cs typeface="Gill Sans MT"/>
              </a:rPr>
              <a:t>comunidad  </a:t>
            </a:r>
            <a:r>
              <a:rPr sz="1800" spc="55" dirty="0">
                <a:latin typeface="Gill Sans MT"/>
                <a:cs typeface="Gill Sans MT"/>
              </a:rPr>
              <a:t>integrada, </a:t>
            </a:r>
            <a:r>
              <a:rPr sz="1800" spc="105" dirty="0">
                <a:latin typeface="Gill Sans MT"/>
                <a:cs typeface="Gill Sans MT"/>
              </a:rPr>
              <a:t>ubicada </a:t>
            </a:r>
            <a:r>
              <a:rPr sz="1800" spc="114" dirty="0">
                <a:latin typeface="Gill Sans MT"/>
                <a:cs typeface="Gill Sans MT"/>
              </a:rPr>
              <a:t>al </a:t>
            </a:r>
            <a:r>
              <a:rPr sz="1800" spc="-15" dirty="0">
                <a:latin typeface="Gill Sans MT"/>
                <a:cs typeface="Gill Sans MT"/>
              </a:rPr>
              <a:t>norte </a:t>
            </a:r>
            <a:r>
              <a:rPr sz="1800" spc="60" dirty="0">
                <a:latin typeface="Gill Sans MT"/>
                <a:cs typeface="Gill Sans MT"/>
              </a:rPr>
              <a:t>de </a:t>
            </a:r>
            <a:r>
              <a:rPr sz="1800" spc="114" dirty="0">
                <a:latin typeface="Gill Sans MT"/>
                <a:cs typeface="Gill Sans MT"/>
              </a:rPr>
              <a:t>la </a:t>
            </a:r>
            <a:r>
              <a:rPr sz="1800" spc="100" dirty="0">
                <a:latin typeface="Gill Sans MT"/>
                <a:cs typeface="Gill Sans MT"/>
              </a:rPr>
              <a:t>ciudad, </a:t>
            </a:r>
            <a:r>
              <a:rPr sz="1800" spc="65" dirty="0">
                <a:latin typeface="Gill Sans MT"/>
                <a:cs typeface="Gill Sans MT"/>
              </a:rPr>
              <a:t>en  </a:t>
            </a:r>
            <a:r>
              <a:rPr sz="1800" spc="114" dirty="0">
                <a:latin typeface="Gill Sans MT"/>
                <a:cs typeface="Gill Sans MT"/>
              </a:rPr>
              <a:t>la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zona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de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30" dirty="0">
                <a:latin typeface="Gill Sans MT"/>
                <a:cs typeface="Gill Sans MT"/>
              </a:rPr>
              <a:t>mayor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plusvalía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de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Mérida.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20" dirty="0">
                <a:latin typeface="Gill Sans MT"/>
                <a:cs typeface="Gill Sans MT"/>
              </a:rPr>
              <a:t>Ofrece  </a:t>
            </a:r>
            <a:r>
              <a:rPr sz="1800" spc="50" dirty="0">
                <a:latin typeface="Gill Sans MT"/>
                <a:cs typeface="Gill Sans MT"/>
              </a:rPr>
              <a:t>espectaculares </a:t>
            </a:r>
            <a:r>
              <a:rPr sz="1800" spc="10" dirty="0">
                <a:latin typeface="Gill Sans MT"/>
                <a:cs typeface="Gill Sans MT"/>
              </a:rPr>
              <a:t>lotes </a:t>
            </a:r>
            <a:r>
              <a:rPr sz="1800" spc="55" dirty="0">
                <a:latin typeface="Gill Sans MT"/>
                <a:cs typeface="Gill Sans MT"/>
              </a:rPr>
              <a:t>residenciales </a:t>
            </a:r>
            <a:r>
              <a:rPr sz="1800" spc="45" dirty="0">
                <a:latin typeface="Gill Sans MT"/>
                <a:cs typeface="Gill Sans MT"/>
              </a:rPr>
              <a:t>desde</a:t>
            </a:r>
            <a:r>
              <a:rPr sz="1800" spc="-12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310</a:t>
            </a:r>
            <a:endParaRPr sz="1800">
              <a:latin typeface="Gill Sans MT"/>
              <a:cs typeface="Gill Sans MT"/>
            </a:endParaRPr>
          </a:p>
          <a:p>
            <a:pPr marL="12700" marR="5080">
              <a:lnSpc>
                <a:spcPct val="106500"/>
              </a:lnSpc>
            </a:pPr>
            <a:r>
              <a:rPr sz="1800" spc="105" dirty="0">
                <a:latin typeface="Gill Sans MT"/>
                <a:cs typeface="Gill Sans MT"/>
              </a:rPr>
              <a:t>m2, </a:t>
            </a:r>
            <a:r>
              <a:rPr sz="1800" dirty="0">
                <a:latin typeface="Gill Sans MT"/>
                <a:cs typeface="Gill Sans MT"/>
              </a:rPr>
              <a:t>todos </a:t>
            </a:r>
            <a:r>
              <a:rPr sz="1800" spc="70" dirty="0">
                <a:latin typeface="Gill Sans MT"/>
                <a:cs typeface="Gill Sans MT"/>
              </a:rPr>
              <a:t>con </a:t>
            </a:r>
            <a:r>
              <a:rPr sz="1800" spc="45" dirty="0">
                <a:latin typeface="Gill Sans MT"/>
                <a:cs typeface="Gill Sans MT"/>
              </a:rPr>
              <a:t>orientación </a:t>
            </a:r>
            <a:r>
              <a:rPr sz="1800" spc="40" dirty="0">
                <a:latin typeface="Gill Sans MT"/>
                <a:cs typeface="Gill Sans MT"/>
              </a:rPr>
              <a:t>perfecta. </a:t>
            </a:r>
            <a:r>
              <a:rPr sz="1800" spc="50" dirty="0">
                <a:latin typeface="Gill Sans MT"/>
                <a:cs typeface="Gill Sans MT"/>
              </a:rPr>
              <a:t>El</a:t>
            </a:r>
            <a:r>
              <a:rPr sz="1800" spc="-310" dirty="0">
                <a:latin typeface="Gill Sans MT"/>
                <a:cs typeface="Gill Sans MT"/>
              </a:rPr>
              <a:t> </a:t>
            </a:r>
            <a:r>
              <a:rPr sz="1800" spc="50" dirty="0">
                <a:latin typeface="Gill Sans MT"/>
                <a:cs typeface="Gill Sans MT"/>
              </a:rPr>
              <a:t>corazón  </a:t>
            </a:r>
            <a:r>
              <a:rPr sz="1800" spc="75" dirty="0">
                <a:latin typeface="Gill Sans MT"/>
                <a:cs typeface="Gill Sans MT"/>
              </a:rPr>
              <a:t>del </a:t>
            </a:r>
            <a:r>
              <a:rPr sz="1800" spc="25" dirty="0">
                <a:latin typeface="Gill Sans MT"/>
                <a:cs typeface="Gill Sans MT"/>
              </a:rPr>
              <a:t>desarrollo </a:t>
            </a:r>
            <a:r>
              <a:rPr sz="1800" spc="20" dirty="0">
                <a:latin typeface="Gill Sans MT"/>
                <a:cs typeface="Gill Sans MT"/>
              </a:rPr>
              <a:t>es </a:t>
            </a:r>
            <a:r>
              <a:rPr sz="1800" spc="70" dirty="0">
                <a:latin typeface="Gill Sans MT"/>
                <a:cs typeface="Gill Sans MT"/>
              </a:rPr>
              <a:t>el </a:t>
            </a:r>
            <a:r>
              <a:rPr sz="1800" spc="40" dirty="0">
                <a:latin typeface="Gill Sans MT"/>
                <a:cs typeface="Gill Sans MT"/>
              </a:rPr>
              <a:t>Gran </a:t>
            </a:r>
            <a:r>
              <a:rPr sz="1800" spc="25" dirty="0">
                <a:latin typeface="Gill Sans MT"/>
                <a:cs typeface="Gill Sans MT"/>
              </a:rPr>
              <a:t>Parque </a:t>
            </a:r>
            <a:r>
              <a:rPr sz="1800" spc="20" dirty="0">
                <a:latin typeface="Gill Sans MT"/>
                <a:cs typeface="Gill Sans MT"/>
              </a:rPr>
              <a:t>Central, </a:t>
            </a:r>
            <a:r>
              <a:rPr sz="1800" spc="100" dirty="0">
                <a:latin typeface="Gill Sans MT"/>
                <a:cs typeface="Gill Sans MT"/>
              </a:rPr>
              <a:t>un  </a:t>
            </a:r>
            <a:r>
              <a:rPr sz="1800" spc="55" dirty="0">
                <a:latin typeface="Gill Sans MT"/>
                <a:cs typeface="Gill Sans MT"/>
              </a:rPr>
              <a:t>espectacular </a:t>
            </a:r>
            <a:r>
              <a:rPr sz="1800" spc="85" dirty="0">
                <a:latin typeface="Gill Sans MT"/>
                <a:cs typeface="Gill Sans MT"/>
              </a:rPr>
              <a:t>pulmón </a:t>
            </a:r>
            <a:r>
              <a:rPr sz="1800" spc="30" dirty="0">
                <a:latin typeface="Gill Sans MT"/>
                <a:cs typeface="Gill Sans MT"/>
              </a:rPr>
              <a:t>rodeado </a:t>
            </a:r>
            <a:r>
              <a:rPr sz="1800" spc="60" dirty="0">
                <a:latin typeface="Gill Sans MT"/>
                <a:cs typeface="Gill Sans MT"/>
              </a:rPr>
              <a:t>de </a:t>
            </a:r>
            <a:r>
              <a:rPr sz="1800" spc="100" dirty="0">
                <a:latin typeface="Gill Sans MT"/>
                <a:cs typeface="Gill Sans MT"/>
              </a:rPr>
              <a:t>un </a:t>
            </a:r>
            <a:r>
              <a:rPr sz="1800" spc="20" dirty="0">
                <a:latin typeface="Gill Sans MT"/>
                <a:cs typeface="Gill Sans MT"/>
              </a:rPr>
              <a:t>hermoso  </a:t>
            </a:r>
            <a:r>
              <a:rPr sz="1800" spc="65" dirty="0">
                <a:latin typeface="Gill Sans MT"/>
                <a:cs typeface="Gill Sans MT"/>
              </a:rPr>
              <a:t>ambiente </a:t>
            </a:r>
            <a:r>
              <a:rPr sz="1800" spc="50" dirty="0">
                <a:latin typeface="Gill Sans MT"/>
                <a:cs typeface="Gill Sans MT"/>
              </a:rPr>
              <a:t>natural, </a:t>
            </a:r>
            <a:r>
              <a:rPr sz="1800" spc="75" dirty="0">
                <a:latin typeface="Gill Sans MT"/>
                <a:cs typeface="Gill Sans MT"/>
              </a:rPr>
              <a:t>que </a:t>
            </a:r>
            <a:r>
              <a:rPr sz="1800" spc="10" dirty="0">
                <a:latin typeface="Gill Sans MT"/>
                <a:cs typeface="Gill Sans MT"/>
              </a:rPr>
              <a:t>representa </a:t>
            </a:r>
            <a:r>
              <a:rPr sz="1800" spc="100" dirty="0">
                <a:latin typeface="Gill Sans MT"/>
                <a:cs typeface="Gill Sans MT"/>
              </a:rPr>
              <a:t>un </a:t>
            </a:r>
            <a:r>
              <a:rPr sz="1800" spc="50" dirty="0">
                <a:latin typeface="Gill Sans MT"/>
                <a:cs typeface="Gill Sans MT"/>
              </a:rPr>
              <a:t>lifestyle  </a:t>
            </a:r>
            <a:r>
              <a:rPr sz="1800" spc="75" dirty="0">
                <a:latin typeface="Gill Sans MT"/>
                <a:cs typeface="Gill Sans MT"/>
              </a:rPr>
              <a:t>basado </a:t>
            </a:r>
            <a:r>
              <a:rPr sz="1800" spc="65" dirty="0">
                <a:latin typeface="Gill Sans MT"/>
                <a:cs typeface="Gill Sans MT"/>
              </a:rPr>
              <a:t>en </a:t>
            </a:r>
            <a:r>
              <a:rPr sz="1800" spc="70" dirty="0">
                <a:latin typeface="Gill Sans MT"/>
                <a:cs typeface="Gill Sans MT"/>
              </a:rPr>
              <a:t>el </a:t>
            </a:r>
            <a:r>
              <a:rPr sz="1800" spc="30" dirty="0">
                <a:latin typeface="Gill Sans MT"/>
                <a:cs typeface="Gill Sans MT"/>
              </a:rPr>
              <a:t>contacto </a:t>
            </a:r>
            <a:r>
              <a:rPr sz="1800" spc="70" dirty="0">
                <a:latin typeface="Gill Sans MT"/>
                <a:cs typeface="Gill Sans MT"/>
              </a:rPr>
              <a:t>con </a:t>
            </a:r>
            <a:r>
              <a:rPr sz="1800" spc="114" dirty="0">
                <a:latin typeface="Gill Sans MT"/>
                <a:cs typeface="Gill Sans MT"/>
              </a:rPr>
              <a:t>la</a:t>
            </a:r>
            <a:r>
              <a:rPr sz="1800" spc="-305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naturaleza.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3539" y="2705100"/>
            <a:ext cx="6604228" cy="4752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9406" y="0"/>
            <a:ext cx="2731135" cy="2018664"/>
          </a:xfrm>
          <a:custGeom>
            <a:avLst/>
            <a:gdLst/>
            <a:ahLst/>
            <a:cxnLst/>
            <a:rect l="l" t="t" r="r" b="b"/>
            <a:pathLst>
              <a:path w="2731135" h="2018664">
                <a:moveTo>
                  <a:pt x="0" y="2018195"/>
                </a:moveTo>
                <a:lnTo>
                  <a:pt x="2730677" y="2018195"/>
                </a:lnTo>
                <a:lnTo>
                  <a:pt x="2730677" y="0"/>
                </a:lnTo>
                <a:lnTo>
                  <a:pt x="0" y="0"/>
                </a:lnTo>
                <a:lnTo>
                  <a:pt x="0" y="2018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6200" y="290995"/>
            <a:ext cx="227330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5485AE-B1AC-204C-9AF3-716D5CD2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721" y="9078731"/>
            <a:ext cx="1198585" cy="491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0" y="812800"/>
            <a:ext cx="3556000" cy="711200"/>
          </a:xfrm>
          <a:custGeom>
            <a:avLst/>
            <a:gdLst/>
            <a:ahLst/>
            <a:cxnLst/>
            <a:rect l="l" t="t" r="r" b="b"/>
            <a:pathLst>
              <a:path w="3556000" h="711200">
                <a:moveTo>
                  <a:pt x="0" y="711200"/>
                </a:moveTo>
                <a:lnTo>
                  <a:pt x="3556000" y="711200"/>
                </a:lnTo>
                <a:lnTo>
                  <a:pt x="3556000" y="0"/>
                </a:ln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42500" y="872600"/>
            <a:ext cx="242062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MASTER</a:t>
            </a:r>
            <a:r>
              <a:rPr spc="90" dirty="0"/>
              <a:t> </a:t>
            </a:r>
            <a:r>
              <a:rPr spc="200" dirty="0"/>
              <a:t>PLAN</a:t>
            </a:r>
          </a:p>
        </p:txBody>
      </p:sp>
      <p:sp>
        <p:nvSpPr>
          <p:cNvPr id="4" name="object 4"/>
          <p:cNvSpPr/>
          <p:nvPr/>
        </p:nvSpPr>
        <p:spPr>
          <a:xfrm>
            <a:off x="9036901" y="426500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0" y="266700"/>
                </a:moveTo>
                <a:lnTo>
                  <a:pt x="266700" y="266700"/>
                </a:ln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6748" y="464701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0" y="266700"/>
                </a:moveTo>
                <a:lnTo>
                  <a:pt x="266700" y="266700"/>
                </a:ln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005CE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36748" y="503469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0" y="266700"/>
                </a:moveTo>
                <a:lnTo>
                  <a:pt x="266700" y="266700"/>
                </a:ln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E44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09507" y="4176839"/>
            <a:ext cx="775335" cy="112712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b="1" spc="35" dirty="0">
                <a:latin typeface="Calibri"/>
                <a:cs typeface="Calibri"/>
              </a:rPr>
              <a:t>Lote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85" dirty="0"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35" dirty="0">
                <a:latin typeface="Calibri"/>
                <a:cs typeface="Calibri"/>
              </a:rPr>
              <a:t>Lote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85" dirty="0">
                <a:latin typeface="Calibri"/>
                <a:cs typeface="Calibri"/>
              </a:rPr>
              <a:t>23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b="1" spc="35" dirty="0">
                <a:latin typeface="Calibri"/>
                <a:cs typeface="Calibri"/>
              </a:rPr>
              <a:t>Lote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85" dirty="0"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4601" y="829360"/>
            <a:ext cx="6801395" cy="8132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1129" y="4064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80733">
            <a:solidFill>
              <a:srgbClr val="E44D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0576" y="4064000"/>
            <a:ext cx="90170" cy="232410"/>
          </a:xfrm>
          <a:custGeom>
            <a:avLst/>
            <a:gdLst/>
            <a:ahLst/>
            <a:cxnLst/>
            <a:rect l="l" t="t" r="r" b="b"/>
            <a:pathLst>
              <a:path w="90170" h="232410">
                <a:moveTo>
                  <a:pt x="0" y="232295"/>
                </a:moveTo>
                <a:lnTo>
                  <a:pt x="89801" y="232295"/>
                </a:lnTo>
                <a:lnTo>
                  <a:pt x="89801" y="0"/>
                </a:lnTo>
                <a:lnTo>
                  <a:pt x="0" y="0"/>
                </a:lnTo>
                <a:lnTo>
                  <a:pt x="0" y="232295"/>
                </a:lnTo>
                <a:close/>
              </a:path>
            </a:pathLst>
          </a:custGeom>
          <a:solidFill>
            <a:srgbClr val="005CE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7454" y="4064000"/>
            <a:ext cx="90170" cy="228600"/>
          </a:xfrm>
          <a:custGeom>
            <a:avLst/>
            <a:gdLst/>
            <a:ahLst/>
            <a:cxnLst/>
            <a:rect l="l" t="t" r="r" b="b"/>
            <a:pathLst>
              <a:path w="90170" h="228600">
                <a:moveTo>
                  <a:pt x="0" y="228600"/>
                </a:moveTo>
                <a:lnTo>
                  <a:pt x="89801" y="228600"/>
                </a:lnTo>
                <a:lnTo>
                  <a:pt x="8980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3825" y="3700862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650" y="1003300"/>
                </a:moveTo>
                <a:lnTo>
                  <a:pt x="549961" y="1001003"/>
                </a:lnTo>
                <a:lnTo>
                  <a:pt x="596974" y="994254"/>
                </a:lnTo>
                <a:lnTo>
                  <a:pt x="642477" y="983262"/>
                </a:lnTo>
                <a:lnTo>
                  <a:pt x="686260" y="968238"/>
                </a:lnTo>
                <a:lnTo>
                  <a:pt x="728114" y="949392"/>
                </a:lnTo>
                <a:lnTo>
                  <a:pt x="767828" y="926935"/>
                </a:lnTo>
                <a:lnTo>
                  <a:pt x="805191" y="901075"/>
                </a:lnTo>
                <a:lnTo>
                  <a:pt x="839993" y="872025"/>
                </a:lnTo>
                <a:lnTo>
                  <a:pt x="872025" y="839993"/>
                </a:lnTo>
                <a:lnTo>
                  <a:pt x="901075" y="805191"/>
                </a:lnTo>
                <a:lnTo>
                  <a:pt x="926935" y="767828"/>
                </a:lnTo>
                <a:lnTo>
                  <a:pt x="949392" y="728114"/>
                </a:lnTo>
                <a:lnTo>
                  <a:pt x="968238" y="686260"/>
                </a:lnTo>
                <a:lnTo>
                  <a:pt x="983262" y="642477"/>
                </a:lnTo>
                <a:lnTo>
                  <a:pt x="994254" y="596974"/>
                </a:lnTo>
                <a:lnTo>
                  <a:pt x="1001003" y="549961"/>
                </a:lnTo>
                <a:lnTo>
                  <a:pt x="1003300" y="501650"/>
                </a:lnTo>
                <a:lnTo>
                  <a:pt x="1001003" y="453338"/>
                </a:lnTo>
                <a:lnTo>
                  <a:pt x="994254" y="406325"/>
                </a:lnTo>
                <a:lnTo>
                  <a:pt x="983262" y="360822"/>
                </a:lnTo>
                <a:lnTo>
                  <a:pt x="968238" y="317039"/>
                </a:lnTo>
                <a:lnTo>
                  <a:pt x="949392" y="275185"/>
                </a:lnTo>
                <a:lnTo>
                  <a:pt x="926935" y="235471"/>
                </a:lnTo>
                <a:lnTo>
                  <a:pt x="901075" y="198108"/>
                </a:lnTo>
                <a:lnTo>
                  <a:pt x="872025" y="163306"/>
                </a:lnTo>
                <a:lnTo>
                  <a:pt x="839993" y="131274"/>
                </a:lnTo>
                <a:lnTo>
                  <a:pt x="805191" y="102224"/>
                </a:lnTo>
                <a:lnTo>
                  <a:pt x="767828" y="76364"/>
                </a:lnTo>
                <a:lnTo>
                  <a:pt x="728114" y="53907"/>
                </a:lnTo>
                <a:lnTo>
                  <a:pt x="686260" y="35061"/>
                </a:lnTo>
                <a:lnTo>
                  <a:pt x="642477" y="20037"/>
                </a:lnTo>
                <a:lnTo>
                  <a:pt x="596974" y="9045"/>
                </a:lnTo>
                <a:lnTo>
                  <a:pt x="549961" y="2296"/>
                </a:lnTo>
                <a:lnTo>
                  <a:pt x="501650" y="0"/>
                </a:lnTo>
                <a:lnTo>
                  <a:pt x="453338" y="2296"/>
                </a:lnTo>
                <a:lnTo>
                  <a:pt x="406325" y="9045"/>
                </a:lnTo>
                <a:lnTo>
                  <a:pt x="360822" y="20037"/>
                </a:lnTo>
                <a:lnTo>
                  <a:pt x="317039" y="35061"/>
                </a:lnTo>
                <a:lnTo>
                  <a:pt x="275185" y="53907"/>
                </a:lnTo>
                <a:lnTo>
                  <a:pt x="235471" y="76364"/>
                </a:lnTo>
                <a:lnTo>
                  <a:pt x="198108" y="102224"/>
                </a:lnTo>
                <a:lnTo>
                  <a:pt x="163306" y="131274"/>
                </a:lnTo>
                <a:lnTo>
                  <a:pt x="131274" y="163306"/>
                </a:lnTo>
                <a:lnTo>
                  <a:pt x="102224" y="198108"/>
                </a:lnTo>
                <a:lnTo>
                  <a:pt x="76364" y="235471"/>
                </a:lnTo>
                <a:lnTo>
                  <a:pt x="53907" y="275185"/>
                </a:lnTo>
                <a:lnTo>
                  <a:pt x="35061" y="317039"/>
                </a:lnTo>
                <a:lnTo>
                  <a:pt x="20037" y="360822"/>
                </a:lnTo>
                <a:lnTo>
                  <a:pt x="9045" y="406325"/>
                </a:lnTo>
                <a:lnTo>
                  <a:pt x="2296" y="453338"/>
                </a:lnTo>
                <a:lnTo>
                  <a:pt x="0" y="501650"/>
                </a:lnTo>
                <a:lnTo>
                  <a:pt x="2296" y="549961"/>
                </a:lnTo>
                <a:lnTo>
                  <a:pt x="9045" y="596974"/>
                </a:lnTo>
                <a:lnTo>
                  <a:pt x="20037" y="642477"/>
                </a:lnTo>
                <a:lnTo>
                  <a:pt x="35061" y="686260"/>
                </a:lnTo>
                <a:lnTo>
                  <a:pt x="53907" y="728114"/>
                </a:lnTo>
                <a:lnTo>
                  <a:pt x="76364" y="767828"/>
                </a:lnTo>
                <a:lnTo>
                  <a:pt x="102224" y="805191"/>
                </a:lnTo>
                <a:lnTo>
                  <a:pt x="131274" y="839993"/>
                </a:lnTo>
                <a:lnTo>
                  <a:pt x="163306" y="872025"/>
                </a:lnTo>
                <a:lnTo>
                  <a:pt x="198108" y="901075"/>
                </a:lnTo>
                <a:lnTo>
                  <a:pt x="235471" y="926935"/>
                </a:lnTo>
                <a:lnTo>
                  <a:pt x="275185" y="949392"/>
                </a:lnTo>
                <a:lnTo>
                  <a:pt x="317039" y="968238"/>
                </a:lnTo>
                <a:lnTo>
                  <a:pt x="360822" y="983262"/>
                </a:lnTo>
                <a:lnTo>
                  <a:pt x="406325" y="994254"/>
                </a:lnTo>
                <a:lnTo>
                  <a:pt x="453338" y="1001003"/>
                </a:lnTo>
                <a:lnTo>
                  <a:pt x="501650" y="1003300"/>
                </a:lnTo>
                <a:close/>
              </a:path>
            </a:pathLst>
          </a:custGeom>
          <a:ln w="25400">
            <a:solidFill>
              <a:srgbClr val="4BAD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2723F74-4D13-1B40-8E47-4DA2B159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721" y="9078731"/>
            <a:ext cx="1198585" cy="491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6513" y="7809556"/>
            <a:ext cx="13004800" cy="1830070"/>
          </a:xfrm>
          <a:custGeom>
            <a:avLst/>
            <a:gdLst/>
            <a:ahLst/>
            <a:cxnLst/>
            <a:rect l="l" t="t" r="r" b="b"/>
            <a:pathLst>
              <a:path w="13004800" h="1830070">
                <a:moveTo>
                  <a:pt x="0" y="1829600"/>
                </a:moveTo>
                <a:lnTo>
                  <a:pt x="13004800" y="1829600"/>
                </a:lnTo>
                <a:lnTo>
                  <a:pt x="13004800" y="0"/>
                </a:lnTo>
                <a:lnTo>
                  <a:pt x="0" y="0"/>
                </a:lnTo>
                <a:lnTo>
                  <a:pt x="0" y="1829600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18232" y="8052265"/>
            <a:ext cx="11741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85" dirty="0">
                <a:solidFill>
                  <a:srgbClr val="FFFFFF"/>
                </a:solidFill>
                <a:latin typeface="Book Antiqua"/>
                <a:cs typeface="Book Antiqua"/>
              </a:rPr>
              <a:t>Lote</a:t>
            </a:r>
            <a:r>
              <a:rPr sz="2500" b="1" spc="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500" b="1" spc="229" dirty="0">
                <a:solidFill>
                  <a:srgbClr val="FFFFFF"/>
                </a:solidFill>
                <a:latin typeface="Book Antiqua"/>
                <a:cs typeface="Book Antiqua"/>
              </a:rPr>
              <a:t>23</a:t>
            </a:r>
            <a:endParaRPr sz="25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6267" y="6531495"/>
            <a:ext cx="1800225" cy="664845"/>
          </a:xfrm>
          <a:custGeom>
            <a:avLst/>
            <a:gdLst/>
            <a:ahLst/>
            <a:cxnLst/>
            <a:rect l="l" t="t" r="r" b="b"/>
            <a:pathLst>
              <a:path w="1800225" h="664845">
                <a:moveTo>
                  <a:pt x="1799819" y="664399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3623" y="4434373"/>
            <a:ext cx="125730" cy="60325"/>
          </a:xfrm>
          <a:custGeom>
            <a:avLst/>
            <a:gdLst/>
            <a:ahLst/>
            <a:cxnLst/>
            <a:rect l="l" t="t" r="r" b="b"/>
            <a:pathLst>
              <a:path w="125729" h="60325">
                <a:moveTo>
                  <a:pt x="3048" y="22860"/>
                </a:moveTo>
                <a:lnTo>
                  <a:pt x="0" y="35052"/>
                </a:lnTo>
                <a:lnTo>
                  <a:pt x="112776" y="60198"/>
                </a:lnTo>
                <a:lnTo>
                  <a:pt x="116184" y="44958"/>
                </a:lnTo>
                <a:lnTo>
                  <a:pt x="102108" y="44958"/>
                </a:lnTo>
                <a:lnTo>
                  <a:pt x="3048" y="22860"/>
                </a:lnTo>
                <a:close/>
              </a:path>
              <a:path w="125729" h="60325">
                <a:moveTo>
                  <a:pt x="112014" y="0"/>
                </a:moveTo>
                <a:lnTo>
                  <a:pt x="102108" y="44958"/>
                </a:lnTo>
                <a:lnTo>
                  <a:pt x="116184" y="44958"/>
                </a:lnTo>
                <a:lnTo>
                  <a:pt x="125730" y="2286"/>
                </a:lnTo>
                <a:lnTo>
                  <a:pt x="112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6483" y="4151671"/>
            <a:ext cx="160781" cy="262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1613" y="3982508"/>
            <a:ext cx="132989" cy="145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6267" y="6761620"/>
            <a:ext cx="1176655" cy="434340"/>
          </a:xfrm>
          <a:custGeom>
            <a:avLst/>
            <a:gdLst/>
            <a:ahLst/>
            <a:cxnLst/>
            <a:rect l="l" t="t" r="r" b="b"/>
            <a:pathLst>
              <a:path w="1176654" h="434340">
                <a:moveTo>
                  <a:pt x="0" y="0"/>
                </a:moveTo>
                <a:lnTo>
                  <a:pt x="1176427" y="43427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6267" y="6623698"/>
            <a:ext cx="1550670" cy="572770"/>
          </a:xfrm>
          <a:custGeom>
            <a:avLst/>
            <a:gdLst/>
            <a:ahLst/>
            <a:cxnLst/>
            <a:rect l="l" t="t" r="r" b="b"/>
            <a:pathLst>
              <a:path w="1550670" h="572770">
                <a:moveTo>
                  <a:pt x="1550050" y="572198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6267" y="6876912"/>
            <a:ext cx="864235" cy="319405"/>
          </a:xfrm>
          <a:custGeom>
            <a:avLst/>
            <a:gdLst/>
            <a:ahLst/>
            <a:cxnLst/>
            <a:rect l="l" t="t" r="r" b="b"/>
            <a:pathLst>
              <a:path w="864235" h="319404">
                <a:moveTo>
                  <a:pt x="863746" y="318983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6267" y="6876912"/>
            <a:ext cx="864235" cy="319405"/>
          </a:xfrm>
          <a:custGeom>
            <a:avLst/>
            <a:gdLst/>
            <a:ahLst/>
            <a:cxnLst/>
            <a:rect l="l" t="t" r="r" b="b"/>
            <a:pathLst>
              <a:path w="864235" h="319404">
                <a:moveTo>
                  <a:pt x="863746" y="318983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0053" y="5010445"/>
            <a:ext cx="125730" cy="60325"/>
          </a:xfrm>
          <a:custGeom>
            <a:avLst/>
            <a:gdLst/>
            <a:ahLst/>
            <a:cxnLst/>
            <a:rect l="l" t="t" r="r" b="b"/>
            <a:pathLst>
              <a:path w="125729" h="60325">
                <a:moveTo>
                  <a:pt x="3048" y="22860"/>
                </a:moveTo>
                <a:lnTo>
                  <a:pt x="0" y="35052"/>
                </a:lnTo>
                <a:lnTo>
                  <a:pt x="112776" y="60198"/>
                </a:lnTo>
                <a:lnTo>
                  <a:pt x="116184" y="44958"/>
                </a:lnTo>
                <a:lnTo>
                  <a:pt x="102108" y="44958"/>
                </a:lnTo>
                <a:lnTo>
                  <a:pt x="3048" y="22860"/>
                </a:lnTo>
                <a:close/>
              </a:path>
              <a:path w="125729" h="60325">
                <a:moveTo>
                  <a:pt x="112014" y="0"/>
                </a:moveTo>
                <a:lnTo>
                  <a:pt x="102108" y="44958"/>
                </a:lnTo>
                <a:lnTo>
                  <a:pt x="116184" y="44958"/>
                </a:lnTo>
                <a:lnTo>
                  <a:pt x="125730" y="2286"/>
                </a:lnTo>
                <a:lnTo>
                  <a:pt x="112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2912" y="4727743"/>
            <a:ext cx="160781" cy="262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28043" y="4554008"/>
            <a:ext cx="136037" cy="150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62457" y="1990639"/>
            <a:ext cx="66675" cy="51435"/>
          </a:xfrm>
          <a:custGeom>
            <a:avLst/>
            <a:gdLst/>
            <a:ahLst/>
            <a:cxnLst/>
            <a:rect l="l" t="t" r="r" b="b"/>
            <a:pathLst>
              <a:path w="66675" h="51435">
                <a:moveTo>
                  <a:pt x="0" y="30480"/>
                </a:moveTo>
                <a:lnTo>
                  <a:pt x="48767" y="51054"/>
                </a:lnTo>
                <a:lnTo>
                  <a:pt x="51053" y="48768"/>
                </a:lnTo>
                <a:lnTo>
                  <a:pt x="57600" y="42496"/>
                </a:lnTo>
                <a:lnTo>
                  <a:pt x="58347" y="41148"/>
                </a:lnTo>
                <a:lnTo>
                  <a:pt x="33527" y="41148"/>
                </a:lnTo>
                <a:lnTo>
                  <a:pt x="29717" y="40386"/>
                </a:lnTo>
                <a:lnTo>
                  <a:pt x="26669" y="40386"/>
                </a:lnTo>
                <a:lnTo>
                  <a:pt x="22859" y="38862"/>
                </a:lnTo>
                <a:lnTo>
                  <a:pt x="0" y="30480"/>
                </a:lnTo>
                <a:close/>
              </a:path>
              <a:path w="66675" h="51435">
                <a:moveTo>
                  <a:pt x="37337" y="0"/>
                </a:moveTo>
                <a:lnTo>
                  <a:pt x="38099" y="762"/>
                </a:lnTo>
                <a:lnTo>
                  <a:pt x="41909" y="2286"/>
                </a:lnTo>
                <a:lnTo>
                  <a:pt x="52933" y="7505"/>
                </a:lnTo>
                <a:lnTo>
                  <a:pt x="53357" y="10668"/>
                </a:lnTo>
                <a:lnTo>
                  <a:pt x="53430" y="12954"/>
                </a:lnTo>
                <a:lnTo>
                  <a:pt x="52577" y="23622"/>
                </a:lnTo>
                <a:lnTo>
                  <a:pt x="50291" y="28194"/>
                </a:lnTo>
                <a:lnTo>
                  <a:pt x="48767" y="32004"/>
                </a:lnTo>
                <a:lnTo>
                  <a:pt x="47243" y="34290"/>
                </a:lnTo>
                <a:lnTo>
                  <a:pt x="43433" y="38100"/>
                </a:lnTo>
                <a:lnTo>
                  <a:pt x="38861" y="40386"/>
                </a:lnTo>
                <a:lnTo>
                  <a:pt x="35813" y="41148"/>
                </a:lnTo>
                <a:lnTo>
                  <a:pt x="58347" y="41148"/>
                </a:lnTo>
                <a:lnTo>
                  <a:pt x="62198" y="34199"/>
                </a:lnTo>
                <a:lnTo>
                  <a:pt x="65034" y="24995"/>
                </a:lnTo>
                <a:lnTo>
                  <a:pt x="66293" y="16002"/>
                </a:lnTo>
                <a:lnTo>
                  <a:pt x="66293" y="12954"/>
                </a:lnTo>
                <a:lnTo>
                  <a:pt x="65531" y="10668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9691" y="1965493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4">
                <a:moveTo>
                  <a:pt x="40385" y="0"/>
                </a:moveTo>
                <a:lnTo>
                  <a:pt x="0" y="108204"/>
                </a:lnTo>
                <a:lnTo>
                  <a:pt x="12191" y="112014"/>
                </a:lnTo>
                <a:lnTo>
                  <a:pt x="28193" y="68580"/>
                </a:lnTo>
                <a:lnTo>
                  <a:pt x="63471" y="68580"/>
                </a:lnTo>
                <a:lnTo>
                  <a:pt x="32765" y="55626"/>
                </a:lnTo>
                <a:lnTo>
                  <a:pt x="47243" y="16764"/>
                </a:lnTo>
                <a:lnTo>
                  <a:pt x="83933" y="16764"/>
                </a:lnTo>
                <a:lnTo>
                  <a:pt x="80771" y="15240"/>
                </a:lnTo>
                <a:lnTo>
                  <a:pt x="73151" y="12192"/>
                </a:lnTo>
                <a:lnTo>
                  <a:pt x="40385" y="0"/>
                </a:lnTo>
                <a:close/>
              </a:path>
              <a:path w="98425" h="112394">
                <a:moveTo>
                  <a:pt x="63471" y="68580"/>
                </a:moveTo>
                <a:lnTo>
                  <a:pt x="28193" y="68580"/>
                </a:lnTo>
                <a:lnTo>
                  <a:pt x="51053" y="76962"/>
                </a:lnTo>
                <a:lnTo>
                  <a:pt x="58112" y="78792"/>
                </a:lnTo>
                <a:lnTo>
                  <a:pt x="65774" y="80052"/>
                </a:lnTo>
                <a:lnTo>
                  <a:pt x="73315" y="79767"/>
                </a:lnTo>
                <a:lnTo>
                  <a:pt x="80009" y="76962"/>
                </a:lnTo>
                <a:lnTo>
                  <a:pt x="81533" y="76200"/>
                </a:lnTo>
                <a:lnTo>
                  <a:pt x="63471" y="68580"/>
                </a:lnTo>
                <a:close/>
              </a:path>
              <a:path w="98425" h="112394">
                <a:moveTo>
                  <a:pt x="83933" y="16764"/>
                </a:moveTo>
                <a:lnTo>
                  <a:pt x="47243" y="16764"/>
                </a:lnTo>
                <a:lnTo>
                  <a:pt x="70103" y="25146"/>
                </a:lnTo>
                <a:lnTo>
                  <a:pt x="98297" y="35814"/>
                </a:lnTo>
                <a:lnTo>
                  <a:pt x="98297" y="33528"/>
                </a:lnTo>
                <a:lnTo>
                  <a:pt x="96469" y="24561"/>
                </a:lnTo>
                <a:lnTo>
                  <a:pt x="88544" y="18986"/>
                </a:lnTo>
                <a:lnTo>
                  <a:pt x="83933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56183" y="2065315"/>
            <a:ext cx="35560" cy="67310"/>
          </a:xfrm>
          <a:custGeom>
            <a:avLst/>
            <a:gdLst/>
            <a:ahLst/>
            <a:cxnLst/>
            <a:rect l="l" t="t" r="r" b="b"/>
            <a:pathLst>
              <a:path w="35559" h="67310">
                <a:moveTo>
                  <a:pt x="0" y="0"/>
                </a:moveTo>
                <a:lnTo>
                  <a:pt x="16764" y="35052"/>
                </a:lnTo>
                <a:lnTo>
                  <a:pt x="19812" y="61722"/>
                </a:lnTo>
                <a:lnTo>
                  <a:pt x="35052" y="67056"/>
                </a:lnTo>
                <a:lnTo>
                  <a:pt x="30480" y="32004"/>
                </a:lnTo>
                <a:lnTo>
                  <a:pt x="29718" y="30480"/>
                </a:lnTo>
                <a:lnTo>
                  <a:pt x="29718" y="27432"/>
                </a:lnTo>
                <a:lnTo>
                  <a:pt x="27432" y="18288"/>
                </a:lnTo>
                <a:lnTo>
                  <a:pt x="25908" y="15240"/>
                </a:lnTo>
                <a:lnTo>
                  <a:pt x="25908" y="14478"/>
                </a:lnTo>
                <a:lnTo>
                  <a:pt x="24384" y="12192"/>
                </a:lnTo>
                <a:lnTo>
                  <a:pt x="22860" y="9144"/>
                </a:lnTo>
                <a:lnTo>
                  <a:pt x="20574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7039" y="2022643"/>
            <a:ext cx="68580" cy="45720"/>
          </a:xfrm>
          <a:custGeom>
            <a:avLst/>
            <a:gdLst/>
            <a:ahLst/>
            <a:cxnLst/>
            <a:rect l="l" t="t" r="r" b="b"/>
            <a:pathLst>
              <a:path w="68579" h="45719">
                <a:moveTo>
                  <a:pt x="0" y="25145"/>
                </a:moveTo>
                <a:lnTo>
                  <a:pt x="52578" y="45719"/>
                </a:lnTo>
                <a:lnTo>
                  <a:pt x="57150" y="42671"/>
                </a:lnTo>
                <a:lnTo>
                  <a:pt x="59436" y="40385"/>
                </a:lnTo>
                <a:lnTo>
                  <a:pt x="60960" y="38099"/>
                </a:lnTo>
                <a:lnTo>
                  <a:pt x="61827" y="36365"/>
                </a:lnTo>
                <a:lnTo>
                  <a:pt x="42161" y="36365"/>
                </a:lnTo>
                <a:lnTo>
                  <a:pt x="25146" y="34289"/>
                </a:lnTo>
                <a:lnTo>
                  <a:pt x="0" y="25145"/>
                </a:lnTo>
                <a:close/>
              </a:path>
              <a:path w="68579" h="45719">
                <a:moveTo>
                  <a:pt x="42276" y="354"/>
                </a:moveTo>
                <a:lnTo>
                  <a:pt x="54033" y="11740"/>
                </a:lnTo>
                <a:lnTo>
                  <a:pt x="52954" y="26355"/>
                </a:lnTo>
                <a:lnTo>
                  <a:pt x="42161" y="36365"/>
                </a:lnTo>
                <a:lnTo>
                  <a:pt x="61827" y="36365"/>
                </a:lnTo>
                <a:lnTo>
                  <a:pt x="65532" y="28955"/>
                </a:lnTo>
                <a:lnTo>
                  <a:pt x="66294" y="26669"/>
                </a:lnTo>
                <a:lnTo>
                  <a:pt x="67818" y="20573"/>
                </a:lnTo>
                <a:lnTo>
                  <a:pt x="68580" y="16763"/>
                </a:lnTo>
                <a:lnTo>
                  <a:pt x="68580" y="13715"/>
                </a:lnTo>
                <a:lnTo>
                  <a:pt x="67818" y="10667"/>
                </a:lnTo>
                <a:lnTo>
                  <a:pt x="67818" y="8381"/>
                </a:lnTo>
                <a:lnTo>
                  <a:pt x="42276" y="354"/>
                </a:lnTo>
                <a:close/>
              </a:path>
              <a:path w="68579" h="45719">
                <a:moveTo>
                  <a:pt x="41910" y="0"/>
                </a:moveTo>
                <a:lnTo>
                  <a:pt x="41148" y="0"/>
                </a:lnTo>
                <a:lnTo>
                  <a:pt x="42276" y="354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12748" y="1995973"/>
            <a:ext cx="102235" cy="112395"/>
          </a:xfrm>
          <a:custGeom>
            <a:avLst/>
            <a:gdLst/>
            <a:ahLst/>
            <a:cxnLst/>
            <a:rect l="l" t="t" r="r" b="b"/>
            <a:pathLst>
              <a:path w="102234" h="112394">
                <a:moveTo>
                  <a:pt x="40386" y="0"/>
                </a:moveTo>
                <a:lnTo>
                  <a:pt x="0" y="108203"/>
                </a:lnTo>
                <a:lnTo>
                  <a:pt x="12192" y="112013"/>
                </a:lnTo>
                <a:lnTo>
                  <a:pt x="29718" y="64007"/>
                </a:lnTo>
                <a:lnTo>
                  <a:pt x="65447" y="64007"/>
                </a:lnTo>
                <a:lnTo>
                  <a:pt x="34290" y="51815"/>
                </a:lnTo>
                <a:lnTo>
                  <a:pt x="47244" y="16001"/>
                </a:lnTo>
                <a:lnTo>
                  <a:pt x="83058" y="16001"/>
                </a:lnTo>
                <a:lnTo>
                  <a:pt x="79248" y="14477"/>
                </a:lnTo>
                <a:lnTo>
                  <a:pt x="40386" y="0"/>
                </a:lnTo>
                <a:close/>
              </a:path>
              <a:path w="102234" h="112394">
                <a:moveTo>
                  <a:pt x="65447" y="64007"/>
                </a:moveTo>
                <a:lnTo>
                  <a:pt x="29718" y="64007"/>
                </a:lnTo>
                <a:lnTo>
                  <a:pt x="43434" y="69341"/>
                </a:lnTo>
                <a:lnTo>
                  <a:pt x="53968" y="72632"/>
                </a:lnTo>
                <a:lnTo>
                  <a:pt x="64736" y="75509"/>
                </a:lnTo>
                <a:lnTo>
                  <a:pt x="75521" y="76255"/>
                </a:lnTo>
                <a:lnTo>
                  <a:pt x="86106" y="73151"/>
                </a:lnTo>
                <a:lnTo>
                  <a:pt x="86868" y="72389"/>
                </a:lnTo>
                <a:lnTo>
                  <a:pt x="65447" y="64007"/>
                </a:lnTo>
                <a:close/>
              </a:path>
              <a:path w="102234" h="112394">
                <a:moveTo>
                  <a:pt x="83058" y="16001"/>
                </a:moveTo>
                <a:lnTo>
                  <a:pt x="47244" y="16001"/>
                </a:lnTo>
                <a:lnTo>
                  <a:pt x="75438" y="26669"/>
                </a:lnTo>
                <a:lnTo>
                  <a:pt x="102108" y="35051"/>
                </a:lnTo>
                <a:lnTo>
                  <a:pt x="100584" y="32003"/>
                </a:lnTo>
                <a:lnTo>
                  <a:pt x="99822" y="28955"/>
                </a:lnTo>
                <a:lnTo>
                  <a:pt x="98298" y="26669"/>
                </a:lnTo>
                <a:lnTo>
                  <a:pt x="96012" y="24383"/>
                </a:lnTo>
                <a:lnTo>
                  <a:pt x="96012" y="23621"/>
                </a:lnTo>
                <a:lnTo>
                  <a:pt x="94488" y="22097"/>
                </a:lnTo>
                <a:lnTo>
                  <a:pt x="92202" y="20573"/>
                </a:lnTo>
                <a:lnTo>
                  <a:pt x="83058" y="16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4189" y="2029501"/>
            <a:ext cx="51435" cy="112395"/>
          </a:xfrm>
          <a:custGeom>
            <a:avLst/>
            <a:gdLst/>
            <a:ahLst/>
            <a:cxnLst/>
            <a:rect l="l" t="t" r="r" b="b"/>
            <a:pathLst>
              <a:path w="51434" h="112394">
                <a:moveTo>
                  <a:pt x="39624" y="0"/>
                </a:moveTo>
                <a:lnTo>
                  <a:pt x="0" y="108203"/>
                </a:lnTo>
                <a:lnTo>
                  <a:pt x="11430" y="112013"/>
                </a:lnTo>
                <a:lnTo>
                  <a:pt x="51053" y="4571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61339" y="2063791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5" h="99060">
                <a:moveTo>
                  <a:pt x="74676" y="0"/>
                </a:moveTo>
                <a:lnTo>
                  <a:pt x="22098" y="69341"/>
                </a:lnTo>
                <a:lnTo>
                  <a:pt x="21336" y="69341"/>
                </a:lnTo>
                <a:lnTo>
                  <a:pt x="19812" y="72389"/>
                </a:lnTo>
                <a:lnTo>
                  <a:pt x="16040" y="76098"/>
                </a:lnTo>
                <a:lnTo>
                  <a:pt x="13550" y="81000"/>
                </a:lnTo>
                <a:lnTo>
                  <a:pt x="10668" y="85343"/>
                </a:lnTo>
                <a:lnTo>
                  <a:pt x="0" y="94487"/>
                </a:lnTo>
                <a:lnTo>
                  <a:pt x="12192" y="99059"/>
                </a:lnTo>
                <a:lnTo>
                  <a:pt x="86868" y="3809"/>
                </a:lnTo>
                <a:lnTo>
                  <a:pt x="74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0483" y="203788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96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9345" y="2080555"/>
            <a:ext cx="86360" cy="100965"/>
          </a:xfrm>
          <a:custGeom>
            <a:avLst/>
            <a:gdLst/>
            <a:ahLst/>
            <a:cxnLst/>
            <a:rect l="l" t="t" r="r" b="b"/>
            <a:pathLst>
              <a:path w="86359" h="100964">
                <a:moveTo>
                  <a:pt x="73913" y="0"/>
                </a:moveTo>
                <a:lnTo>
                  <a:pt x="0" y="96012"/>
                </a:lnTo>
                <a:lnTo>
                  <a:pt x="12191" y="100584"/>
                </a:lnTo>
                <a:lnTo>
                  <a:pt x="34289" y="70866"/>
                </a:lnTo>
                <a:lnTo>
                  <a:pt x="54052" y="70866"/>
                </a:lnTo>
                <a:lnTo>
                  <a:pt x="41909" y="60960"/>
                </a:lnTo>
                <a:lnTo>
                  <a:pt x="63245" y="32766"/>
                </a:lnTo>
                <a:lnTo>
                  <a:pt x="66789" y="27889"/>
                </a:lnTo>
                <a:lnTo>
                  <a:pt x="70713" y="21856"/>
                </a:lnTo>
                <a:lnTo>
                  <a:pt x="73913" y="16764"/>
                </a:lnTo>
                <a:lnTo>
                  <a:pt x="75437" y="13716"/>
                </a:lnTo>
                <a:lnTo>
                  <a:pt x="86105" y="4572"/>
                </a:lnTo>
                <a:lnTo>
                  <a:pt x="73913" y="0"/>
                </a:lnTo>
                <a:close/>
              </a:path>
              <a:path w="86359" h="100964">
                <a:moveTo>
                  <a:pt x="54052" y="70866"/>
                </a:moveTo>
                <a:lnTo>
                  <a:pt x="34289" y="70866"/>
                </a:lnTo>
                <a:lnTo>
                  <a:pt x="70865" y="84582"/>
                </a:lnTo>
                <a:lnTo>
                  <a:pt x="54052" y="7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51255" y="2085127"/>
            <a:ext cx="44450" cy="121920"/>
          </a:xfrm>
          <a:custGeom>
            <a:avLst/>
            <a:gdLst/>
            <a:ahLst/>
            <a:cxnLst/>
            <a:rect l="l" t="t" r="r" b="b"/>
            <a:pathLst>
              <a:path w="44450" h="121919">
                <a:moveTo>
                  <a:pt x="0" y="56388"/>
                </a:moveTo>
                <a:lnTo>
                  <a:pt x="28956" y="80010"/>
                </a:lnTo>
                <a:lnTo>
                  <a:pt x="27432" y="116586"/>
                </a:lnTo>
                <a:lnTo>
                  <a:pt x="41148" y="121920"/>
                </a:lnTo>
                <a:lnTo>
                  <a:pt x="42519" y="67055"/>
                </a:lnTo>
                <a:lnTo>
                  <a:pt x="29718" y="67056"/>
                </a:lnTo>
                <a:lnTo>
                  <a:pt x="0" y="56388"/>
                </a:lnTo>
                <a:close/>
              </a:path>
              <a:path w="44450" h="121919">
                <a:moveTo>
                  <a:pt x="44196" y="0"/>
                </a:moveTo>
                <a:lnTo>
                  <a:pt x="33528" y="9144"/>
                </a:lnTo>
                <a:lnTo>
                  <a:pt x="33477" y="16891"/>
                </a:lnTo>
                <a:lnTo>
                  <a:pt x="31597" y="26517"/>
                </a:lnTo>
                <a:lnTo>
                  <a:pt x="32004" y="34290"/>
                </a:lnTo>
                <a:lnTo>
                  <a:pt x="29718" y="67056"/>
                </a:lnTo>
                <a:lnTo>
                  <a:pt x="42519" y="67055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17548" y="2126275"/>
            <a:ext cx="82550" cy="93980"/>
          </a:xfrm>
          <a:custGeom>
            <a:avLst/>
            <a:gdLst/>
            <a:ahLst/>
            <a:cxnLst/>
            <a:rect l="l" t="t" r="r" b="b"/>
            <a:pathLst>
              <a:path w="82550" h="93980">
                <a:moveTo>
                  <a:pt x="22866" y="83880"/>
                </a:moveTo>
                <a:lnTo>
                  <a:pt x="49529" y="93725"/>
                </a:lnTo>
                <a:lnTo>
                  <a:pt x="51815" y="92201"/>
                </a:lnTo>
                <a:lnTo>
                  <a:pt x="58752" y="84972"/>
                </a:lnTo>
                <a:lnTo>
                  <a:pt x="36643" y="84972"/>
                </a:lnTo>
                <a:lnTo>
                  <a:pt x="22866" y="83880"/>
                </a:lnTo>
                <a:close/>
              </a:path>
              <a:path w="82550" h="93980">
                <a:moveTo>
                  <a:pt x="48767" y="0"/>
                </a:moveTo>
                <a:lnTo>
                  <a:pt x="56387" y="3047"/>
                </a:lnTo>
                <a:lnTo>
                  <a:pt x="66689" y="12280"/>
                </a:lnTo>
                <a:lnTo>
                  <a:pt x="69927" y="24836"/>
                </a:lnTo>
                <a:lnTo>
                  <a:pt x="68491" y="38689"/>
                </a:lnTo>
                <a:lnTo>
                  <a:pt x="64769" y="51815"/>
                </a:lnTo>
                <a:lnTo>
                  <a:pt x="63245" y="54863"/>
                </a:lnTo>
                <a:lnTo>
                  <a:pt x="62483" y="57911"/>
                </a:lnTo>
                <a:lnTo>
                  <a:pt x="55446" y="70275"/>
                </a:lnTo>
                <a:lnTo>
                  <a:pt x="47296" y="79876"/>
                </a:lnTo>
                <a:lnTo>
                  <a:pt x="36643" y="84972"/>
                </a:lnTo>
                <a:lnTo>
                  <a:pt x="58752" y="84972"/>
                </a:lnTo>
                <a:lnTo>
                  <a:pt x="65456" y="77985"/>
                </a:lnTo>
                <a:lnTo>
                  <a:pt x="76190" y="57345"/>
                </a:lnTo>
                <a:lnTo>
                  <a:pt x="82166" y="34893"/>
                </a:lnTo>
                <a:lnTo>
                  <a:pt x="81533" y="15239"/>
                </a:lnTo>
                <a:lnTo>
                  <a:pt x="80771" y="12191"/>
                </a:lnTo>
                <a:lnTo>
                  <a:pt x="80009" y="9905"/>
                </a:lnTo>
                <a:lnTo>
                  <a:pt x="48767" y="0"/>
                </a:lnTo>
                <a:close/>
              </a:path>
              <a:path w="82550" h="93980">
                <a:moveTo>
                  <a:pt x="0" y="75437"/>
                </a:moveTo>
                <a:lnTo>
                  <a:pt x="18287" y="82295"/>
                </a:lnTo>
                <a:lnTo>
                  <a:pt x="22097" y="83819"/>
                </a:lnTo>
                <a:lnTo>
                  <a:pt x="22866" y="83880"/>
                </a:lnTo>
                <a:lnTo>
                  <a:pt x="0" y="7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00784" y="2101891"/>
            <a:ext cx="97155" cy="123825"/>
          </a:xfrm>
          <a:custGeom>
            <a:avLst/>
            <a:gdLst/>
            <a:ahLst/>
            <a:cxnLst/>
            <a:rect l="l" t="t" r="r" b="b"/>
            <a:pathLst>
              <a:path w="97154" h="123825">
                <a:moveTo>
                  <a:pt x="39624" y="0"/>
                </a:moveTo>
                <a:lnTo>
                  <a:pt x="0" y="108203"/>
                </a:lnTo>
                <a:lnTo>
                  <a:pt x="39107" y="122175"/>
                </a:lnTo>
                <a:lnTo>
                  <a:pt x="47691" y="123363"/>
                </a:lnTo>
                <a:lnTo>
                  <a:pt x="56242" y="122686"/>
                </a:lnTo>
                <a:lnTo>
                  <a:pt x="63246" y="119633"/>
                </a:lnTo>
                <a:lnTo>
                  <a:pt x="66294" y="118109"/>
                </a:lnTo>
                <a:lnTo>
                  <a:pt x="16764" y="99821"/>
                </a:lnTo>
                <a:lnTo>
                  <a:pt x="47244" y="17525"/>
                </a:lnTo>
                <a:lnTo>
                  <a:pt x="86340" y="17525"/>
                </a:lnTo>
                <a:lnTo>
                  <a:pt x="86156" y="17322"/>
                </a:lnTo>
                <a:lnTo>
                  <a:pt x="77724" y="14477"/>
                </a:lnTo>
                <a:lnTo>
                  <a:pt x="73914" y="12953"/>
                </a:lnTo>
                <a:lnTo>
                  <a:pt x="70866" y="11429"/>
                </a:lnTo>
                <a:lnTo>
                  <a:pt x="39624" y="0"/>
                </a:lnTo>
                <a:close/>
              </a:path>
              <a:path w="97154" h="123825">
                <a:moveTo>
                  <a:pt x="86340" y="17525"/>
                </a:moveTo>
                <a:lnTo>
                  <a:pt x="47244" y="17525"/>
                </a:lnTo>
                <a:lnTo>
                  <a:pt x="65532" y="24383"/>
                </a:lnTo>
                <a:lnTo>
                  <a:pt x="96774" y="34289"/>
                </a:lnTo>
                <a:lnTo>
                  <a:pt x="96012" y="32003"/>
                </a:lnTo>
                <a:lnTo>
                  <a:pt x="92290" y="24091"/>
                </a:lnTo>
                <a:lnTo>
                  <a:pt x="86340" y="17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80033" y="2143801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73914" y="0"/>
                </a:moveTo>
                <a:lnTo>
                  <a:pt x="0" y="95250"/>
                </a:lnTo>
                <a:lnTo>
                  <a:pt x="12192" y="99822"/>
                </a:lnTo>
                <a:lnTo>
                  <a:pt x="34290" y="70866"/>
                </a:lnTo>
                <a:lnTo>
                  <a:pt x="54911" y="70866"/>
                </a:lnTo>
                <a:lnTo>
                  <a:pt x="41910" y="60198"/>
                </a:lnTo>
                <a:lnTo>
                  <a:pt x="63246" y="32004"/>
                </a:lnTo>
                <a:lnTo>
                  <a:pt x="67335" y="27114"/>
                </a:lnTo>
                <a:lnTo>
                  <a:pt x="71399" y="22047"/>
                </a:lnTo>
                <a:lnTo>
                  <a:pt x="73914" y="16002"/>
                </a:lnTo>
                <a:lnTo>
                  <a:pt x="76200" y="13716"/>
                </a:lnTo>
                <a:lnTo>
                  <a:pt x="86868" y="4572"/>
                </a:lnTo>
                <a:lnTo>
                  <a:pt x="73914" y="0"/>
                </a:lnTo>
                <a:close/>
              </a:path>
              <a:path w="86995" h="100330">
                <a:moveTo>
                  <a:pt x="54911" y="70866"/>
                </a:moveTo>
                <a:lnTo>
                  <a:pt x="34290" y="70866"/>
                </a:lnTo>
                <a:lnTo>
                  <a:pt x="71628" y="84582"/>
                </a:lnTo>
                <a:lnTo>
                  <a:pt x="54911" y="7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1943" y="2148373"/>
            <a:ext cx="45085" cy="121285"/>
          </a:xfrm>
          <a:custGeom>
            <a:avLst/>
            <a:gdLst/>
            <a:ahLst/>
            <a:cxnLst/>
            <a:rect l="l" t="t" r="r" b="b"/>
            <a:pathLst>
              <a:path w="45084" h="121285">
                <a:moveTo>
                  <a:pt x="0" y="55626"/>
                </a:moveTo>
                <a:lnTo>
                  <a:pt x="29717" y="80010"/>
                </a:lnTo>
                <a:lnTo>
                  <a:pt x="27431" y="116586"/>
                </a:lnTo>
                <a:lnTo>
                  <a:pt x="41147" y="121157"/>
                </a:lnTo>
                <a:lnTo>
                  <a:pt x="42849" y="67056"/>
                </a:lnTo>
                <a:lnTo>
                  <a:pt x="30479" y="67056"/>
                </a:lnTo>
                <a:lnTo>
                  <a:pt x="0" y="55626"/>
                </a:lnTo>
                <a:close/>
              </a:path>
              <a:path w="45084" h="121285">
                <a:moveTo>
                  <a:pt x="44957" y="0"/>
                </a:moveTo>
                <a:lnTo>
                  <a:pt x="34289" y="9144"/>
                </a:lnTo>
                <a:lnTo>
                  <a:pt x="32600" y="13881"/>
                </a:lnTo>
                <a:lnTo>
                  <a:pt x="32067" y="28092"/>
                </a:lnTo>
                <a:lnTo>
                  <a:pt x="32003" y="33528"/>
                </a:lnTo>
                <a:lnTo>
                  <a:pt x="30479" y="67056"/>
                </a:lnTo>
                <a:lnTo>
                  <a:pt x="42849" y="67056"/>
                </a:lnTo>
                <a:lnTo>
                  <a:pt x="44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32433" y="2187997"/>
            <a:ext cx="124186" cy="1357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96268" y="6533888"/>
            <a:ext cx="85216" cy="112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43029" y="6663986"/>
            <a:ext cx="112395" cy="304165"/>
          </a:xfrm>
          <a:custGeom>
            <a:avLst/>
            <a:gdLst/>
            <a:ahLst/>
            <a:cxnLst/>
            <a:rect l="l" t="t" r="r" b="b"/>
            <a:pathLst>
              <a:path w="112395" h="304165">
                <a:moveTo>
                  <a:pt x="112013" y="0"/>
                </a:moveTo>
                <a:lnTo>
                  <a:pt x="0" y="30403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83286" y="6863629"/>
            <a:ext cx="112395" cy="304165"/>
          </a:xfrm>
          <a:custGeom>
            <a:avLst/>
            <a:gdLst/>
            <a:ahLst/>
            <a:cxnLst/>
            <a:rect l="l" t="t" r="r" b="b"/>
            <a:pathLst>
              <a:path w="112395" h="304165">
                <a:moveTo>
                  <a:pt x="112013" y="0"/>
                </a:moveTo>
                <a:lnTo>
                  <a:pt x="0" y="30403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1085" y="7133377"/>
            <a:ext cx="94615" cy="29209"/>
          </a:xfrm>
          <a:custGeom>
            <a:avLst/>
            <a:gdLst/>
            <a:ahLst/>
            <a:cxnLst/>
            <a:rect l="l" t="t" r="r" b="b"/>
            <a:pathLst>
              <a:path w="94614" h="29209">
                <a:moveTo>
                  <a:pt x="94487" y="28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49124" y="6950498"/>
            <a:ext cx="551815" cy="168910"/>
          </a:xfrm>
          <a:custGeom>
            <a:avLst/>
            <a:gdLst/>
            <a:ahLst/>
            <a:cxnLst/>
            <a:rect l="l" t="t" r="r" b="b"/>
            <a:pathLst>
              <a:path w="551814" h="168909">
                <a:moveTo>
                  <a:pt x="551688" y="1684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5127" y="6907825"/>
            <a:ext cx="551815" cy="168910"/>
          </a:xfrm>
          <a:custGeom>
            <a:avLst/>
            <a:gdLst/>
            <a:ahLst/>
            <a:cxnLst/>
            <a:rect l="l" t="t" r="r" b="b"/>
            <a:pathLst>
              <a:path w="551814" h="168909">
                <a:moveTo>
                  <a:pt x="551688" y="1684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8373" y="6735613"/>
            <a:ext cx="551815" cy="169545"/>
          </a:xfrm>
          <a:custGeom>
            <a:avLst/>
            <a:gdLst/>
            <a:ahLst/>
            <a:cxnLst/>
            <a:rect l="l" t="t" r="r" b="b"/>
            <a:pathLst>
              <a:path w="551814" h="169545">
                <a:moveTo>
                  <a:pt x="551688" y="1691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44374" y="6692941"/>
            <a:ext cx="516255" cy="158115"/>
          </a:xfrm>
          <a:custGeom>
            <a:avLst/>
            <a:gdLst/>
            <a:ahLst/>
            <a:cxnLst/>
            <a:rect l="l" t="t" r="r" b="b"/>
            <a:pathLst>
              <a:path w="516254" h="158115">
                <a:moveTo>
                  <a:pt x="515874" y="1577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41961" y="6852961"/>
            <a:ext cx="25400" cy="83185"/>
          </a:xfrm>
          <a:custGeom>
            <a:avLst/>
            <a:gdLst/>
            <a:ahLst/>
            <a:cxnLst/>
            <a:rect l="l" t="t" r="r" b="b"/>
            <a:pathLst>
              <a:path w="25400" h="83184">
                <a:moveTo>
                  <a:pt x="25146" y="0"/>
                </a:moveTo>
                <a:lnTo>
                  <a:pt x="0" y="830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81001" y="7060225"/>
            <a:ext cx="22860" cy="77470"/>
          </a:xfrm>
          <a:custGeom>
            <a:avLst/>
            <a:gdLst/>
            <a:ahLst/>
            <a:cxnLst/>
            <a:rect l="l" t="t" r="r" b="b"/>
            <a:pathLst>
              <a:path w="22860" h="77470">
                <a:moveTo>
                  <a:pt x="22860" y="0"/>
                </a:moveTo>
                <a:lnTo>
                  <a:pt x="0" y="769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16815" y="6836960"/>
            <a:ext cx="7620" cy="24765"/>
          </a:xfrm>
          <a:custGeom>
            <a:avLst/>
            <a:gdLst/>
            <a:ahLst/>
            <a:cxnLst/>
            <a:rect l="l" t="t" r="r" b="b"/>
            <a:pathLst>
              <a:path w="7620" h="24765">
                <a:moveTo>
                  <a:pt x="7620" y="0"/>
                </a:moveTo>
                <a:lnTo>
                  <a:pt x="0" y="243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9947" y="7101374"/>
            <a:ext cx="13970" cy="46990"/>
          </a:xfrm>
          <a:custGeom>
            <a:avLst/>
            <a:gdLst/>
            <a:ahLst/>
            <a:cxnLst/>
            <a:rect l="l" t="t" r="r" b="b"/>
            <a:pathLst>
              <a:path w="13970" h="46990">
                <a:moveTo>
                  <a:pt x="13715" y="0"/>
                </a:moveTo>
                <a:lnTo>
                  <a:pt x="0" y="46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5855" y="6826291"/>
            <a:ext cx="24765" cy="78105"/>
          </a:xfrm>
          <a:custGeom>
            <a:avLst/>
            <a:gdLst/>
            <a:ahLst/>
            <a:cxnLst/>
            <a:rect l="l" t="t" r="r" b="b"/>
            <a:pathLst>
              <a:path w="24764" h="78104">
                <a:moveTo>
                  <a:pt x="24384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3371" y="7028222"/>
            <a:ext cx="25400" cy="82550"/>
          </a:xfrm>
          <a:custGeom>
            <a:avLst/>
            <a:gdLst/>
            <a:ahLst/>
            <a:cxnLst/>
            <a:rect l="l" t="t" r="r" b="b"/>
            <a:pathLst>
              <a:path w="25400" h="82550">
                <a:moveTo>
                  <a:pt x="25146" y="0"/>
                </a:moveTo>
                <a:lnTo>
                  <a:pt x="0" y="822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9947" y="6805717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382" y="0"/>
                </a:moveTo>
                <a:lnTo>
                  <a:pt x="0" y="289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43841" y="7074703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12191" y="0"/>
                </a:moveTo>
                <a:lnTo>
                  <a:pt x="0" y="411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0511" y="6799622"/>
            <a:ext cx="22225" cy="73660"/>
          </a:xfrm>
          <a:custGeom>
            <a:avLst/>
            <a:gdLst/>
            <a:ahLst/>
            <a:cxnLst/>
            <a:rect l="l" t="t" r="r" b="b"/>
            <a:pathLst>
              <a:path w="22225" h="73659">
                <a:moveTo>
                  <a:pt x="22098" y="0"/>
                </a:moveTo>
                <a:lnTo>
                  <a:pt x="0" y="73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5741" y="6996979"/>
            <a:ext cx="26670" cy="86360"/>
          </a:xfrm>
          <a:custGeom>
            <a:avLst/>
            <a:gdLst/>
            <a:ahLst/>
            <a:cxnLst/>
            <a:rect l="l" t="t" r="r" b="b"/>
            <a:pathLst>
              <a:path w="26670" h="86359">
                <a:moveTo>
                  <a:pt x="26670" y="0"/>
                </a:moveTo>
                <a:lnTo>
                  <a:pt x="0" y="861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42317" y="6773713"/>
            <a:ext cx="10795" cy="34290"/>
          </a:xfrm>
          <a:custGeom>
            <a:avLst/>
            <a:gdLst/>
            <a:ahLst/>
            <a:cxnLst/>
            <a:rect l="l" t="t" r="r" b="b"/>
            <a:pathLst>
              <a:path w="10795" h="34290">
                <a:moveTo>
                  <a:pt x="10667" y="0"/>
                </a:moveTo>
                <a:lnTo>
                  <a:pt x="0" y="342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88977" y="698097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2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57735" y="7048034"/>
            <a:ext cx="10795" cy="36195"/>
          </a:xfrm>
          <a:custGeom>
            <a:avLst/>
            <a:gdLst/>
            <a:ahLst/>
            <a:cxnLst/>
            <a:rect l="l" t="t" r="r" b="b"/>
            <a:pathLst>
              <a:path w="10795" h="36195">
                <a:moveTo>
                  <a:pt x="10667" y="0"/>
                </a:moveTo>
                <a:lnTo>
                  <a:pt x="0" y="35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84405" y="6772189"/>
            <a:ext cx="20955" cy="68580"/>
          </a:xfrm>
          <a:custGeom>
            <a:avLst/>
            <a:gdLst/>
            <a:ahLst/>
            <a:cxnLst/>
            <a:rect l="l" t="t" r="r" b="b"/>
            <a:pathLst>
              <a:path w="20954" h="68579">
                <a:moveTo>
                  <a:pt x="20574" y="0"/>
                </a:moveTo>
                <a:lnTo>
                  <a:pt x="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8111" y="6964975"/>
            <a:ext cx="28575" cy="91440"/>
          </a:xfrm>
          <a:custGeom>
            <a:avLst/>
            <a:gdLst/>
            <a:ahLst/>
            <a:cxnLst/>
            <a:rect l="l" t="t" r="r" b="b"/>
            <a:pathLst>
              <a:path w="28575" h="91440">
                <a:moveTo>
                  <a:pt x="28194" y="0"/>
                </a:moveTo>
                <a:lnTo>
                  <a:pt x="0" y="914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54686" y="6742472"/>
            <a:ext cx="12700" cy="39370"/>
          </a:xfrm>
          <a:custGeom>
            <a:avLst/>
            <a:gdLst/>
            <a:ahLst/>
            <a:cxnLst/>
            <a:rect l="l" t="t" r="r" b="b"/>
            <a:pathLst>
              <a:path w="12700" h="39370">
                <a:moveTo>
                  <a:pt x="12191" y="0"/>
                </a:moveTo>
                <a:lnTo>
                  <a:pt x="0" y="388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01347" y="6948975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4">
                <a:moveTo>
                  <a:pt x="2286" y="0"/>
                </a:moveTo>
                <a:lnTo>
                  <a:pt x="0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71629" y="7021365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9905" y="0"/>
                </a:moveTo>
                <a:lnTo>
                  <a:pt x="0" y="312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98299" y="674552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19812" y="0"/>
                </a:moveTo>
                <a:lnTo>
                  <a:pt x="0" y="632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31243" y="6932972"/>
            <a:ext cx="29209" cy="97155"/>
          </a:xfrm>
          <a:custGeom>
            <a:avLst/>
            <a:gdLst/>
            <a:ahLst/>
            <a:cxnLst/>
            <a:rect l="l" t="t" r="r" b="b"/>
            <a:pathLst>
              <a:path w="29210" h="97154">
                <a:moveTo>
                  <a:pt x="28955" y="0"/>
                </a:moveTo>
                <a:lnTo>
                  <a:pt x="0" y="967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67056" y="6710469"/>
            <a:ext cx="13970" cy="43815"/>
          </a:xfrm>
          <a:custGeom>
            <a:avLst/>
            <a:gdLst/>
            <a:ahLst/>
            <a:cxnLst/>
            <a:rect l="l" t="t" r="r" b="b"/>
            <a:pathLst>
              <a:path w="13970" h="43815">
                <a:moveTo>
                  <a:pt x="13715" y="0"/>
                </a:moveTo>
                <a:lnTo>
                  <a:pt x="0" y="434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13717" y="6916970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810" y="0"/>
                </a:moveTo>
                <a:lnTo>
                  <a:pt x="0" y="121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85523" y="6994695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4">
                <a:moveTo>
                  <a:pt x="8382" y="0"/>
                </a:moveTo>
                <a:lnTo>
                  <a:pt x="0" y="259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12193" y="6718851"/>
            <a:ext cx="18415" cy="59055"/>
          </a:xfrm>
          <a:custGeom>
            <a:avLst/>
            <a:gdLst/>
            <a:ahLst/>
            <a:cxnLst/>
            <a:rect l="l" t="t" r="r" b="b"/>
            <a:pathLst>
              <a:path w="18414" h="59054">
                <a:moveTo>
                  <a:pt x="18287" y="0"/>
                </a:moveTo>
                <a:lnTo>
                  <a:pt x="0" y="586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43612" y="6901731"/>
            <a:ext cx="31750" cy="101600"/>
          </a:xfrm>
          <a:custGeom>
            <a:avLst/>
            <a:gdLst/>
            <a:ahLst/>
            <a:cxnLst/>
            <a:rect l="l" t="t" r="r" b="b"/>
            <a:pathLst>
              <a:path w="31750" h="101600">
                <a:moveTo>
                  <a:pt x="31241" y="0"/>
                </a:moveTo>
                <a:lnTo>
                  <a:pt x="0" y="1013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80189" y="6678465"/>
            <a:ext cx="14604" cy="48895"/>
          </a:xfrm>
          <a:custGeom>
            <a:avLst/>
            <a:gdLst/>
            <a:ahLst/>
            <a:cxnLst/>
            <a:rect l="l" t="t" r="r" b="b"/>
            <a:pathLst>
              <a:path w="14604" h="48895">
                <a:moveTo>
                  <a:pt x="14477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26086" y="6885729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334" y="0"/>
                </a:moveTo>
                <a:lnTo>
                  <a:pt x="0" y="167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00179" y="6968025"/>
            <a:ext cx="6350" cy="21590"/>
          </a:xfrm>
          <a:custGeom>
            <a:avLst/>
            <a:gdLst/>
            <a:ahLst/>
            <a:cxnLst/>
            <a:rect l="l" t="t" r="r" b="b"/>
            <a:pathLst>
              <a:path w="6350" h="21590">
                <a:moveTo>
                  <a:pt x="6096" y="0"/>
                </a:moveTo>
                <a:lnTo>
                  <a:pt x="0" y="213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26849" y="6720375"/>
            <a:ext cx="7620" cy="25400"/>
          </a:xfrm>
          <a:custGeom>
            <a:avLst/>
            <a:gdLst/>
            <a:ahLst/>
            <a:cxnLst/>
            <a:rect l="l" t="t" r="r" b="b"/>
            <a:pathLst>
              <a:path w="7620" h="25400">
                <a:moveTo>
                  <a:pt x="7620" y="0"/>
                </a:moveTo>
                <a:lnTo>
                  <a:pt x="0" y="251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56745" y="6869727"/>
            <a:ext cx="32384" cy="104139"/>
          </a:xfrm>
          <a:custGeom>
            <a:avLst/>
            <a:gdLst/>
            <a:ahLst/>
            <a:cxnLst/>
            <a:rect l="l" t="t" r="r" b="b"/>
            <a:pathLst>
              <a:path w="32385" h="104140">
                <a:moveTo>
                  <a:pt x="32003" y="0"/>
                </a:moveTo>
                <a:lnTo>
                  <a:pt x="0" y="1036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58830" y="7035841"/>
            <a:ext cx="59055" cy="160655"/>
          </a:xfrm>
          <a:custGeom>
            <a:avLst/>
            <a:gdLst/>
            <a:ahLst/>
            <a:cxnLst/>
            <a:rect l="l" t="t" r="r" b="b"/>
            <a:pathLst>
              <a:path w="59054" h="160654">
                <a:moveTo>
                  <a:pt x="59053" y="0"/>
                </a:moveTo>
                <a:lnTo>
                  <a:pt x="0" y="1600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00086" y="7174525"/>
            <a:ext cx="35560" cy="21590"/>
          </a:xfrm>
          <a:custGeom>
            <a:avLst/>
            <a:gdLst/>
            <a:ahLst/>
            <a:cxnLst/>
            <a:rect l="l" t="t" r="r" b="b"/>
            <a:pathLst>
              <a:path w="35560" h="21590">
                <a:moveTo>
                  <a:pt x="25822" y="0"/>
                </a:moveTo>
                <a:lnTo>
                  <a:pt x="0" y="21370"/>
                </a:lnTo>
                <a:lnTo>
                  <a:pt x="14960" y="21370"/>
                </a:lnTo>
                <a:lnTo>
                  <a:pt x="15916" y="20574"/>
                </a:lnTo>
                <a:lnTo>
                  <a:pt x="34966" y="3048"/>
                </a:lnTo>
                <a:lnTo>
                  <a:pt x="25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15712" y="7177574"/>
            <a:ext cx="19685" cy="18415"/>
          </a:xfrm>
          <a:custGeom>
            <a:avLst/>
            <a:gdLst/>
            <a:ahLst/>
            <a:cxnLst/>
            <a:rect l="l" t="t" r="r" b="b"/>
            <a:pathLst>
              <a:path w="19685" h="18415">
                <a:moveTo>
                  <a:pt x="19340" y="0"/>
                </a:moveTo>
                <a:lnTo>
                  <a:pt x="290" y="17526"/>
                </a:lnTo>
                <a:lnTo>
                  <a:pt x="0" y="18322"/>
                </a:lnTo>
                <a:lnTo>
                  <a:pt x="12569" y="18322"/>
                </a:lnTo>
                <a:lnTo>
                  <a:pt x="19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07948" y="4109647"/>
            <a:ext cx="152900" cy="132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76301" y="4342819"/>
            <a:ext cx="233934" cy="1328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31571" y="4342171"/>
            <a:ext cx="361950" cy="132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52351" y="1971589"/>
            <a:ext cx="2666365" cy="5221605"/>
          </a:xfrm>
          <a:custGeom>
            <a:avLst/>
            <a:gdLst/>
            <a:ahLst/>
            <a:cxnLst/>
            <a:rect l="l" t="t" r="r" b="b"/>
            <a:pathLst>
              <a:path w="2666365" h="5221605">
                <a:moveTo>
                  <a:pt x="2666238" y="602742"/>
                </a:moveTo>
                <a:lnTo>
                  <a:pt x="1030224" y="0"/>
                </a:lnTo>
                <a:lnTo>
                  <a:pt x="0" y="4617720"/>
                </a:lnTo>
                <a:lnTo>
                  <a:pt x="1636014" y="5221224"/>
                </a:lnTo>
                <a:lnTo>
                  <a:pt x="2666238" y="60274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59408" y="2291629"/>
            <a:ext cx="132587" cy="153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31621" y="2355637"/>
            <a:ext cx="220218" cy="1798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08890" y="4367317"/>
            <a:ext cx="143738" cy="160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48971" y="4103665"/>
            <a:ext cx="160045" cy="24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02336" y="6544351"/>
            <a:ext cx="132587" cy="1531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74549" y="6607598"/>
            <a:ext cx="220218" cy="1798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01826" y="4877095"/>
            <a:ext cx="143738" cy="1606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41907" y="4613443"/>
            <a:ext cx="160045" cy="2445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94845" y="2751877"/>
            <a:ext cx="2145030" cy="3728085"/>
          </a:xfrm>
          <a:custGeom>
            <a:avLst/>
            <a:gdLst/>
            <a:ahLst/>
            <a:cxnLst/>
            <a:rect l="l" t="t" r="r" b="b"/>
            <a:pathLst>
              <a:path w="2145029" h="3728085">
                <a:moveTo>
                  <a:pt x="2145029" y="527303"/>
                </a:moveTo>
                <a:lnTo>
                  <a:pt x="713231" y="0"/>
                </a:lnTo>
                <a:lnTo>
                  <a:pt x="0" y="3198876"/>
                </a:lnTo>
                <a:lnTo>
                  <a:pt x="82295" y="3229355"/>
                </a:lnTo>
                <a:lnTo>
                  <a:pt x="1431035" y="3727704"/>
                </a:lnTo>
                <a:lnTo>
                  <a:pt x="2145029" y="527303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99773" y="6155732"/>
            <a:ext cx="105410" cy="445134"/>
          </a:xfrm>
          <a:custGeom>
            <a:avLst/>
            <a:gdLst/>
            <a:ahLst/>
            <a:cxnLst/>
            <a:rect l="l" t="t" r="r" b="b"/>
            <a:pathLst>
              <a:path w="105410" h="445134">
                <a:moveTo>
                  <a:pt x="93726" y="0"/>
                </a:moveTo>
                <a:lnTo>
                  <a:pt x="0" y="421385"/>
                </a:lnTo>
                <a:lnTo>
                  <a:pt x="105155" y="445007"/>
                </a:lnTo>
                <a:lnTo>
                  <a:pt x="93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93499" y="6155732"/>
            <a:ext cx="106045" cy="445134"/>
          </a:xfrm>
          <a:custGeom>
            <a:avLst/>
            <a:gdLst/>
            <a:ahLst/>
            <a:cxnLst/>
            <a:rect l="l" t="t" r="r" b="b"/>
            <a:pathLst>
              <a:path w="106045" h="445134">
                <a:moveTo>
                  <a:pt x="0" y="0"/>
                </a:moveTo>
                <a:lnTo>
                  <a:pt x="11429" y="445007"/>
                </a:lnTo>
                <a:lnTo>
                  <a:pt x="105917" y="236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80339" y="6425479"/>
            <a:ext cx="78740" cy="29209"/>
          </a:xfrm>
          <a:custGeom>
            <a:avLst/>
            <a:gdLst/>
            <a:ahLst/>
            <a:cxnLst/>
            <a:rect l="l" t="t" r="r" b="b"/>
            <a:pathLst>
              <a:path w="78740" h="29210">
                <a:moveTo>
                  <a:pt x="78485" y="28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55548" y="7033555"/>
            <a:ext cx="78740" cy="29209"/>
          </a:xfrm>
          <a:custGeom>
            <a:avLst/>
            <a:gdLst/>
            <a:ahLst/>
            <a:cxnLst/>
            <a:rect l="l" t="t" r="r" b="b"/>
            <a:pathLst>
              <a:path w="78740" h="29209">
                <a:moveTo>
                  <a:pt x="78485" y="28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98219" y="6382808"/>
            <a:ext cx="274320" cy="742950"/>
          </a:xfrm>
          <a:custGeom>
            <a:avLst/>
            <a:gdLst/>
            <a:ahLst/>
            <a:cxnLst/>
            <a:rect l="l" t="t" r="r" b="b"/>
            <a:pathLst>
              <a:path w="274320" h="742950">
                <a:moveTo>
                  <a:pt x="274320" y="0"/>
                </a:moveTo>
                <a:lnTo>
                  <a:pt x="0" y="7429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21486" y="6406429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10">
                <a:moveTo>
                  <a:pt x="0" y="0"/>
                </a:moveTo>
                <a:lnTo>
                  <a:pt x="42672" y="92201"/>
                </a:lnTo>
                <a:lnTo>
                  <a:pt x="52578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21486" y="6401858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10">
                <a:moveTo>
                  <a:pt x="9905" y="0"/>
                </a:moveTo>
                <a:lnTo>
                  <a:pt x="0" y="4571"/>
                </a:lnTo>
                <a:lnTo>
                  <a:pt x="52577" y="92201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96696" y="7009934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09">
                <a:moveTo>
                  <a:pt x="9905" y="0"/>
                </a:moveTo>
                <a:lnTo>
                  <a:pt x="0" y="4572"/>
                </a:lnTo>
                <a:lnTo>
                  <a:pt x="52577" y="92202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96696" y="7014505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09">
                <a:moveTo>
                  <a:pt x="0" y="0"/>
                </a:moveTo>
                <a:lnTo>
                  <a:pt x="42672" y="92201"/>
                </a:lnTo>
                <a:lnTo>
                  <a:pt x="52577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42595" y="6610646"/>
            <a:ext cx="146352" cy="1912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55548" y="7033555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09">
                <a:moveTo>
                  <a:pt x="11429" y="380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72686" y="6990884"/>
            <a:ext cx="76200" cy="205104"/>
          </a:xfrm>
          <a:custGeom>
            <a:avLst/>
            <a:gdLst/>
            <a:ahLst/>
            <a:cxnLst/>
            <a:rect l="l" t="t" r="r" b="b"/>
            <a:pathLst>
              <a:path w="76200" h="205104">
                <a:moveTo>
                  <a:pt x="75826" y="0"/>
                </a:moveTo>
                <a:lnTo>
                  <a:pt x="0" y="2050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96696" y="7014505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09">
                <a:moveTo>
                  <a:pt x="0" y="0"/>
                </a:moveTo>
                <a:lnTo>
                  <a:pt x="42672" y="92201"/>
                </a:lnTo>
                <a:lnTo>
                  <a:pt x="52578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96696" y="7009934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09">
                <a:moveTo>
                  <a:pt x="9905" y="0"/>
                </a:moveTo>
                <a:lnTo>
                  <a:pt x="0" y="4571"/>
                </a:lnTo>
                <a:lnTo>
                  <a:pt x="52577" y="92201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27098" y="3349285"/>
            <a:ext cx="97790" cy="436880"/>
          </a:xfrm>
          <a:custGeom>
            <a:avLst/>
            <a:gdLst/>
            <a:ahLst/>
            <a:cxnLst/>
            <a:rect l="l" t="t" r="r" b="b"/>
            <a:pathLst>
              <a:path w="97790" h="436879">
                <a:moveTo>
                  <a:pt x="97535" y="0"/>
                </a:moveTo>
                <a:lnTo>
                  <a:pt x="0" y="4366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38172" y="3396529"/>
            <a:ext cx="97155" cy="436245"/>
          </a:xfrm>
          <a:custGeom>
            <a:avLst/>
            <a:gdLst/>
            <a:ahLst/>
            <a:cxnLst/>
            <a:rect l="l" t="t" r="r" b="b"/>
            <a:pathLst>
              <a:path w="97154" h="436245">
                <a:moveTo>
                  <a:pt x="96774" y="0"/>
                </a:moveTo>
                <a:lnTo>
                  <a:pt x="0" y="4358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72234" y="3699805"/>
            <a:ext cx="70485" cy="16510"/>
          </a:xfrm>
          <a:custGeom>
            <a:avLst/>
            <a:gdLst/>
            <a:ahLst/>
            <a:cxnLst/>
            <a:rect l="l" t="t" r="r" b="b"/>
            <a:pathLst>
              <a:path w="70484" h="16510">
                <a:moveTo>
                  <a:pt x="70103" y="160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53412" y="3762289"/>
            <a:ext cx="70485" cy="16510"/>
          </a:xfrm>
          <a:custGeom>
            <a:avLst/>
            <a:gdLst/>
            <a:ahLst/>
            <a:cxnLst/>
            <a:rect l="l" t="t" r="r" b="b"/>
            <a:pathLst>
              <a:path w="70484" h="16510">
                <a:moveTo>
                  <a:pt x="0" y="0"/>
                </a:moveTo>
                <a:lnTo>
                  <a:pt x="70104" y="160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619" y="3683803"/>
            <a:ext cx="86360" cy="63500"/>
          </a:xfrm>
          <a:custGeom>
            <a:avLst/>
            <a:gdLst/>
            <a:ahLst/>
            <a:cxnLst/>
            <a:rect l="l" t="t" r="r" b="b"/>
            <a:pathLst>
              <a:path w="86359" h="63500">
                <a:moveTo>
                  <a:pt x="86106" y="0"/>
                </a:moveTo>
                <a:lnTo>
                  <a:pt x="0" y="54101"/>
                </a:lnTo>
                <a:lnTo>
                  <a:pt x="6096" y="63245"/>
                </a:lnTo>
                <a:lnTo>
                  <a:pt x="86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02715" y="3683803"/>
            <a:ext cx="86360" cy="63500"/>
          </a:xfrm>
          <a:custGeom>
            <a:avLst/>
            <a:gdLst/>
            <a:ahLst/>
            <a:cxnLst/>
            <a:rect l="l" t="t" r="r" b="b"/>
            <a:pathLst>
              <a:path w="86359" h="63500">
                <a:moveTo>
                  <a:pt x="80010" y="0"/>
                </a:moveTo>
                <a:lnTo>
                  <a:pt x="0" y="63246"/>
                </a:lnTo>
                <a:lnTo>
                  <a:pt x="86106" y="9144"/>
                </a:lnTo>
                <a:lnTo>
                  <a:pt x="8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13789" y="3730285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5">
                <a:moveTo>
                  <a:pt x="80010" y="0"/>
                </a:moveTo>
                <a:lnTo>
                  <a:pt x="0" y="64008"/>
                </a:lnTo>
                <a:lnTo>
                  <a:pt x="85344" y="9144"/>
                </a:lnTo>
                <a:lnTo>
                  <a:pt x="8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07693" y="3730285"/>
            <a:ext cx="86360" cy="64135"/>
          </a:xfrm>
          <a:custGeom>
            <a:avLst/>
            <a:gdLst/>
            <a:ahLst/>
            <a:cxnLst/>
            <a:rect l="l" t="t" r="r" b="b"/>
            <a:pathLst>
              <a:path w="86359" h="64135">
                <a:moveTo>
                  <a:pt x="86105" y="0"/>
                </a:moveTo>
                <a:lnTo>
                  <a:pt x="0" y="54864"/>
                </a:lnTo>
                <a:lnTo>
                  <a:pt x="6095" y="64008"/>
                </a:lnTo>
                <a:lnTo>
                  <a:pt x="86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00251" y="3542071"/>
            <a:ext cx="163829" cy="1373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75895" y="2776261"/>
            <a:ext cx="249554" cy="92710"/>
          </a:xfrm>
          <a:custGeom>
            <a:avLst/>
            <a:gdLst/>
            <a:ahLst/>
            <a:cxnLst/>
            <a:rect l="l" t="t" r="r" b="b"/>
            <a:pathLst>
              <a:path w="249554" h="92710">
                <a:moveTo>
                  <a:pt x="0" y="0"/>
                </a:moveTo>
                <a:lnTo>
                  <a:pt x="249174" y="922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49453" y="2033311"/>
            <a:ext cx="249554" cy="91440"/>
          </a:xfrm>
          <a:custGeom>
            <a:avLst/>
            <a:gdLst/>
            <a:ahLst/>
            <a:cxnLst/>
            <a:rect l="l" t="t" r="r" b="b"/>
            <a:pathLst>
              <a:path w="249554" h="91439">
                <a:moveTo>
                  <a:pt x="0" y="0"/>
                </a:moveTo>
                <a:lnTo>
                  <a:pt x="249174" y="914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32105" y="2032549"/>
            <a:ext cx="323850" cy="878840"/>
          </a:xfrm>
          <a:custGeom>
            <a:avLst/>
            <a:gdLst/>
            <a:ahLst/>
            <a:cxnLst/>
            <a:rect l="l" t="t" r="r" b="b"/>
            <a:pathLst>
              <a:path w="323850" h="878839">
                <a:moveTo>
                  <a:pt x="0" y="878585"/>
                </a:moveTo>
                <a:lnTo>
                  <a:pt x="3238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31343" y="2794549"/>
            <a:ext cx="52069" cy="93345"/>
          </a:xfrm>
          <a:custGeom>
            <a:avLst/>
            <a:gdLst/>
            <a:ahLst/>
            <a:cxnLst/>
            <a:rect l="l" t="t" r="r" b="b"/>
            <a:pathLst>
              <a:path w="52070" h="93344">
                <a:moveTo>
                  <a:pt x="9144" y="0"/>
                </a:moveTo>
                <a:lnTo>
                  <a:pt x="0" y="4572"/>
                </a:lnTo>
                <a:lnTo>
                  <a:pt x="51816" y="9296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31343" y="2799121"/>
            <a:ext cx="52069" cy="93345"/>
          </a:xfrm>
          <a:custGeom>
            <a:avLst/>
            <a:gdLst/>
            <a:ahLst/>
            <a:cxnLst/>
            <a:rect l="l" t="t" r="r" b="b"/>
            <a:pathLst>
              <a:path w="52070" h="93344">
                <a:moveTo>
                  <a:pt x="0" y="0"/>
                </a:moveTo>
                <a:lnTo>
                  <a:pt x="42672" y="92964"/>
                </a:lnTo>
                <a:lnTo>
                  <a:pt x="51816" y="883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04901" y="2056171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10">
                <a:moveTo>
                  <a:pt x="0" y="0"/>
                </a:moveTo>
                <a:lnTo>
                  <a:pt x="42672" y="92201"/>
                </a:lnTo>
                <a:lnTo>
                  <a:pt x="52578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04901" y="2051599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10">
                <a:moveTo>
                  <a:pt x="9905" y="0"/>
                </a:moveTo>
                <a:lnTo>
                  <a:pt x="0" y="4571"/>
                </a:lnTo>
                <a:lnTo>
                  <a:pt x="52577" y="92201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92481" y="2330491"/>
            <a:ext cx="154124" cy="1892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92559" y="5950753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2"/>
                </a:moveTo>
                <a:lnTo>
                  <a:pt x="2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611531" y="2006641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09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85801" y="2511085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09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66651" y="5998759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4" h="632459">
                <a:moveTo>
                  <a:pt x="0" y="632460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41071" y="2054647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09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15341" y="2559091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09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96191" y="6046765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4" h="632459">
                <a:moveTo>
                  <a:pt x="0" y="632459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44881" y="2102653"/>
            <a:ext cx="193040" cy="772795"/>
          </a:xfrm>
          <a:custGeom>
            <a:avLst/>
            <a:gdLst/>
            <a:ahLst/>
            <a:cxnLst/>
            <a:rect l="l" t="t" r="r" b="b"/>
            <a:pathLst>
              <a:path w="193040" h="772794">
                <a:moveTo>
                  <a:pt x="0" y="772668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5730" y="6094771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4" h="632459">
                <a:moveTo>
                  <a:pt x="0" y="632460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74421" y="2149897"/>
            <a:ext cx="193040" cy="773430"/>
          </a:xfrm>
          <a:custGeom>
            <a:avLst/>
            <a:gdLst/>
            <a:ahLst/>
            <a:cxnLst/>
            <a:rect l="l" t="t" r="r" b="b"/>
            <a:pathLst>
              <a:path w="193040" h="773430">
                <a:moveTo>
                  <a:pt x="0" y="773429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55271" y="6142015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4" h="632459">
                <a:moveTo>
                  <a:pt x="0" y="632459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82269" y="2197905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80">
                <a:moveTo>
                  <a:pt x="0" y="55625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03960" y="2422695"/>
            <a:ext cx="136525" cy="548005"/>
          </a:xfrm>
          <a:custGeom>
            <a:avLst/>
            <a:gdLst/>
            <a:ahLst/>
            <a:cxnLst/>
            <a:rect l="l" t="t" r="r" b="b"/>
            <a:pathLst>
              <a:path w="136525" h="548005">
                <a:moveTo>
                  <a:pt x="0" y="547877"/>
                </a:moveTo>
                <a:lnTo>
                  <a:pt x="13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84811" y="6687608"/>
            <a:ext cx="33655" cy="135255"/>
          </a:xfrm>
          <a:custGeom>
            <a:avLst/>
            <a:gdLst/>
            <a:ahLst/>
            <a:cxnLst/>
            <a:rect l="l" t="t" r="r" b="b"/>
            <a:pathLst>
              <a:path w="33654" h="135254">
                <a:moveTo>
                  <a:pt x="0" y="134874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11808" y="2245149"/>
            <a:ext cx="13970" cy="56515"/>
          </a:xfrm>
          <a:custGeom>
            <a:avLst/>
            <a:gdLst/>
            <a:ahLst/>
            <a:cxnLst/>
            <a:rect l="l" t="t" r="r" b="b"/>
            <a:pathLst>
              <a:path w="13970" h="56514">
                <a:moveTo>
                  <a:pt x="0" y="56388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60249" y="6190023"/>
            <a:ext cx="82550" cy="328930"/>
          </a:xfrm>
          <a:custGeom>
            <a:avLst/>
            <a:gdLst/>
            <a:ahLst/>
            <a:cxnLst/>
            <a:rect l="l" t="t" r="r" b="b"/>
            <a:pathLst>
              <a:path w="82550" h="328929">
                <a:moveTo>
                  <a:pt x="0" y="328422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32737" y="2470701"/>
            <a:ext cx="137160" cy="548005"/>
          </a:xfrm>
          <a:custGeom>
            <a:avLst/>
            <a:gdLst/>
            <a:ahLst/>
            <a:cxnLst/>
            <a:rect l="l" t="t" r="r" b="b"/>
            <a:pathLst>
              <a:path w="137159" h="548005">
                <a:moveTo>
                  <a:pt x="0" y="547877"/>
                </a:moveTo>
                <a:lnTo>
                  <a:pt x="1371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14351" y="6735615"/>
            <a:ext cx="33655" cy="135255"/>
          </a:xfrm>
          <a:custGeom>
            <a:avLst/>
            <a:gdLst/>
            <a:ahLst/>
            <a:cxnLst/>
            <a:rect l="l" t="t" r="r" b="b"/>
            <a:pathLst>
              <a:path w="33654" h="135254">
                <a:moveTo>
                  <a:pt x="0" y="134874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41348" y="2293155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80">
                <a:moveTo>
                  <a:pt x="0" y="55625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89787" y="6238029"/>
            <a:ext cx="82550" cy="327660"/>
          </a:xfrm>
          <a:custGeom>
            <a:avLst/>
            <a:gdLst/>
            <a:ahLst/>
            <a:cxnLst/>
            <a:rect l="l" t="t" r="r" b="b"/>
            <a:pathLst>
              <a:path w="82550" h="327659">
                <a:moveTo>
                  <a:pt x="0" y="327659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62277" y="2518707"/>
            <a:ext cx="137160" cy="548005"/>
          </a:xfrm>
          <a:custGeom>
            <a:avLst/>
            <a:gdLst/>
            <a:ahLst/>
            <a:cxnLst/>
            <a:rect l="l" t="t" r="r" b="b"/>
            <a:pathLst>
              <a:path w="137159" h="548005">
                <a:moveTo>
                  <a:pt x="0" y="547877"/>
                </a:moveTo>
                <a:lnTo>
                  <a:pt x="1371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43127" y="6782858"/>
            <a:ext cx="34290" cy="135890"/>
          </a:xfrm>
          <a:custGeom>
            <a:avLst/>
            <a:gdLst/>
            <a:ahLst/>
            <a:cxnLst/>
            <a:rect l="l" t="t" r="r" b="b"/>
            <a:pathLst>
              <a:path w="34289" h="135890">
                <a:moveTo>
                  <a:pt x="0" y="135636"/>
                </a:moveTo>
                <a:lnTo>
                  <a:pt x="342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70887" y="2341161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80">
                <a:moveTo>
                  <a:pt x="0" y="55625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19327" y="6285273"/>
            <a:ext cx="81915" cy="328930"/>
          </a:xfrm>
          <a:custGeom>
            <a:avLst/>
            <a:gdLst/>
            <a:ahLst/>
            <a:cxnLst/>
            <a:rect l="l" t="t" r="r" b="b"/>
            <a:pathLst>
              <a:path w="81915" h="328929">
                <a:moveTo>
                  <a:pt x="0" y="328422"/>
                </a:moveTo>
                <a:lnTo>
                  <a:pt x="815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91819" y="2565951"/>
            <a:ext cx="137160" cy="548005"/>
          </a:xfrm>
          <a:custGeom>
            <a:avLst/>
            <a:gdLst/>
            <a:ahLst/>
            <a:cxnLst/>
            <a:rect l="l" t="t" r="r" b="b"/>
            <a:pathLst>
              <a:path w="137159" h="548005">
                <a:moveTo>
                  <a:pt x="0" y="547877"/>
                </a:moveTo>
                <a:lnTo>
                  <a:pt x="1371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72669" y="6743996"/>
            <a:ext cx="55880" cy="222250"/>
          </a:xfrm>
          <a:custGeom>
            <a:avLst/>
            <a:gdLst/>
            <a:ahLst/>
            <a:cxnLst/>
            <a:rect l="l" t="t" r="r" b="b"/>
            <a:pathLst>
              <a:path w="55879" h="222250">
                <a:moveTo>
                  <a:pt x="0" y="221741"/>
                </a:moveTo>
                <a:lnTo>
                  <a:pt x="556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21357" y="2388405"/>
            <a:ext cx="193040" cy="773430"/>
          </a:xfrm>
          <a:custGeom>
            <a:avLst/>
            <a:gdLst/>
            <a:ahLst/>
            <a:cxnLst/>
            <a:rect l="l" t="t" r="r" b="b"/>
            <a:pathLst>
              <a:path w="193040" h="773430">
                <a:moveTo>
                  <a:pt x="0" y="773429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648867" y="6333279"/>
            <a:ext cx="81915" cy="328930"/>
          </a:xfrm>
          <a:custGeom>
            <a:avLst/>
            <a:gdLst/>
            <a:ahLst/>
            <a:cxnLst/>
            <a:rect l="l" t="t" r="r" b="b"/>
            <a:pathLst>
              <a:path w="81915" h="328929">
                <a:moveTo>
                  <a:pt x="0" y="328421"/>
                </a:moveTo>
                <a:lnTo>
                  <a:pt x="815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02207" y="6813339"/>
            <a:ext cx="50800" cy="200660"/>
          </a:xfrm>
          <a:custGeom>
            <a:avLst/>
            <a:gdLst/>
            <a:ahLst/>
            <a:cxnLst/>
            <a:rect l="l" t="t" r="r" b="b"/>
            <a:pathLst>
              <a:path w="50800" h="200659">
                <a:moveTo>
                  <a:pt x="0" y="200406"/>
                </a:moveTo>
                <a:lnTo>
                  <a:pt x="502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0898" y="2436410"/>
            <a:ext cx="193040" cy="772795"/>
          </a:xfrm>
          <a:custGeom>
            <a:avLst/>
            <a:gdLst/>
            <a:ahLst/>
            <a:cxnLst/>
            <a:rect l="l" t="t" r="r" b="b"/>
            <a:pathLst>
              <a:path w="193040" h="772794">
                <a:moveTo>
                  <a:pt x="0" y="772668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11174" y="6381285"/>
            <a:ext cx="48895" cy="196850"/>
          </a:xfrm>
          <a:custGeom>
            <a:avLst/>
            <a:gdLst/>
            <a:ahLst/>
            <a:cxnLst/>
            <a:rect l="l" t="t" r="r" b="b"/>
            <a:pathLst>
              <a:path w="48895" h="196850">
                <a:moveTo>
                  <a:pt x="0" y="196596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1748" y="6860583"/>
            <a:ext cx="50800" cy="201295"/>
          </a:xfrm>
          <a:custGeom>
            <a:avLst/>
            <a:gdLst/>
            <a:ahLst/>
            <a:cxnLst/>
            <a:rect l="l" t="t" r="r" b="b"/>
            <a:pathLst>
              <a:path w="50800" h="201295">
                <a:moveTo>
                  <a:pt x="0" y="201168"/>
                </a:moveTo>
                <a:lnTo>
                  <a:pt x="502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80437" y="2483655"/>
            <a:ext cx="193040" cy="773430"/>
          </a:xfrm>
          <a:custGeom>
            <a:avLst/>
            <a:gdLst/>
            <a:ahLst/>
            <a:cxnLst/>
            <a:rect l="l" t="t" r="r" b="b"/>
            <a:pathLst>
              <a:path w="193040" h="773429">
                <a:moveTo>
                  <a:pt x="0" y="773429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40713" y="6429291"/>
            <a:ext cx="48895" cy="196850"/>
          </a:xfrm>
          <a:custGeom>
            <a:avLst/>
            <a:gdLst/>
            <a:ahLst/>
            <a:cxnLst/>
            <a:rect l="l" t="t" r="r" b="b"/>
            <a:pathLst>
              <a:path w="48895" h="196850">
                <a:moveTo>
                  <a:pt x="0" y="196595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961287" y="6476535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5" h="632459">
                <a:moveTo>
                  <a:pt x="0" y="632460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65021" y="2531661"/>
            <a:ext cx="238125" cy="953769"/>
          </a:xfrm>
          <a:custGeom>
            <a:avLst/>
            <a:gdLst/>
            <a:ahLst/>
            <a:cxnLst/>
            <a:rect l="l" t="t" r="r" b="b"/>
            <a:pathLst>
              <a:path w="238125" h="953770">
                <a:moveTo>
                  <a:pt x="0" y="953262"/>
                </a:moveTo>
                <a:lnTo>
                  <a:pt x="2377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92936" y="5049309"/>
            <a:ext cx="281940" cy="1130935"/>
          </a:xfrm>
          <a:custGeom>
            <a:avLst/>
            <a:gdLst/>
            <a:ahLst/>
            <a:cxnLst/>
            <a:rect l="l" t="t" r="r" b="b"/>
            <a:pathLst>
              <a:path w="281940" h="1130935">
                <a:moveTo>
                  <a:pt x="0" y="1130808"/>
                </a:moveTo>
                <a:lnTo>
                  <a:pt x="281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96034" y="3718096"/>
            <a:ext cx="211454" cy="847090"/>
          </a:xfrm>
          <a:custGeom>
            <a:avLst/>
            <a:gdLst/>
            <a:ahLst/>
            <a:cxnLst/>
            <a:rect l="l" t="t" r="r" b="b"/>
            <a:pathLst>
              <a:path w="211454" h="847089">
                <a:moveTo>
                  <a:pt x="0" y="846581"/>
                </a:moveTo>
                <a:lnTo>
                  <a:pt x="2110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90827" y="5079028"/>
            <a:ext cx="518159" cy="2078355"/>
          </a:xfrm>
          <a:custGeom>
            <a:avLst/>
            <a:gdLst/>
            <a:ahLst/>
            <a:cxnLst/>
            <a:rect l="l" t="t" r="r" b="b"/>
            <a:pathLst>
              <a:path w="518159" h="2078354">
                <a:moveTo>
                  <a:pt x="0" y="2077974"/>
                </a:moveTo>
                <a:lnTo>
                  <a:pt x="518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99131" y="3141262"/>
            <a:ext cx="93345" cy="374650"/>
          </a:xfrm>
          <a:custGeom>
            <a:avLst/>
            <a:gdLst/>
            <a:ahLst/>
            <a:cxnLst/>
            <a:rect l="l" t="t" r="r" b="b"/>
            <a:pathLst>
              <a:path w="93345" h="374650">
                <a:moveTo>
                  <a:pt x="0" y="374142"/>
                </a:moveTo>
                <a:lnTo>
                  <a:pt x="929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29384" y="3747814"/>
            <a:ext cx="211454" cy="847090"/>
          </a:xfrm>
          <a:custGeom>
            <a:avLst/>
            <a:gdLst/>
            <a:ahLst/>
            <a:cxnLst/>
            <a:rect l="l" t="t" r="r" b="b"/>
            <a:pathLst>
              <a:path w="211454" h="847089">
                <a:moveTo>
                  <a:pt x="0" y="846581"/>
                </a:moveTo>
                <a:lnTo>
                  <a:pt x="2110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22248" y="7131856"/>
            <a:ext cx="170815" cy="43180"/>
          </a:xfrm>
          <a:custGeom>
            <a:avLst/>
            <a:gdLst/>
            <a:ahLst/>
            <a:cxnLst/>
            <a:rect l="l" t="t" r="r" b="b"/>
            <a:pathLst>
              <a:path w="170815" h="43179">
                <a:moveTo>
                  <a:pt x="170688" y="42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42671" y="6695992"/>
            <a:ext cx="1380490" cy="344805"/>
          </a:xfrm>
          <a:custGeom>
            <a:avLst/>
            <a:gdLst/>
            <a:ahLst/>
            <a:cxnLst/>
            <a:rect l="l" t="t" r="r" b="b"/>
            <a:pathLst>
              <a:path w="1380490" h="344804">
                <a:moveTo>
                  <a:pt x="1379981" y="34442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99565" y="6818674"/>
            <a:ext cx="353060" cy="87630"/>
          </a:xfrm>
          <a:custGeom>
            <a:avLst/>
            <a:gdLst/>
            <a:ahLst/>
            <a:cxnLst/>
            <a:rect l="l" t="t" r="r" b="b"/>
            <a:pathLst>
              <a:path w="353059" h="87629">
                <a:moveTo>
                  <a:pt x="352805" y="876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75209" y="6487966"/>
            <a:ext cx="565150" cy="140970"/>
          </a:xfrm>
          <a:custGeom>
            <a:avLst/>
            <a:gdLst/>
            <a:ahLst/>
            <a:cxnLst/>
            <a:rect l="l" t="t" r="r" b="b"/>
            <a:pathLst>
              <a:path w="565150" h="140970">
                <a:moveTo>
                  <a:pt x="564641" y="1409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626007" y="6750094"/>
            <a:ext cx="40005" cy="10160"/>
          </a:xfrm>
          <a:custGeom>
            <a:avLst/>
            <a:gdLst/>
            <a:ahLst/>
            <a:cxnLst/>
            <a:rect l="l" t="t" r="r" b="b"/>
            <a:pathLst>
              <a:path w="40004" h="10159">
                <a:moveTo>
                  <a:pt x="39624" y="990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947572" y="6689134"/>
            <a:ext cx="334645" cy="83185"/>
          </a:xfrm>
          <a:custGeom>
            <a:avLst/>
            <a:gdLst/>
            <a:ahLst/>
            <a:cxnLst/>
            <a:rect l="l" t="t" r="r" b="b"/>
            <a:pathLst>
              <a:path w="334645" h="83184">
                <a:moveTo>
                  <a:pt x="334518" y="830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04927" y="6354616"/>
            <a:ext cx="582930" cy="144780"/>
          </a:xfrm>
          <a:custGeom>
            <a:avLst/>
            <a:gdLst/>
            <a:ahLst/>
            <a:cxnLst/>
            <a:rect l="l" t="t" r="r" b="b"/>
            <a:pathLst>
              <a:path w="582929" h="144779">
                <a:moveTo>
                  <a:pt x="582929" y="1447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57199" y="6516922"/>
            <a:ext cx="456565" cy="113664"/>
          </a:xfrm>
          <a:custGeom>
            <a:avLst/>
            <a:gdLst/>
            <a:ahLst/>
            <a:cxnLst/>
            <a:rect l="l" t="t" r="r" b="b"/>
            <a:pathLst>
              <a:path w="456565" h="113665">
                <a:moveTo>
                  <a:pt x="456438" y="1135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34645" y="6220504"/>
            <a:ext cx="1677670" cy="418465"/>
          </a:xfrm>
          <a:custGeom>
            <a:avLst/>
            <a:gdLst/>
            <a:ahLst/>
            <a:cxnLst/>
            <a:rect l="l" t="t" r="r" b="b"/>
            <a:pathLst>
              <a:path w="1677670" h="418465">
                <a:moveTo>
                  <a:pt x="1677162" y="4183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131975" y="6452152"/>
            <a:ext cx="210820" cy="52705"/>
          </a:xfrm>
          <a:custGeom>
            <a:avLst/>
            <a:gdLst/>
            <a:ahLst/>
            <a:cxnLst/>
            <a:rect l="l" t="t" r="r" b="b"/>
            <a:pathLst>
              <a:path w="210820" h="52704">
                <a:moveTo>
                  <a:pt x="210311" y="52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64363" y="6086392"/>
            <a:ext cx="1224280" cy="306070"/>
          </a:xfrm>
          <a:custGeom>
            <a:avLst/>
            <a:gdLst/>
            <a:ahLst/>
            <a:cxnLst/>
            <a:rect l="l" t="t" r="r" b="b"/>
            <a:pathLst>
              <a:path w="1224279" h="306070">
                <a:moveTo>
                  <a:pt x="1223772" y="3055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62455" y="6318802"/>
            <a:ext cx="209550" cy="52069"/>
          </a:xfrm>
          <a:custGeom>
            <a:avLst/>
            <a:gdLst/>
            <a:ahLst/>
            <a:cxnLst/>
            <a:rect l="l" t="t" r="r" b="b"/>
            <a:pathLst>
              <a:path w="209550" h="52070">
                <a:moveTo>
                  <a:pt x="20955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94081" y="5952280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10">
                <a:moveTo>
                  <a:pt x="14477" y="3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192174" y="6184690"/>
            <a:ext cx="209550" cy="52069"/>
          </a:xfrm>
          <a:custGeom>
            <a:avLst/>
            <a:gdLst/>
            <a:ahLst/>
            <a:cxnLst/>
            <a:rect l="l" t="t" r="r" b="b"/>
            <a:pathLst>
              <a:path w="209550" h="52070">
                <a:moveTo>
                  <a:pt x="20955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21893" y="6050578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251610" y="5916466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281327" y="5783116"/>
            <a:ext cx="210820" cy="52069"/>
          </a:xfrm>
          <a:custGeom>
            <a:avLst/>
            <a:gdLst/>
            <a:ahLst/>
            <a:cxnLst/>
            <a:rect l="l" t="t" r="r" b="b"/>
            <a:pathLst>
              <a:path w="210820" h="52070">
                <a:moveTo>
                  <a:pt x="210311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311807" y="5649004"/>
            <a:ext cx="209550" cy="52069"/>
          </a:xfrm>
          <a:custGeom>
            <a:avLst/>
            <a:gdLst/>
            <a:ahLst/>
            <a:cxnLst/>
            <a:rect l="l" t="t" r="r" b="b"/>
            <a:pathLst>
              <a:path w="209550" h="52070">
                <a:moveTo>
                  <a:pt x="20955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341525" y="5514892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371243" y="5380780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400962" y="5247430"/>
            <a:ext cx="209550" cy="52069"/>
          </a:xfrm>
          <a:custGeom>
            <a:avLst/>
            <a:gdLst/>
            <a:ahLst/>
            <a:cxnLst/>
            <a:rect l="l" t="t" r="r" b="b"/>
            <a:pathLst>
              <a:path w="209550" h="52070">
                <a:moveTo>
                  <a:pt x="20955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430679" y="5113318"/>
            <a:ext cx="210820" cy="52069"/>
          </a:xfrm>
          <a:custGeom>
            <a:avLst/>
            <a:gdLst/>
            <a:ahLst/>
            <a:cxnLst/>
            <a:rect l="l" t="t" r="r" b="b"/>
            <a:pathLst>
              <a:path w="210820" h="52070">
                <a:moveTo>
                  <a:pt x="210311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45563" y="5024926"/>
            <a:ext cx="25400" cy="6985"/>
          </a:xfrm>
          <a:custGeom>
            <a:avLst/>
            <a:gdLst/>
            <a:ahLst/>
            <a:cxnLst/>
            <a:rect l="l" t="t" r="r" b="b"/>
            <a:pathLst>
              <a:path w="25400" h="6985">
                <a:moveTo>
                  <a:pt x="25146" y="68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461160" y="4979206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4" h="3175">
                <a:moveTo>
                  <a:pt x="12953" y="30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75281" y="4891576"/>
            <a:ext cx="25400" cy="6350"/>
          </a:xfrm>
          <a:custGeom>
            <a:avLst/>
            <a:gdLst/>
            <a:ahLst/>
            <a:cxnLst/>
            <a:rect l="l" t="t" r="r" b="b"/>
            <a:pathLst>
              <a:path w="25400" h="6350">
                <a:moveTo>
                  <a:pt x="25146" y="60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490877" y="4845094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4" h="3810">
                <a:moveTo>
                  <a:pt x="12953" y="3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04999" y="4757464"/>
            <a:ext cx="25400" cy="6350"/>
          </a:xfrm>
          <a:custGeom>
            <a:avLst/>
            <a:gdLst/>
            <a:ahLst/>
            <a:cxnLst/>
            <a:rect l="l" t="t" r="r" b="b"/>
            <a:pathLst>
              <a:path w="25400" h="6350">
                <a:moveTo>
                  <a:pt x="25146" y="60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20595" y="4711744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4" h="3175">
                <a:moveTo>
                  <a:pt x="12953" y="30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734717" y="4623353"/>
            <a:ext cx="25400" cy="6350"/>
          </a:xfrm>
          <a:custGeom>
            <a:avLst/>
            <a:gdLst/>
            <a:ahLst/>
            <a:cxnLst/>
            <a:rect l="l" t="t" r="r" b="b"/>
            <a:pathLst>
              <a:path w="25400" h="6350">
                <a:moveTo>
                  <a:pt x="25146" y="60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50312" y="4577632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4" h="3175">
                <a:moveTo>
                  <a:pt x="12953" y="30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80031" y="4443521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10512" y="4309409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40229" y="4176059"/>
            <a:ext cx="209550" cy="52069"/>
          </a:xfrm>
          <a:custGeom>
            <a:avLst/>
            <a:gdLst/>
            <a:ahLst/>
            <a:cxnLst/>
            <a:rect l="l" t="t" r="r" b="b"/>
            <a:pathLst>
              <a:path w="209550" h="52070">
                <a:moveTo>
                  <a:pt x="20955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69948" y="4041947"/>
            <a:ext cx="209550" cy="52069"/>
          </a:xfrm>
          <a:custGeom>
            <a:avLst/>
            <a:gdLst/>
            <a:ahLst/>
            <a:cxnLst/>
            <a:rect l="l" t="t" r="r" b="b"/>
            <a:pathLst>
              <a:path w="209550" h="52070">
                <a:moveTo>
                  <a:pt x="20955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99664" y="3907835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729384" y="3773723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819299" y="3372149"/>
            <a:ext cx="209550" cy="52705"/>
          </a:xfrm>
          <a:custGeom>
            <a:avLst/>
            <a:gdLst/>
            <a:ahLst/>
            <a:cxnLst/>
            <a:rect l="l" t="t" r="r" b="b"/>
            <a:pathLst>
              <a:path w="209550" h="52704">
                <a:moveTo>
                  <a:pt x="209550" y="52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480208" y="3146597"/>
            <a:ext cx="578485" cy="144145"/>
          </a:xfrm>
          <a:custGeom>
            <a:avLst/>
            <a:gdLst/>
            <a:ahLst/>
            <a:cxnLst/>
            <a:rect l="l" t="t" r="r" b="b"/>
            <a:pathLst>
              <a:path w="578484" h="144145">
                <a:moveTo>
                  <a:pt x="578357" y="1440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411122" y="2738165"/>
            <a:ext cx="1677670" cy="418465"/>
          </a:xfrm>
          <a:custGeom>
            <a:avLst/>
            <a:gdLst/>
            <a:ahLst/>
            <a:cxnLst/>
            <a:rect l="l" t="t" r="r" b="b"/>
            <a:pathLst>
              <a:path w="1677670" h="418464">
                <a:moveTo>
                  <a:pt x="1677162" y="4183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440840" y="2604815"/>
            <a:ext cx="1678305" cy="418465"/>
          </a:xfrm>
          <a:custGeom>
            <a:avLst/>
            <a:gdLst/>
            <a:ahLst/>
            <a:cxnLst/>
            <a:rect l="l" t="t" r="r" b="b"/>
            <a:pathLst>
              <a:path w="1678304" h="418464">
                <a:moveTo>
                  <a:pt x="1677924" y="4183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756308" y="2541569"/>
            <a:ext cx="1392555" cy="347980"/>
          </a:xfrm>
          <a:custGeom>
            <a:avLst/>
            <a:gdLst/>
            <a:ahLst/>
            <a:cxnLst/>
            <a:rect l="l" t="t" r="r" b="b"/>
            <a:pathLst>
              <a:path w="1392554" h="347980">
                <a:moveTo>
                  <a:pt x="1392174" y="3474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471320" y="2470703"/>
            <a:ext cx="51435" cy="13335"/>
          </a:xfrm>
          <a:custGeom>
            <a:avLst/>
            <a:gdLst/>
            <a:ahLst/>
            <a:cxnLst/>
            <a:rect l="l" t="t" r="r" b="b"/>
            <a:pathLst>
              <a:path w="51434" h="13335">
                <a:moveTo>
                  <a:pt x="51053" y="129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04314" y="2412029"/>
            <a:ext cx="1374140" cy="342900"/>
          </a:xfrm>
          <a:custGeom>
            <a:avLst/>
            <a:gdLst/>
            <a:ahLst/>
            <a:cxnLst/>
            <a:rect l="l" t="t" r="r" b="b"/>
            <a:pathLst>
              <a:path w="1374140" h="342900">
                <a:moveTo>
                  <a:pt x="1373886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501038" y="2336591"/>
            <a:ext cx="68580" cy="17780"/>
          </a:xfrm>
          <a:custGeom>
            <a:avLst/>
            <a:gdLst/>
            <a:ahLst/>
            <a:cxnLst/>
            <a:rect l="l" t="t" r="r" b="b"/>
            <a:pathLst>
              <a:path w="68579" h="17780">
                <a:moveTo>
                  <a:pt x="68579" y="1752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93746" y="2467655"/>
            <a:ext cx="614680" cy="153670"/>
          </a:xfrm>
          <a:custGeom>
            <a:avLst/>
            <a:gdLst/>
            <a:ahLst/>
            <a:cxnLst/>
            <a:rect l="l" t="t" r="r" b="b"/>
            <a:pathLst>
              <a:path w="614679" h="153669">
                <a:moveTo>
                  <a:pt x="614172" y="1531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30756" y="2202479"/>
            <a:ext cx="577215" cy="144145"/>
          </a:xfrm>
          <a:custGeom>
            <a:avLst/>
            <a:gdLst/>
            <a:ahLst/>
            <a:cxnLst/>
            <a:rect l="l" t="t" r="r" b="b"/>
            <a:pathLst>
              <a:path w="577215" h="144144">
                <a:moveTo>
                  <a:pt x="576833" y="1440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60474" y="2069129"/>
            <a:ext cx="885190" cy="220345"/>
          </a:xfrm>
          <a:custGeom>
            <a:avLst/>
            <a:gdLst/>
            <a:ahLst/>
            <a:cxnLst/>
            <a:rect l="l" t="t" r="r" b="b"/>
            <a:pathLst>
              <a:path w="885190" h="220344">
                <a:moveTo>
                  <a:pt x="884681" y="2202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66167" y="2790739"/>
            <a:ext cx="149860" cy="149860"/>
          </a:xfrm>
          <a:custGeom>
            <a:avLst/>
            <a:gdLst/>
            <a:ahLst/>
            <a:cxnLst/>
            <a:rect l="l" t="t" r="r" b="b"/>
            <a:pathLst>
              <a:path w="149859" h="149860">
                <a:moveTo>
                  <a:pt x="0" y="149351"/>
                </a:moveTo>
                <a:lnTo>
                  <a:pt x="149352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10541" y="2843317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10">
                <a:moveTo>
                  <a:pt x="0" y="346709"/>
                </a:moveTo>
                <a:lnTo>
                  <a:pt x="34671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54915" y="2895133"/>
            <a:ext cx="544195" cy="544195"/>
          </a:xfrm>
          <a:custGeom>
            <a:avLst/>
            <a:gdLst/>
            <a:ahLst/>
            <a:cxnLst/>
            <a:rect l="l" t="t" r="r" b="b"/>
            <a:pathLst>
              <a:path w="544195" h="544195">
                <a:moveTo>
                  <a:pt x="0" y="544067"/>
                </a:moveTo>
                <a:lnTo>
                  <a:pt x="544068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199289" y="2947711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0" y="741426"/>
                </a:moveTo>
                <a:lnTo>
                  <a:pt x="741426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43662" y="3000289"/>
            <a:ext cx="939165" cy="939165"/>
          </a:xfrm>
          <a:custGeom>
            <a:avLst/>
            <a:gdLst/>
            <a:ahLst/>
            <a:cxnLst/>
            <a:rect l="l" t="t" r="r" b="b"/>
            <a:pathLst>
              <a:path w="939165" h="939164">
                <a:moveTo>
                  <a:pt x="0" y="938784"/>
                </a:moveTo>
                <a:lnTo>
                  <a:pt x="93878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088036" y="411509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18339" y="3052105"/>
            <a:ext cx="1005840" cy="1007110"/>
          </a:xfrm>
          <a:custGeom>
            <a:avLst/>
            <a:gdLst/>
            <a:ahLst/>
            <a:cxnLst/>
            <a:rect l="l" t="t" r="r" b="b"/>
            <a:pathLst>
              <a:path w="1005840" h="1007110">
                <a:moveTo>
                  <a:pt x="0" y="1006601"/>
                </a:moveTo>
                <a:lnTo>
                  <a:pt x="100584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032411" y="4364270"/>
            <a:ext cx="73660" cy="74295"/>
          </a:xfrm>
          <a:custGeom>
            <a:avLst/>
            <a:gdLst/>
            <a:ahLst/>
            <a:cxnLst/>
            <a:rect l="l" t="t" r="r" b="b"/>
            <a:pathLst>
              <a:path w="73660" h="74295">
                <a:moveTo>
                  <a:pt x="0" y="73913"/>
                </a:moveTo>
                <a:lnTo>
                  <a:pt x="73152" y="0"/>
                </a:lnTo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38735" y="3104683"/>
            <a:ext cx="1027430" cy="1027430"/>
          </a:xfrm>
          <a:custGeom>
            <a:avLst/>
            <a:gdLst/>
            <a:ahLst/>
            <a:cxnLst/>
            <a:rect l="l" t="t" r="r" b="b"/>
            <a:pathLst>
              <a:path w="1027429" h="1027429">
                <a:moveTo>
                  <a:pt x="0" y="1027176"/>
                </a:moveTo>
                <a:lnTo>
                  <a:pt x="1027176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76785" y="4547149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0" y="140208"/>
                </a:moveTo>
                <a:lnTo>
                  <a:pt x="140208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83109" y="3156499"/>
            <a:ext cx="1224915" cy="1225550"/>
          </a:xfrm>
          <a:custGeom>
            <a:avLst/>
            <a:gdLst/>
            <a:ahLst/>
            <a:cxnLst/>
            <a:rect l="l" t="t" r="r" b="b"/>
            <a:pathLst>
              <a:path w="1224915" h="1225550">
                <a:moveTo>
                  <a:pt x="0" y="1225295"/>
                </a:moveTo>
                <a:lnTo>
                  <a:pt x="122453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921159" y="3209076"/>
            <a:ext cx="1728470" cy="1728470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1728216"/>
                </a:moveTo>
                <a:lnTo>
                  <a:pt x="1728216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65533" y="4415322"/>
            <a:ext cx="772160" cy="772160"/>
          </a:xfrm>
          <a:custGeom>
            <a:avLst/>
            <a:gdLst/>
            <a:ahLst/>
            <a:cxnLst/>
            <a:rect l="l" t="t" r="r" b="b"/>
            <a:pathLst>
              <a:path w="772159" h="772160">
                <a:moveTo>
                  <a:pt x="0" y="771906"/>
                </a:moveTo>
                <a:lnTo>
                  <a:pt x="771906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75765" y="3260893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10">
                <a:moveTo>
                  <a:pt x="0" y="816101"/>
                </a:moveTo>
                <a:lnTo>
                  <a:pt x="81534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741833" y="4182150"/>
            <a:ext cx="128905" cy="128270"/>
          </a:xfrm>
          <a:custGeom>
            <a:avLst/>
            <a:gdLst/>
            <a:ahLst/>
            <a:cxnLst/>
            <a:rect l="l" t="t" r="r" b="b"/>
            <a:pathLst>
              <a:path w="128904" h="128270">
                <a:moveTo>
                  <a:pt x="0" y="128015"/>
                </a:moveTo>
                <a:lnTo>
                  <a:pt x="128778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09145" y="4509048"/>
            <a:ext cx="928369" cy="927735"/>
          </a:xfrm>
          <a:custGeom>
            <a:avLst/>
            <a:gdLst/>
            <a:ahLst/>
            <a:cxnLst/>
            <a:rect l="l" t="t" r="r" b="b"/>
            <a:pathLst>
              <a:path w="928370" h="927735">
                <a:moveTo>
                  <a:pt x="0" y="927353"/>
                </a:moveTo>
                <a:lnTo>
                  <a:pt x="928116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101496" y="3443010"/>
            <a:ext cx="702310" cy="702310"/>
          </a:xfrm>
          <a:custGeom>
            <a:avLst/>
            <a:gdLst/>
            <a:ahLst/>
            <a:cxnLst/>
            <a:rect l="l" t="t" r="r" b="b"/>
            <a:pathLst>
              <a:path w="702309" h="702310">
                <a:moveTo>
                  <a:pt x="0" y="701801"/>
                </a:moveTo>
                <a:lnTo>
                  <a:pt x="701802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936143" y="427511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0" y="35051"/>
                </a:moveTo>
                <a:lnTo>
                  <a:pt x="35052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53518" y="4509048"/>
            <a:ext cx="1178560" cy="1177290"/>
          </a:xfrm>
          <a:custGeom>
            <a:avLst/>
            <a:gdLst/>
            <a:ahLst/>
            <a:cxnLst/>
            <a:rect l="l" t="t" r="r" b="b"/>
            <a:pathLst>
              <a:path w="1178559" h="1177289">
                <a:moveTo>
                  <a:pt x="0" y="1177289"/>
                </a:moveTo>
                <a:lnTo>
                  <a:pt x="1178052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130451" y="3692184"/>
            <a:ext cx="617220" cy="618490"/>
          </a:xfrm>
          <a:custGeom>
            <a:avLst/>
            <a:gdLst/>
            <a:ahLst/>
            <a:cxnLst/>
            <a:rect l="l" t="t" r="r" b="b"/>
            <a:pathLst>
              <a:path w="617220" h="618489">
                <a:moveTo>
                  <a:pt x="0" y="617981"/>
                </a:moveTo>
                <a:lnTo>
                  <a:pt x="61722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697893" y="4509048"/>
            <a:ext cx="1428115" cy="1427480"/>
          </a:xfrm>
          <a:custGeom>
            <a:avLst/>
            <a:gdLst/>
            <a:ahLst/>
            <a:cxnLst/>
            <a:rect l="l" t="t" r="r" b="b"/>
            <a:pathLst>
              <a:path w="1428115" h="1427479">
                <a:moveTo>
                  <a:pt x="0" y="1427226"/>
                </a:moveTo>
                <a:lnTo>
                  <a:pt x="1427988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323999" y="3942120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368300" h="368300">
                <a:moveTo>
                  <a:pt x="0" y="368046"/>
                </a:moveTo>
                <a:lnTo>
                  <a:pt x="368046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28193" y="4509049"/>
            <a:ext cx="1491615" cy="1491615"/>
          </a:xfrm>
          <a:custGeom>
            <a:avLst/>
            <a:gdLst/>
            <a:ahLst/>
            <a:cxnLst/>
            <a:rect l="l" t="t" r="r" b="b"/>
            <a:pathLst>
              <a:path w="1491615" h="1491614">
                <a:moveTo>
                  <a:pt x="0" y="1491234"/>
                </a:moveTo>
                <a:lnTo>
                  <a:pt x="149123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330857" y="4192056"/>
            <a:ext cx="306070" cy="306070"/>
          </a:xfrm>
          <a:custGeom>
            <a:avLst/>
            <a:gdLst/>
            <a:ahLst/>
            <a:cxnLst/>
            <a:rect l="l" t="t" r="r" b="b"/>
            <a:pathLst>
              <a:path w="306070" h="306070">
                <a:moveTo>
                  <a:pt x="0" y="305562"/>
                </a:moveTo>
                <a:lnTo>
                  <a:pt x="305562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969925" y="4441230"/>
            <a:ext cx="1610995" cy="1610995"/>
          </a:xfrm>
          <a:custGeom>
            <a:avLst/>
            <a:gdLst/>
            <a:ahLst/>
            <a:cxnLst/>
            <a:rect l="l" t="t" r="r" b="b"/>
            <a:pathLst>
              <a:path w="1610995" h="1610995">
                <a:moveTo>
                  <a:pt x="0" y="1610867"/>
                </a:moveTo>
                <a:lnTo>
                  <a:pt x="1610868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111657" y="4691167"/>
            <a:ext cx="1413510" cy="1413510"/>
          </a:xfrm>
          <a:custGeom>
            <a:avLst/>
            <a:gdLst/>
            <a:ahLst/>
            <a:cxnLst/>
            <a:rect l="l" t="t" r="r" b="b"/>
            <a:pathLst>
              <a:path w="1413509" h="1413510">
                <a:moveTo>
                  <a:pt x="0" y="1413510"/>
                </a:moveTo>
                <a:lnTo>
                  <a:pt x="141351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53390" y="4941103"/>
            <a:ext cx="1216660" cy="1216660"/>
          </a:xfrm>
          <a:custGeom>
            <a:avLst/>
            <a:gdLst/>
            <a:ahLst/>
            <a:cxnLst/>
            <a:rect l="l" t="t" r="r" b="b"/>
            <a:pathLst>
              <a:path w="1216659" h="1216660">
                <a:moveTo>
                  <a:pt x="0" y="1216152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94361" y="5190277"/>
            <a:ext cx="1019810" cy="1019175"/>
          </a:xfrm>
          <a:custGeom>
            <a:avLst/>
            <a:gdLst/>
            <a:ahLst/>
            <a:cxnLst/>
            <a:rect l="l" t="t" r="r" b="b"/>
            <a:pathLst>
              <a:path w="1019809" h="1019175">
                <a:moveTo>
                  <a:pt x="0" y="1018793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36093" y="5440214"/>
            <a:ext cx="822325" cy="821690"/>
          </a:xfrm>
          <a:custGeom>
            <a:avLst/>
            <a:gdLst/>
            <a:ahLst/>
            <a:cxnLst/>
            <a:rect l="l" t="t" r="r" b="b"/>
            <a:pathLst>
              <a:path w="822325" h="821689">
                <a:moveTo>
                  <a:pt x="0" y="821436"/>
                </a:moveTo>
                <a:lnTo>
                  <a:pt x="822197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77824" y="5689387"/>
            <a:ext cx="624840" cy="624840"/>
          </a:xfrm>
          <a:custGeom>
            <a:avLst/>
            <a:gdLst/>
            <a:ahLst/>
            <a:cxnLst/>
            <a:rect l="l" t="t" r="r" b="b"/>
            <a:pathLst>
              <a:path w="624840" h="624839">
                <a:moveTo>
                  <a:pt x="0" y="624839"/>
                </a:moveTo>
                <a:lnTo>
                  <a:pt x="62484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19557" y="5939323"/>
            <a:ext cx="427990" cy="426720"/>
          </a:xfrm>
          <a:custGeom>
            <a:avLst/>
            <a:gdLst/>
            <a:ahLst/>
            <a:cxnLst/>
            <a:rect l="l" t="t" r="r" b="b"/>
            <a:pathLst>
              <a:path w="427990" h="426720">
                <a:moveTo>
                  <a:pt x="0" y="426720"/>
                </a:moveTo>
                <a:lnTo>
                  <a:pt x="427481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961287" y="6189259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70">
                <a:moveTo>
                  <a:pt x="0" y="229362"/>
                </a:moveTo>
                <a:lnTo>
                  <a:pt x="229361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03021" y="6438433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0" y="32765"/>
                </a:moveTo>
                <a:lnTo>
                  <a:pt x="32004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543494" y="1996034"/>
            <a:ext cx="2665730" cy="5220970"/>
          </a:xfrm>
          <a:custGeom>
            <a:avLst/>
            <a:gdLst/>
            <a:ahLst/>
            <a:cxnLst/>
            <a:rect l="l" t="t" r="r" b="b"/>
            <a:pathLst>
              <a:path w="2665729" h="5220970">
                <a:moveTo>
                  <a:pt x="2665476" y="602742"/>
                </a:moveTo>
                <a:lnTo>
                  <a:pt x="1029462" y="0"/>
                </a:lnTo>
                <a:lnTo>
                  <a:pt x="0" y="4616958"/>
                </a:lnTo>
                <a:lnTo>
                  <a:pt x="1636014" y="5220462"/>
                </a:lnTo>
                <a:lnTo>
                  <a:pt x="2665476" y="60274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685988" y="2776322"/>
            <a:ext cx="2145030" cy="3726179"/>
          </a:xfrm>
          <a:custGeom>
            <a:avLst/>
            <a:gdLst/>
            <a:ahLst/>
            <a:cxnLst/>
            <a:rect l="l" t="t" r="r" b="b"/>
            <a:pathLst>
              <a:path w="2145029" h="3726179">
                <a:moveTo>
                  <a:pt x="2145029" y="527303"/>
                </a:moveTo>
                <a:lnTo>
                  <a:pt x="713231" y="0"/>
                </a:lnTo>
                <a:lnTo>
                  <a:pt x="0" y="3198114"/>
                </a:lnTo>
                <a:lnTo>
                  <a:pt x="81533" y="3228593"/>
                </a:lnTo>
                <a:lnTo>
                  <a:pt x="1431035" y="3726179"/>
                </a:lnTo>
                <a:lnTo>
                  <a:pt x="2145029" y="527303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133026" y="6155029"/>
            <a:ext cx="62230" cy="277495"/>
          </a:xfrm>
          <a:custGeom>
            <a:avLst/>
            <a:gdLst/>
            <a:ahLst/>
            <a:cxnLst/>
            <a:rect l="l" t="t" r="r" b="b"/>
            <a:pathLst>
              <a:path w="62229" h="277495">
                <a:moveTo>
                  <a:pt x="0" y="277367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343338" y="6201511"/>
            <a:ext cx="62865" cy="278130"/>
          </a:xfrm>
          <a:custGeom>
            <a:avLst/>
            <a:gdLst/>
            <a:ahLst/>
            <a:cxnLst/>
            <a:rect l="l" t="t" r="r" b="b"/>
            <a:pathLst>
              <a:path w="62865" h="278129">
                <a:moveTo>
                  <a:pt x="0" y="278129"/>
                </a:moveTo>
                <a:lnTo>
                  <a:pt x="624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108642" y="6209131"/>
            <a:ext cx="71120" cy="16510"/>
          </a:xfrm>
          <a:custGeom>
            <a:avLst/>
            <a:gdLst/>
            <a:ahLst/>
            <a:cxnLst/>
            <a:rect l="l" t="t" r="r" b="b"/>
            <a:pathLst>
              <a:path w="71120" h="16510">
                <a:moveTo>
                  <a:pt x="70866" y="160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389821" y="6271615"/>
            <a:ext cx="70485" cy="16510"/>
          </a:xfrm>
          <a:custGeom>
            <a:avLst/>
            <a:gdLst/>
            <a:ahLst/>
            <a:cxnLst/>
            <a:rect l="l" t="t" r="r" b="b"/>
            <a:pathLst>
              <a:path w="70484" h="16510">
                <a:moveTo>
                  <a:pt x="0" y="0"/>
                </a:moveTo>
                <a:lnTo>
                  <a:pt x="70104" y="160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133026" y="6193129"/>
            <a:ext cx="86360" cy="64135"/>
          </a:xfrm>
          <a:custGeom>
            <a:avLst/>
            <a:gdLst/>
            <a:ahLst/>
            <a:cxnLst/>
            <a:rect l="l" t="t" r="r" b="b"/>
            <a:pathLst>
              <a:path w="86359" h="64135">
                <a:moveTo>
                  <a:pt x="86106" y="0"/>
                </a:moveTo>
                <a:lnTo>
                  <a:pt x="0" y="54863"/>
                </a:lnTo>
                <a:lnTo>
                  <a:pt x="6096" y="64007"/>
                </a:lnTo>
                <a:lnTo>
                  <a:pt x="86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139123" y="6193129"/>
            <a:ext cx="86360" cy="64135"/>
          </a:xfrm>
          <a:custGeom>
            <a:avLst/>
            <a:gdLst/>
            <a:ahLst/>
            <a:cxnLst/>
            <a:rect l="l" t="t" r="r" b="b"/>
            <a:pathLst>
              <a:path w="86359" h="64135">
                <a:moveTo>
                  <a:pt x="80010" y="0"/>
                </a:moveTo>
                <a:lnTo>
                  <a:pt x="0" y="64008"/>
                </a:lnTo>
                <a:lnTo>
                  <a:pt x="86106" y="9144"/>
                </a:lnTo>
                <a:lnTo>
                  <a:pt x="8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50197" y="6240373"/>
            <a:ext cx="85725" cy="63500"/>
          </a:xfrm>
          <a:custGeom>
            <a:avLst/>
            <a:gdLst/>
            <a:ahLst/>
            <a:cxnLst/>
            <a:rect l="l" t="t" r="r" b="b"/>
            <a:pathLst>
              <a:path w="85725" h="63500">
                <a:moveTo>
                  <a:pt x="80010" y="0"/>
                </a:moveTo>
                <a:lnTo>
                  <a:pt x="0" y="63246"/>
                </a:lnTo>
                <a:lnTo>
                  <a:pt x="85344" y="9144"/>
                </a:lnTo>
                <a:lnTo>
                  <a:pt x="8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344101" y="6240373"/>
            <a:ext cx="86360" cy="63500"/>
          </a:xfrm>
          <a:custGeom>
            <a:avLst/>
            <a:gdLst/>
            <a:ahLst/>
            <a:cxnLst/>
            <a:rect l="l" t="t" r="r" b="b"/>
            <a:pathLst>
              <a:path w="86359" h="63500">
                <a:moveTo>
                  <a:pt x="86105" y="0"/>
                </a:moveTo>
                <a:lnTo>
                  <a:pt x="0" y="54102"/>
                </a:lnTo>
                <a:lnTo>
                  <a:pt x="6095" y="63246"/>
                </a:lnTo>
                <a:lnTo>
                  <a:pt x="86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236659" y="6051397"/>
            <a:ext cx="163829" cy="1373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943288" y="6438493"/>
            <a:ext cx="106680" cy="40005"/>
          </a:xfrm>
          <a:custGeom>
            <a:avLst/>
            <a:gdLst/>
            <a:ahLst/>
            <a:cxnLst/>
            <a:rect l="l" t="t" r="r" b="b"/>
            <a:pathLst>
              <a:path w="106679" h="40004">
                <a:moveTo>
                  <a:pt x="106679" y="396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718499" y="7046569"/>
            <a:ext cx="106680" cy="40005"/>
          </a:xfrm>
          <a:custGeom>
            <a:avLst/>
            <a:gdLst/>
            <a:ahLst/>
            <a:cxnLst/>
            <a:rect l="l" t="t" r="r" b="b"/>
            <a:pathLst>
              <a:path w="106679" h="40004">
                <a:moveTo>
                  <a:pt x="106679" y="396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761171" y="6395821"/>
            <a:ext cx="274320" cy="742950"/>
          </a:xfrm>
          <a:custGeom>
            <a:avLst/>
            <a:gdLst/>
            <a:ahLst/>
            <a:cxnLst/>
            <a:rect l="l" t="t" r="r" b="b"/>
            <a:pathLst>
              <a:path w="274320" h="742950">
                <a:moveTo>
                  <a:pt x="274320" y="0"/>
                </a:moveTo>
                <a:lnTo>
                  <a:pt x="0" y="7429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0984437" y="6419443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09">
                <a:moveTo>
                  <a:pt x="0" y="0"/>
                </a:moveTo>
                <a:lnTo>
                  <a:pt x="42672" y="92201"/>
                </a:lnTo>
                <a:lnTo>
                  <a:pt x="52578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984437" y="6414871"/>
            <a:ext cx="52705" cy="93345"/>
          </a:xfrm>
          <a:custGeom>
            <a:avLst/>
            <a:gdLst/>
            <a:ahLst/>
            <a:cxnLst/>
            <a:rect l="l" t="t" r="r" b="b"/>
            <a:pathLst>
              <a:path w="52704" h="93345">
                <a:moveTo>
                  <a:pt x="9905" y="0"/>
                </a:moveTo>
                <a:lnTo>
                  <a:pt x="0" y="4571"/>
                </a:lnTo>
                <a:lnTo>
                  <a:pt x="52577" y="92963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0759647" y="7022947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09">
                <a:moveTo>
                  <a:pt x="9905" y="0"/>
                </a:moveTo>
                <a:lnTo>
                  <a:pt x="0" y="4571"/>
                </a:lnTo>
                <a:lnTo>
                  <a:pt x="52577" y="92201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759647" y="7027519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4" h="92709">
                <a:moveTo>
                  <a:pt x="0" y="0"/>
                </a:moveTo>
                <a:lnTo>
                  <a:pt x="42672" y="92202"/>
                </a:lnTo>
                <a:lnTo>
                  <a:pt x="52577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705544" y="6624421"/>
            <a:ext cx="146346" cy="19126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428938" y="2014322"/>
            <a:ext cx="193040" cy="773430"/>
          </a:xfrm>
          <a:custGeom>
            <a:avLst/>
            <a:gdLst/>
            <a:ahLst/>
            <a:cxnLst/>
            <a:rect l="l" t="t" r="r" b="b"/>
            <a:pathLst>
              <a:path w="193040" h="773430">
                <a:moveTo>
                  <a:pt x="0" y="773429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610551" y="6004916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5" h="632459">
                <a:moveTo>
                  <a:pt x="0" y="632459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558478" y="2062327"/>
            <a:ext cx="193040" cy="772795"/>
          </a:xfrm>
          <a:custGeom>
            <a:avLst/>
            <a:gdLst/>
            <a:ahLst/>
            <a:cxnLst/>
            <a:rect l="l" t="t" r="r" b="b"/>
            <a:pathLst>
              <a:path w="193040" h="772794">
                <a:moveTo>
                  <a:pt x="0" y="772668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740090" y="6052921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5" h="632459">
                <a:moveTo>
                  <a:pt x="0" y="632459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688018" y="2109572"/>
            <a:ext cx="193040" cy="773430"/>
          </a:xfrm>
          <a:custGeom>
            <a:avLst/>
            <a:gdLst/>
            <a:ahLst/>
            <a:cxnLst/>
            <a:rect l="l" t="t" r="r" b="b"/>
            <a:pathLst>
              <a:path w="193040" h="773430">
                <a:moveTo>
                  <a:pt x="0" y="773429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869630" y="6100165"/>
            <a:ext cx="158115" cy="633730"/>
          </a:xfrm>
          <a:custGeom>
            <a:avLst/>
            <a:gdLst/>
            <a:ahLst/>
            <a:cxnLst/>
            <a:rect l="l" t="t" r="r" b="b"/>
            <a:pathLst>
              <a:path w="158115" h="633729">
                <a:moveTo>
                  <a:pt x="0" y="633222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817559" y="2157577"/>
            <a:ext cx="193040" cy="772795"/>
          </a:xfrm>
          <a:custGeom>
            <a:avLst/>
            <a:gdLst/>
            <a:ahLst/>
            <a:cxnLst/>
            <a:rect l="l" t="t" r="r" b="b"/>
            <a:pathLst>
              <a:path w="193040" h="772794">
                <a:moveTo>
                  <a:pt x="0" y="772668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999171" y="6148171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5" h="632459">
                <a:moveTo>
                  <a:pt x="0" y="632459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098737" y="2204821"/>
            <a:ext cx="41275" cy="167005"/>
          </a:xfrm>
          <a:custGeom>
            <a:avLst/>
            <a:gdLst/>
            <a:ahLst/>
            <a:cxnLst/>
            <a:rect l="l" t="t" r="r" b="b"/>
            <a:pathLst>
              <a:path w="41275" h="167005">
                <a:moveTo>
                  <a:pt x="0" y="166877"/>
                </a:moveTo>
                <a:lnTo>
                  <a:pt x="411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947099" y="2430374"/>
            <a:ext cx="136525" cy="548005"/>
          </a:xfrm>
          <a:custGeom>
            <a:avLst/>
            <a:gdLst/>
            <a:ahLst/>
            <a:cxnLst/>
            <a:rect l="l" t="t" r="r" b="b"/>
            <a:pathLst>
              <a:path w="136525" h="548005">
                <a:moveTo>
                  <a:pt x="0" y="547877"/>
                </a:moveTo>
                <a:lnTo>
                  <a:pt x="13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128711" y="6693763"/>
            <a:ext cx="33655" cy="135255"/>
          </a:xfrm>
          <a:custGeom>
            <a:avLst/>
            <a:gdLst/>
            <a:ahLst/>
            <a:cxnLst/>
            <a:rect l="l" t="t" r="r" b="b"/>
            <a:pathLst>
              <a:path w="33654" h="135254">
                <a:moveTo>
                  <a:pt x="0" y="134874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1255709" y="2252828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80">
                <a:moveTo>
                  <a:pt x="0" y="55625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204149" y="6196178"/>
            <a:ext cx="82550" cy="328930"/>
          </a:xfrm>
          <a:custGeom>
            <a:avLst/>
            <a:gdLst/>
            <a:ahLst/>
            <a:cxnLst/>
            <a:rect l="l" t="t" r="r" b="b"/>
            <a:pathLst>
              <a:path w="82550" h="328929">
                <a:moveTo>
                  <a:pt x="0" y="328421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076638" y="2478380"/>
            <a:ext cx="136525" cy="548005"/>
          </a:xfrm>
          <a:custGeom>
            <a:avLst/>
            <a:gdLst/>
            <a:ahLst/>
            <a:cxnLst/>
            <a:rect l="l" t="t" r="r" b="b"/>
            <a:pathLst>
              <a:path w="136525" h="548005">
                <a:moveTo>
                  <a:pt x="0" y="547877"/>
                </a:moveTo>
                <a:lnTo>
                  <a:pt x="13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258251" y="6741770"/>
            <a:ext cx="33655" cy="135255"/>
          </a:xfrm>
          <a:custGeom>
            <a:avLst/>
            <a:gdLst/>
            <a:ahLst/>
            <a:cxnLst/>
            <a:rect l="l" t="t" r="r" b="b"/>
            <a:pathLst>
              <a:path w="33654" h="135254">
                <a:moveTo>
                  <a:pt x="0" y="134874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385249" y="2300834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80">
                <a:moveTo>
                  <a:pt x="0" y="55625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333688" y="6244184"/>
            <a:ext cx="82550" cy="327660"/>
          </a:xfrm>
          <a:custGeom>
            <a:avLst/>
            <a:gdLst/>
            <a:ahLst/>
            <a:cxnLst/>
            <a:rect l="l" t="t" r="r" b="b"/>
            <a:pathLst>
              <a:path w="82550" h="327659">
                <a:moveTo>
                  <a:pt x="0" y="32766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206178" y="2525624"/>
            <a:ext cx="136525" cy="548005"/>
          </a:xfrm>
          <a:custGeom>
            <a:avLst/>
            <a:gdLst/>
            <a:ahLst/>
            <a:cxnLst/>
            <a:rect l="l" t="t" r="r" b="b"/>
            <a:pathLst>
              <a:path w="136525" h="548005">
                <a:moveTo>
                  <a:pt x="0" y="547877"/>
                </a:moveTo>
                <a:lnTo>
                  <a:pt x="13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387790" y="6789015"/>
            <a:ext cx="33655" cy="135255"/>
          </a:xfrm>
          <a:custGeom>
            <a:avLst/>
            <a:gdLst/>
            <a:ahLst/>
            <a:cxnLst/>
            <a:rect l="l" t="t" r="r" b="b"/>
            <a:pathLst>
              <a:path w="33654" h="135254">
                <a:moveTo>
                  <a:pt x="0" y="134874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514788" y="2348078"/>
            <a:ext cx="13970" cy="56515"/>
          </a:xfrm>
          <a:custGeom>
            <a:avLst/>
            <a:gdLst/>
            <a:ahLst/>
            <a:cxnLst/>
            <a:rect l="l" t="t" r="r" b="b"/>
            <a:pathLst>
              <a:path w="13970" h="56514">
                <a:moveTo>
                  <a:pt x="0" y="56388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463228" y="6291428"/>
            <a:ext cx="81915" cy="328930"/>
          </a:xfrm>
          <a:custGeom>
            <a:avLst/>
            <a:gdLst/>
            <a:ahLst/>
            <a:cxnLst/>
            <a:rect l="l" t="t" r="r" b="b"/>
            <a:pathLst>
              <a:path w="81915" h="328929">
                <a:moveTo>
                  <a:pt x="0" y="328421"/>
                </a:moveTo>
                <a:lnTo>
                  <a:pt x="815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1335718" y="2573630"/>
            <a:ext cx="136525" cy="548005"/>
          </a:xfrm>
          <a:custGeom>
            <a:avLst/>
            <a:gdLst/>
            <a:ahLst/>
            <a:cxnLst/>
            <a:rect l="l" t="t" r="r" b="b"/>
            <a:pathLst>
              <a:path w="136525" h="548005">
                <a:moveTo>
                  <a:pt x="0" y="547877"/>
                </a:moveTo>
                <a:lnTo>
                  <a:pt x="13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516568" y="6837020"/>
            <a:ext cx="34290" cy="135255"/>
          </a:xfrm>
          <a:custGeom>
            <a:avLst/>
            <a:gdLst/>
            <a:ahLst/>
            <a:cxnLst/>
            <a:rect l="l" t="t" r="r" b="b"/>
            <a:pathLst>
              <a:path w="34290" h="135254">
                <a:moveTo>
                  <a:pt x="0" y="134874"/>
                </a:moveTo>
                <a:lnTo>
                  <a:pt x="342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590988" y="2396084"/>
            <a:ext cx="67310" cy="268605"/>
          </a:xfrm>
          <a:custGeom>
            <a:avLst/>
            <a:gdLst/>
            <a:ahLst/>
            <a:cxnLst/>
            <a:rect l="l" t="t" r="r" b="b"/>
            <a:pathLst>
              <a:path w="67309" h="268605">
                <a:moveTo>
                  <a:pt x="0" y="268224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592768" y="6339434"/>
            <a:ext cx="81915" cy="328930"/>
          </a:xfrm>
          <a:custGeom>
            <a:avLst/>
            <a:gdLst/>
            <a:ahLst/>
            <a:cxnLst/>
            <a:rect l="l" t="t" r="r" b="b"/>
            <a:pathLst>
              <a:path w="81915" h="328929">
                <a:moveTo>
                  <a:pt x="0" y="328422"/>
                </a:moveTo>
                <a:lnTo>
                  <a:pt x="815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465257" y="2899768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09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646107" y="6819496"/>
            <a:ext cx="50800" cy="200660"/>
          </a:xfrm>
          <a:custGeom>
            <a:avLst/>
            <a:gdLst/>
            <a:ahLst/>
            <a:cxnLst/>
            <a:rect l="l" t="t" r="r" b="b"/>
            <a:pathLst>
              <a:path w="50800" h="200659">
                <a:moveTo>
                  <a:pt x="0" y="200405"/>
                </a:moveTo>
                <a:lnTo>
                  <a:pt x="502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1720528" y="2443330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09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0755075" y="6387442"/>
            <a:ext cx="48895" cy="196850"/>
          </a:xfrm>
          <a:custGeom>
            <a:avLst/>
            <a:gdLst/>
            <a:ahLst/>
            <a:cxnLst/>
            <a:rect l="l" t="t" r="r" b="b"/>
            <a:pathLst>
              <a:path w="48895" h="196850">
                <a:moveTo>
                  <a:pt x="0" y="196596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594799" y="2774036"/>
            <a:ext cx="110489" cy="443230"/>
          </a:xfrm>
          <a:custGeom>
            <a:avLst/>
            <a:gdLst/>
            <a:ahLst/>
            <a:cxnLst/>
            <a:rect l="l" t="t" r="r" b="b"/>
            <a:pathLst>
              <a:path w="110490" h="443230">
                <a:moveTo>
                  <a:pt x="0" y="442722"/>
                </a:moveTo>
                <a:lnTo>
                  <a:pt x="1104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0775649" y="6866739"/>
            <a:ext cx="50800" cy="201295"/>
          </a:xfrm>
          <a:custGeom>
            <a:avLst/>
            <a:gdLst/>
            <a:ahLst/>
            <a:cxnLst/>
            <a:rect l="l" t="t" r="r" b="b"/>
            <a:pathLst>
              <a:path w="50800" h="201295">
                <a:moveTo>
                  <a:pt x="0" y="201168"/>
                </a:moveTo>
                <a:lnTo>
                  <a:pt x="502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724338" y="2491336"/>
            <a:ext cx="193040" cy="772795"/>
          </a:xfrm>
          <a:custGeom>
            <a:avLst/>
            <a:gdLst/>
            <a:ahLst/>
            <a:cxnLst/>
            <a:rect l="l" t="t" r="r" b="b"/>
            <a:pathLst>
              <a:path w="193040" h="772795">
                <a:moveTo>
                  <a:pt x="0" y="772668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0884614" y="6434686"/>
            <a:ext cx="48895" cy="197485"/>
          </a:xfrm>
          <a:custGeom>
            <a:avLst/>
            <a:gdLst/>
            <a:ahLst/>
            <a:cxnLst/>
            <a:rect l="l" t="t" r="r" b="b"/>
            <a:pathLst>
              <a:path w="48895" h="197484">
                <a:moveTo>
                  <a:pt x="0" y="197357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0905188" y="6482692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5" h="632459">
                <a:moveTo>
                  <a:pt x="0" y="632460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619181" y="2539342"/>
            <a:ext cx="427990" cy="1713230"/>
          </a:xfrm>
          <a:custGeom>
            <a:avLst/>
            <a:gdLst/>
            <a:ahLst/>
            <a:cxnLst/>
            <a:rect l="l" t="t" r="r" b="b"/>
            <a:pathLst>
              <a:path w="427990" h="1713229">
                <a:moveTo>
                  <a:pt x="0" y="1712975"/>
                </a:moveTo>
                <a:lnTo>
                  <a:pt x="4274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034728" y="6232755"/>
            <a:ext cx="231775" cy="930910"/>
          </a:xfrm>
          <a:custGeom>
            <a:avLst/>
            <a:gdLst/>
            <a:ahLst/>
            <a:cxnLst/>
            <a:rect l="l" t="t" r="r" b="b"/>
            <a:pathLst>
              <a:path w="231775" h="930909">
                <a:moveTo>
                  <a:pt x="0" y="930402"/>
                </a:moveTo>
                <a:lnTo>
                  <a:pt x="2316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680142" y="2586586"/>
            <a:ext cx="495300" cy="1988820"/>
          </a:xfrm>
          <a:custGeom>
            <a:avLst/>
            <a:gdLst/>
            <a:ahLst/>
            <a:cxnLst/>
            <a:rect l="l" t="t" r="r" b="b"/>
            <a:pathLst>
              <a:path w="495300" h="1988820">
                <a:moveTo>
                  <a:pt x="0" y="1988820"/>
                </a:moveTo>
                <a:lnTo>
                  <a:pt x="495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69906" y="2010515"/>
            <a:ext cx="127635" cy="31750"/>
          </a:xfrm>
          <a:custGeom>
            <a:avLst/>
            <a:gdLst/>
            <a:ahLst/>
            <a:cxnLst/>
            <a:rect l="l" t="t" r="r" b="b"/>
            <a:pathLst>
              <a:path w="127634" h="31750">
                <a:moveTo>
                  <a:pt x="127253" y="3124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481007" y="2005177"/>
            <a:ext cx="2707006" cy="52445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 txBox="1"/>
          <p:nvPr/>
        </p:nvSpPr>
        <p:spPr>
          <a:xfrm>
            <a:off x="10327978" y="8052265"/>
            <a:ext cx="1161415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0" b="1" spc="85" dirty="0">
                <a:solidFill>
                  <a:srgbClr val="FFFFFF"/>
                </a:solidFill>
                <a:latin typeface="Book Antiqua"/>
                <a:cs typeface="Book Antiqua"/>
              </a:rPr>
              <a:t>Lote</a:t>
            </a:r>
            <a:r>
              <a:rPr sz="2500" b="1" spc="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500" b="1" spc="229" dirty="0">
                <a:solidFill>
                  <a:srgbClr val="FFFFFF"/>
                </a:solidFill>
                <a:latin typeface="Book Antiqua"/>
                <a:cs typeface="Book Antiqua"/>
              </a:rPr>
              <a:t>24</a:t>
            </a:r>
            <a:endParaRPr sz="2500">
              <a:latin typeface="Book Antiqua"/>
              <a:cs typeface="Book Antiqua"/>
            </a:endParaRPr>
          </a:p>
          <a:p>
            <a:pPr marL="3810">
              <a:lnSpc>
                <a:spcPct val="100000"/>
              </a:lnSpc>
              <a:spcBef>
                <a:spcPts val="1505"/>
              </a:spcBef>
            </a:pPr>
            <a:r>
              <a:rPr sz="1900" b="1" spc="80" dirty="0">
                <a:solidFill>
                  <a:srgbClr val="FFFFFF"/>
                </a:solidFill>
                <a:latin typeface="Calibri"/>
                <a:cs typeface="Calibri"/>
              </a:rPr>
              <a:t>394.19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m2</a:t>
            </a:r>
            <a:endParaRPr sz="19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1035"/>
              </a:spcBef>
            </a:pPr>
            <a:r>
              <a:rPr sz="2000" b="1" spc="90" dirty="0">
                <a:solidFill>
                  <a:srgbClr val="FFFFFF"/>
                </a:solidFill>
                <a:latin typeface="Calibri"/>
                <a:cs typeface="Calibri"/>
              </a:rPr>
              <a:t>$985,475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6022542" y="8552277"/>
            <a:ext cx="1165860" cy="77343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900" b="1" spc="80" dirty="0">
                <a:solidFill>
                  <a:srgbClr val="FFFFFF"/>
                </a:solidFill>
                <a:latin typeface="Calibri"/>
                <a:cs typeface="Calibri"/>
              </a:rPr>
              <a:t>394.29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m2</a:t>
            </a:r>
            <a:endParaRPr sz="19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620"/>
              </a:spcBef>
            </a:pPr>
            <a:r>
              <a:rPr sz="2000" b="1" spc="90" dirty="0">
                <a:solidFill>
                  <a:srgbClr val="FFFFFF"/>
                </a:solidFill>
                <a:latin typeface="Calibri"/>
                <a:cs typeface="Calibri"/>
              </a:rPr>
              <a:t>$985,725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752937" y="7983691"/>
            <a:ext cx="1164590" cy="132651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45"/>
              </a:spcBef>
            </a:pPr>
            <a:r>
              <a:rPr sz="2500" b="1" spc="85" dirty="0">
                <a:solidFill>
                  <a:srgbClr val="FFFFFF"/>
                </a:solidFill>
                <a:latin typeface="Book Antiqua"/>
                <a:cs typeface="Book Antiqua"/>
              </a:rPr>
              <a:t>Lote</a:t>
            </a:r>
            <a:r>
              <a:rPr sz="2500" b="1" spc="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500" b="1" spc="229" dirty="0">
                <a:solidFill>
                  <a:srgbClr val="FFFFFF"/>
                </a:solidFill>
                <a:latin typeface="Book Antiqua"/>
                <a:cs typeface="Book Antiqua"/>
              </a:rPr>
              <a:t>22</a:t>
            </a:r>
            <a:endParaRPr sz="2500">
              <a:latin typeface="Book Antiqua"/>
              <a:cs typeface="Book Antiqua"/>
            </a:endParaRPr>
          </a:p>
          <a:p>
            <a:pPr marL="11430">
              <a:lnSpc>
                <a:spcPct val="100000"/>
              </a:lnSpc>
              <a:spcBef>
                <a:spcPts val="875"/>
              </a:spcBef>
            </a:pPr>
            <a:r>
              <a:rPr sz="1900" b="1" spc="80" dirty="0">
                <a:solidFill>
                  <a:srgbClr val="FFFFFF"/>
                </a:solidFill>
                <a:latin typeface="Calibri"/>
                <a:cs typeface="Calibri"/>
              </a:rPr>
              <a:t>394.39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m2</a:t>
            </a:r>
            <a:endParaRPr sz="19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545"/>
              </a:spcBef>
            </a:pPr>
            <a:r>
              <a:rPr sz="2000" b="1" spc="170" dirty="0">
                <a:solidFill>
                  <a:srgbClr val="FFFFFF"/>
                </a:solidFill>
                <a:latin typeface="Book Antiqua"/>
                <a:cs typeface="Book Antiqua"/>
              </a:rPr>
              <a:t>$985,975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4502162" y="8154504"/>
            <a:ext cx="0" cy="1437005"/>
          </a:xfrm>
          <a:custGeom>
            <a:avLst/>
            <a:gdLst/>
            <a:ahLst/>
            <a:cxnLst/>
            <a:rect l="l" t="t" r="r" b="b"/>
            <a:pathLst>
              <a:path h="1437004">
                <a:moveTo>
                  <a:pt x="0" y="0"/>
                </a:moveTo>
                <a:lnTo>
                  <a:pt x="0" y="1436497"/>
                </a:lnTo>
              </a:path>
            </a:pathLst>
          </a:custGeom>
          <a:ln w="380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0" y="7690573"/>
            <a:ext cx="13004800" cy="233679"/>
          </a:xfrm>
          <a:custGeom>
            <a:avLst/>
            <a:gdLst/>
            <a:ahLst/>
            <a:cxnLst/>
            <a:rect l="l" t="t" r="r" b="b"/>
            <a:pathLst>
              <a:path w="13004800" h="233679">
                <a:moveTo>
                  <a:pt x="0" y="0"/>
                </a:moveTo>
                <a:lnTo>
                  <a:pt x="0" y="233425"/>
                </a:lnTo>
                <a:lnTo>
                  <a:pt x="13004800" y="233425"/>
                </a:lnTo>
                <a:lnTo>
                  <a:pt x="130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BAD5A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701633" y="8154504"/>
            <a:ext cx="0" cy="1437005"/>
          </a:xfrm>
          <a:custGeom>
            <a:avLst/>
            <a:gdLst/>
            <a:ahLst/>
            <a:cxnLst/>
            <a:rect l="l" t="t" r="r" b="b"/>
            <a:pathLst>
              <a:path h="1437004">
                <a:moveTo>
                  <a:pt x="0" y="0"/>
                </a:moveTo>
                <a:lnTo>
                  <a:pt x="0" y="1436497"/>
                </a:lnTo>
              </a:path>
            </a:pathLst>
          </a:custGeom>
          <a:ln w="380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5800" y="290995"/>
            <a:ext cx="2209800" cy="15453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423358" y="1952539"/>
            <a:ext cx="2666365" cy="5222875"/>
          </a:xfrm>
          <a:custGeom>
            <a:avLst/>
            <a:gdLst/>
            <a:ahLst/>
            <a:cxnLst/>
            <a:rect l="l" t="t" r="r" b="b"/>
            <a:pathLst>
              <a:path w="2666365" h="5222875">
                <a:moveTo>
                  <a:pt x="2666238" y="602742"/>
                </a:moveTo>
                <a:lnTo>
                  <a:pt x="1030224" y="0"/>
                </a:lnTo>
                <a:lnTo>
                  <a:pt x="0" y="4619244"/>
                </a:lnTo>
                <a:lnTo>
                  <a:pt x="1636014" y="5222748"/>
                </a:lnTo>
                <a:lnTo>
                  <a:pt x="2666238" y="60274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565852" y="2732827"/>
            <a:ext cx="2145030" cy="3728720"/>
          </a:xfrm>
          <a:custGeom>
            <a:avLst/>
            <a:gdLst/>
            <a:ahLst/>
            <a:cxnLst/>
            <a:rect l="l" t="t" r="r" b="b"/>
            <a:pathLst>
              <a:path w="2145029" h="3728720">
                <a:moveTo>
                  <a:pt x="2145030" y="527303"/>
                </a:moveTo>
                <a:lnTo>
                  <a:pt x="713232" y="0"/>
                </a:lnTo>
                <a:lnTo>
                  <a:pt x="0" y="3200399"/>
                </a:lnTo>
                <a:lnTo>
                  <a:pt x="81534" y="3230879"/>
                </a:lnTo>
                <a:lnTo>
                  <a:pt x="1431036" y="3728466"/>
                </a:lnTo>
                <a:lnTo>
                  <a:pt x="2145030" y="527303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27090" y="1957873"/>
            <a:ext cx="140335" cy="561975"/>
          </a:xfrm>
          <a:custGeom>
            <a:avLst/>
            <a:gdLst/>
            <a:ahLst/>
            <a:cxnLst/>
            <a:rect l="l" t="t" r="r" b="b"/>
            <a:pathLst>
              <a:path w="140335" h="561975">
                <a:moveTo>
                  <a:pt x="0" y="561594"/>
                </a:moveTo>
                <a:lnTo>
                  <a:pt x="140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455362" y="5950753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5" h="632459">
                <a:moveTo>
                  <a:pt x="0" y="632459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529782" y="2005119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10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04052" y="2509561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10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584902" y="5998759"/>
            <a:ext cx="157480" cy="632460"/>
          </a:xfrm>
          <a:custGeom>
            <a:avLst/>
            <a:gdLst/>
            <a:ahLst/>
            <a:cxnLst/>
            <a:rect l="l" t="t" r="r" b="b"/>
            <a:pathLst>
              <a:path w="157480" h="632459">
                <a:moveTo>
                  <a:pt x="0" y="632460"/>
                </a:moveTo>
                <a:lnTo>
                  <a:pt x="1569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59322" y="2053123"/>
            <a:ext cx="66675" cy="269240"/>
          </a:xfrm>
          <a:custGeom>
            <a:avLst/>
            <a:gdLst/>
            <a:ahLst/>
            <a:cxnLst/>
            <a:rect l="l" t="t" r="r" b="b"/>
            <a:pathLst>
              <a:path w="66675" h="269239">
                <a:moveTo>
                  <a:pt x="0" y="268985"/>
                </a:moveTo>
                <a:lnTo>
                  <a:pt x="66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533592" y="2556805"/>
            <a:ext cx="67310" cy="269240"/>
          </a:xfrm>
          <a:custGeom>
            <a:avLst/>
            <a:gdLst/>
            <a:ahLst/>
            <a:cxnLst/>
            <a:rect l="l" t="t" r="r" b="b"/>
            <a:pathLst>
              <a:path w="67310" h="269239">
                <a:moveTo>
                  <a:pt x="0" y="268985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713680" y="6046003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4" h="632459">
                <a:moveTo>
                  <a:pt x="0" y="632459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62370" y="2101129"/>
            <a:ext cx="193040" cy="772795"/>
          </a:xfrm>
          <a:custGeom>
            <a:avLst/>
            <a:gdLst/>
            <a:ahLst/>
            <a:cxnLst/>
            <a:rect l="l" t="t" r="r" b="b"/>
            <a:pathLst>
              <a:path w="193039" h="772794">
                <a:moveTo>
                  <a:pt x="0" y="772668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843220" y="6094009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4" h="632459">
                <a:moveTo>
                  <a:pt x="0" y="632460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791910" y="2148375"/>
            <a:ext cx="193040" cy="773430"/>
          </a:xfrm>
          <a:custGeom>
            <a:avLst/>
            <a:gdLst/>
            <a:ahLst/>
            <a:cxnLst/>
            <a:rect l="l" t="t" r="r" b="b"/>
            <a:pathLst>
              <a:path w="193039" h="773430">
                <a:moveTo>
                  <a:pt x="0" y="773429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72760" y="6639601"/>
            <a:ext cx="33655" cy="135255"/>
          </a:xfrm>
          <a:custGeom>
            <a:avLst/>
            <a:gdLst/>
            <a:ahLst/>
            <a:cxnLst/>
            <a:rect l="l" t="t" r="r" b="b"/>
            <a:pathLst>
              <a:path w="33655" h="135254">
                <a:moveTo>
                  <a:pt x="0" y="134873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100520" y="2196381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69" h="55880">
                <a:moveTo>
                  <a:pt x="0" y="55625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20004" y="6142017"/>
            <a:ext cx="110489" cy="444500"/>
          </a:xfrm>
          <a:custGeom>
            <a:avLst/>
            <a:gdLst/>
            <a:ahLst/>
            <a:cxnLst/>
            <a:rect l="l" t="t" r="r" b="b"/>
            <a:pathLst>
              <a:path w="110489" h="444500">
                <a:moveTo>
                  <a:pt x="0" y="444245"/>
                </a:moveTo>
                <a:lnTo>
                  <a:pt x="1104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921450" y="2421169"/>
            <a:ext cx="137160" cy="548005"/>
          </a:xfrm>
          <a:custGeom>
            <a:avLst/>
            <a:gdLst/>
            <a:ahLst/>
            <a:cxnLst/>
            <a:rect l="l" t="t" r="r" b="b"/>
            <a:pathLst>
              <a:path w="137160" h="548005">
                <a:moveTo>
                  <a:pt x="0" y="547877"/>
                </a:moveTo>
                <a:lnTo>
                  <a:pt x="1371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102300" y="6686846"/>
            <a:ext cx="33655" cy="135890"/>
          </a:xfrm>
          <a:custGeom>
            <a:avLst/>
            <a:gdLst/>
            <a:ahLst/>
            <a:cxnLst/>
            <a:rect l="l" t="t" r="r" b="b"/>
            <a:pathLst>
              <a:path w="33655" h="135890">
                <a:moveTo>
                  <a:pt x="0" y="135635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230060" y="2243623"/>
            <a:ext cx="13970" cy="56515"/>
          </a:xfrm>
          <a:custGeom>
            <a:avLst/>
            <a:gdLst/>
            <a:ahLst/>
            <a:cxnLst/>
            <a:rect l="l" t="t" r="r" b="b"/>
            <a:pathLst>
              <a:path w="13969" h="56514">
                <a:moveTo>
                  <a:pt x="0" y="56388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78500" y="6189259"/>
            <a:ext cx="81915" cy="328930"/>
          </a:xfrm>
          <a:custGeom>
            <a:avLst/>
            <a:gdLst/>
            <a:ahLst/>
            <a:cxnLst/>
            <a:rect l="l" t="t" r="r" b="b"/>
            <a:pathLst>
              <a:path w="81914" h="328929">
                <a:moveTo>
                  <a:pt x="0" y="328422"/>
                </a:moveTo>
                <a:lnTo>
                  <a:pt x="815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50990" y="2469177"/>
            <a:ext cx="136525" cy="548005"/>
          </a:xfrm>
          <a:custGeom>
            <a:avLst/>
            <a:gdLst/>
            <a:ahLst/>
            <a:cxnLst/>
            <a:rect l="l" t="t" r="r" b="b"/>
            <a:pathLst>
              <a:path w="136525" h="548005">
                <a:moveTo>
                  <a:pt x="0" y="547877"/>
                </a:moveTo>
                <a:lnTo>
                  <a:pt x="13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231840" y="6734851"/>
            <a:ext cx="33655" cy="135255"/>
          </a:xfrm>
          <a:custGeom>
            <a:avLst/>
            <a:gdLst/>
            <a:ahLst/>
            <a:cxnLst/>
            <a:rect l="l" t="t" r="r" b="b"/>
            <a:pathLst>
              <a:path w="33655" h="135254">
                <a:moveTo>
                  <a:pt x="0" y="134873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359602" y="2291631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80">
                <a:moveTo>
                  <a:pt x="0" y="55625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308040" y="6237267"/>
            <a:ext cx="81915" cy="328930"/>
          </a:xfrm>
          <a:custGeom>
            <a:avLst/>
            <a:gdLst/>
            <a:ahLst/>
            <a:cxnLst/>
            <a:rect l="l" t="t" r="r" b="b"/>
            <a:pathLst>
              <a:path w="81914" h="328929">
                <a:moveTo>
                  <a:pt x="0" y="328421"/>
                </a:moveTo>
                <a:lnTo>
                  <a:pt x="815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180530" y="2517181"/>
            <a:ext cx="136525" cy="547370"/>
          </a:xfrm>
          <a:custGeom>
            <a:avLst/>
            <a:gdLst/>
            <a:ahLst/>
            <a:cxnLst/>
            <a:rect l="l" t="t" r="r" b="b"/>
            <a:pathLst>
              <a:path w="136525" h="547369">
                <a:moveTo>
                  <a:pt x="0" y="547116"/>
                </a:moveTo>
                <a:lnTo>
                  <a:pt x="13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61380" y="6782858"/>
            <a:ext cx="33655" cy="135255"/>
          </a:xfrm>
          <a:custGeom>
            <a:avLst/>
            <a:gdLst/>
            <a:ahLst/>
            <a:cxnLst/>
            <a:rect l="l" t="t" r="r" b="b"/>
            <a:pathLst>
              <a:path w="33655" h="135254">
                <a:moveTo>
                  <a:pt x="0" y="134874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310070" y="2339637"/>
            <a:ext cx="193040" cy="772795"/>
          </a:xfrm>
          <a:custGeom>
            <a:avLst/>
            <a:gdLst/>
            <a:ahLst/>
            <a:cxnLst/>
            <a:rect l="l" t="t" r="r" b="b"/>
            <a:pathLst>
              <a:path w="193039" h="772794">
                <a:moveTo>
                  <a:pt x="0" y="772668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436818" y="6285273"/>
            <a:ext cx="82550" cy="327660"/>
          </a:xfrm>
          <a:custGeom>
            <a:avLst/>
            <a:gdLst/>
            <a:ahLst/>
            <a:cxnLst/>
            <a:rect l="l" t="t" r="r" b="b"/>
            <a:pathLst>
              <a:path w="82550" h="327659">
                <a:moveTo>
                  <a:pt x="0" y="32766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90920" y="6764570"/>
            <a:ext cx="49530" cy="201295"/>
          </a:xfrm>
          <a:custGeom>
            <a:avLst/>
            <a:gdLst/>
            <a:ahLst/>
            <a:cxnLst/>
            <a:rect l="l" t="t" r="r" b="b"/>
            <a:pathLst>
              <a:path w="49530" h="201295">
                <a:moveTo>
                  <a:pt x="0" y="201168"/>
                </a:moveTo>
                <a:lnTo>
                  <a:pt x="49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439610" y="2386881"/>
            <a:ext cx="193040" cy="773430"/>
          </a:xfrm>
          <a:custGeom>
            <a:avLst/>
            <a:gdLst/>
            <a:ahLst/>
            <a:cxnLst/>
            <a:rect l="l" t="t" r="r" b="b"/>
            <a:pathLst>
              <a:path w="193039" h="773430">
                <a:moveTo>
                  <a:pt x="0" y="773429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99124" y="6333279"/>
            <a:ext cx="49530" cy="196850"/>
          </a:xfrm>
          <a:custGeom>
            <a:avLst/>
            <a:gdLst/>
            <a:ahLst/>
            <a:cxnLst/>
            <a:rect l="l" t="t" r="r" b="b"/>
            <a:pathLst>
              <a:path w="49530" h="196850">
                <a:moveTo>
                  <a:pt x="0" y="196595"/>
                </a:moveTo>
                <a:lnTo>
                  <a:pt x="49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20460" y="6812577"/>
            <a:ext cx="49530" cy="200660"/>
          </a:xfrm>
          <a:custGeom>
            <a:avLst/>
            <a:gdLst/>
            <a:ahLst/>
            <a:cxnLst/>
            <a:rect l="l" t="t" r="r" b="b"/>
            <a:pathLst>
              <a:path w="49530" h="200659">
                <a:moveTo>
                  <a:pt x="0" y="200405"/>
                </a:moveTo>
                <a:lnTo>
                  <a:pt x="49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569150" y="2434887"/>
            <a:ext cx="193040" cy="772795"/>
          </a:xfrm>
          <a:custGeom>
            <a:avLst/>
            <a:gdLst/>
            <a:ahLst/>
            <a:cxnLst/>
            <a:rect l="l" t="t" r="r" b="b"/>
            <a:pathLst>
              <a:path w="193039" h="772794">
                <a:moveTo>
                  <a:pt x="0" y="772668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728664" y="6380523"/>
            <a:ext cx="49530" cy="196850"/>
          </a:xfrm>
          <a:custGeom>
            <a:avLst/>
            <a:gdLst/>
            <a:ahLst/>
            <a:cxnLst/>
            <a:rect l="l" t="t" r="r" b="b"/>
            <a:pathLst>
              <a:path w="49530" h="196850">
                <a:moveTo>
                  <a:pt x="0" y="196596"/>
                </a:moveTo>
                <a:lnTo>
                  <a:pt x="49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750000" y="6428529"/>
            <a:ext cx="158115" cy="632460"/>
          </a:xfrm>
          <a:custGeom>
            <a:avLst/>
            <a:gdLst/>
            <a:ahLst/>
            <a:cxnLst/>
            <a:rect l="l" t="t" r="r" b="b"/>
            <a:pathLst>
              <a:path w="158114" h="632459">
                <a:moveTo>
                  <a:pt x="0" y="632459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698690" y="2482131"/>
            <a:ext cx="193040" cy="773430"/>
          </a:xfrm>
          <a:custGeom>
            <a:avLst/>
            <a:gdLst/>
            <a:ahLst/>
            <a:cxnLst/>
            <a:rect l="l" t="t" r="r" b="b"/>
            <a:pathLst>
              <a:path w="193039" h="773429">
                <a:moveTo>
                  <a:pt x="0" y="773429"/>
                </a:moveTo>
                <a:lnTo>
                  <a:pt x="1927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878778" y="5005875"/>
            <a:ext cx="525145" cy="2103120"/>
          </a:xfrm>
          <a:custGeom>
            <a:avLst/>
            <a:gdLst/>
            <a:ahLst/>
            <a:cxnLst/>
            <a:rect l="l" t="t" r="r" b="b"/>
            <a:pathLst>
              <a:path w="525145" h="2103120">
                <a:moveTo>
                  <a:pt x="0" y="2103119"/>
                </a:moveTo>
                <a:lnTo>
                  <a:pt x="5250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804608" y="2530137"/>
            <a:ext cx="216535" cy="866775"/>
          </a:xfrm>
          <a:custGeom>
            <a:avLst/>
            <a:gdLst/>
            <a:ahLst/>
            <a:cxnLst/>
            <a:rect l="l" t="t" r="r" b="b"/>
            <a:pathLst>
              <a:path w="216535" h="866775">
                <a:moveTo>
                  <a:pt x="0" y="866394"/>
                </a:moveTo>
                <a:lnTo>
                  <a:pt x="2164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524193" y="3629703"/>
            <a:ext cx="222885" cy="891540"/>
          </a:xfrm>
          <a:custGeom>
            <a:avLst/>
            <a:gdLst/>
            <a:ahLst/>
            <a:cxnLst/>
            <a:rect l="l" t="t" r="r" b="b"/>
            <a:pathLst>
              <a:path w="222885" h="891539">
                <a:moveTo>
                  <a:pt x="0" y="891539"/>
                </a:moveTo>
                <a:lnTo>
                  <a:pt x="2225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008318" y="5074453"/>
            <a:ext cx="520065" cy="2082800"/>
          </a:xfrm>
          <a:custGeom>
            <a:avLst/>
            <a:gdLst/>
            <a:ahLst/>
            <a:cxnLst/>
            <a:rect l="l" t="t" r="r" b="b"/>
            <a:pathLst>
              <a:path w="520064" h="2082800">
                <a:moveTo>
                  <a:pt x="0" y="2082545"/>
                </a:moveTo>
                <a:lnTo>
                  <a:pt x="5196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404454" y="1963207"/>
            <a:ext cx="2656565" cy="52357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2" name="Imagen 341">
            <a:extLst>
              <a:ext uri="{FF2B5EF4-FFF2-40B4-BE49-F238E27FC236}">
                <a16:creationId xmlns:a16="http://schemas.microsoft.com/office/drawing/2014/main" id="{9961E416-4774-BD4B-B989-E1C6D5651D1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303000" y="381000"/>
            <a:ext cx="1198585" cy="491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0" y="812800"/>
            <a:ext cx="3556000" cy="711200"/>
          </a:xfrm>
          <a:custGeom>
            <a:avLst/>
            <a:gdLst/>
            <a:ahLst/>
            <a:cxnLst/>
            <a:rect l="l" t="t" r="r" b="b"/>
            <a:pathLst>
              <a:path w="3556000" h="711200">
                <a:moveTo>
                  <a:pt x="0" y="711200"/>
                </a:moveTo>
                <a:lnTo>
                  <a:pt x="3556000" y="711200"/>
                </a:lnTo>
                <a:lnTo>
                  <a:pt x="3556000" y="0"/>
                </a:ln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194" y="395705"/>
            <a:ext cx="2209800" cy="1545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51925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AMENIDADES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8300" y="5433424"/>
            <a:ext cx="20542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45" dirty="0">
                <a:solidFill>
                  <a:srgbClr val="4BAD5A"/>
                </a:solidFill>
                <a:latin typeface="Calibri"/>
                <a:cs typeface="Calibri"/>
              </a:rPr>
              <a:t>El </a:t>
            </a:r>
            <a:r>
              <a:rPr sz="2200" b="1" spc="35" dirty="0">
                <a:solidFill>
                  <a:srgbClr val="4BAD5A"/>
                </a:solidFill>
                <a:latin typeface="Calibri"/>
                <a:cs typeface="Calibri"/>
              </a:rPr>
              <a:t>mejor</a:t>
            </a:r>
            <a:r>
              <a:rPr sz="2200" b="1" spc="130" dirty="0">
                <a:solidFill>
                  <a:srgbClr val="4BAD5A"/>
                </a:solidFill>
                <a:latin typeface="Calibri"/>
                <a:cs typeface="Calibri"/>
              </a:rPr>
              <a:t> </a:t>
            </a:r>
            <a:r>
              <a:rPr sz="2200" b="1" spc="20" dirty="0">
                <a:solidFill>
                  <a:srgbClr val="4BAD5A"/>
                </a:solidFill>
                <a:latin typeface="Calibri"/>
                <a:cs typeface="Calibri"/>
              </a:rPr>
              <a:t>lifestyle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300" y="6045666"/>
            <a:ext cx="3986529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z="1600" spc="20" dirty="0">
                <a:latin typeface="Gill Sans MT"/>
                <a:cs typeface="Gill Sans MT"/>
              </a:rPr>
              <a:t>Contamos </a:t>
            </a:r>
            <a:r>
              <a:rPr sz="1600" spc="65" dirty="0">
                <a:latin typeface="Gill Sans MT"/>
                <a:cs typeface="Gill Sans MT"/>
              </a:rPr>
              <a:t>con </a:t>
            </a:r>
            <a:r>
              <a:rPr sz="1600" spc="85" dirty="0">
                <a:latin typeface="Gill Sans MT"/>
                <a:cs typeface="Gill Sans MT"/>
              </a:rPr>
              <a:t>casa </a:t>
            </a:r>
            <a:r>
              <a:rPr sz="1600" spc="90" dirty="0">
                <a:latin typeface="Gill Sans MT"/>
                <a:cs typeface="Gill Sans MT"/>
              </a:rPr>
              <a:t>club,</a:t>
            </a:r>
            <a:r>
              <a:rPr sz="1600" spc="-305" dirty="0">
                <a:latin typeface="Gill Sans MT"/>
                <a:cs typeface="Gill Sans MT"/>
              </a:rPr>
              <a:t> </a:t>
            </a:r>
            <a:r>
              <a:rPr sz="1600" spc="50" dirty="0">
                <a:latin typeface="Gill Sans MT"/>
                <a:cs typeface="Gill Sans MT"/>
              </a:rPr>
              <a:t>gran parque </a:t>
            </a:r>
            <a:r>
              <a:rPr sz="1600" spc="30" dirty="0">
                <a:latin typeface="Gill Sans MT"/>
                <a:cs typeface="Gill Sans MT"/>
              </a:rPr>
              <a:t>central  </a:t>
            </a:r>
            <a:r>
              <a:rPr sz="1600" spc="65" dirty="0">
                <a:latin typeface="Gill Sans MT"/>
                <a:cs typeface="Gill Sans MT"/>
              </a:rPr>
              <a:t>con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90" dirty="0">
                <a:latin typeface="Gill Sans MT"/>
                <a:cs typeface="Gill Sans MT"/>
              </a:rPr>
              <a:t>33,000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90" dirty="0">
                <a:latin typeface="Gill Sans MT"/>
                <a:cs typeface="Gill Sans MT"/>
              </a:rPr>
              <a:t>m2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50" dirty="0">
                <a:latin typeface="Gill Sans MT"/>
                <a:cs typeface="Gill Sans MT"/>
              </a:rPr>
              <a:t>de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30" dirty="0">
                <a:latin typeface="Gill Sans MT"/>
                <a:cs typeface="Gill Sans MT"/>
              </a:rPr>
              <a:t>áreas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20" dirty="0">
                <a:latin typeface="Gill Sans MT"/>
                <a:cs typeface="Gill Sans MT"/>
              </a:rPr>
              <a:t>verdes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65" dirty="0">
                <a:latin typeface="Gill Sans MT"/>
                <a:cs typeface="Gill Sans MT"/>
              </a:rPr>
              <a:t>con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60" dirty="0">
                <a:latin typeface="Gill Sans MT"/>
                <a:cs typeface="Gill Sans MT"/>
              </a:rPr>
              <a:t>el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25" dirty="0">
                <a:latin typeface="Gill Sans MT"/>
                <a:cs typeface="Gill Sans MT"/>
              </a:rPr>
              <a:t>mejor  </a:t>
            </a:r>
            <a:r>
              <a:rPr sz="1600" spc="70" dirty="0">
                <a:latin typeface="Gill Sans MT"/>
                <a:cs typeface="Gill Sans MT"/>
              </a:rPr>
              <a:t>paisajismo que </a:t>
            </a:r>
            <a:r>
              <a:rPr sz="1600" spc="25" dirty="0">
                <a:latin typeface="Gill Sans MT"/>
                <a:cs typeface="Gill Sans MT"/>
              </a:rPr>
              <a:t>sólo </a:t>
            </a:r>
            <a:r>
              <a:rPr sz="1600" spc="80" dirty="0">
                <a:latin typeface="Gill Sans MT"/>
                <a:cs typeface="Gill Sans MT"/>
              </a:rPr>
              <a:t>Inmobilia </a:t>
            </a:r>
            <a:r>
              <a:rPr sz="1600" spc="60" dirty="0">
                <a:latin typeface="Gill Sans MT"/>
                <a:cs typeface="Gill Sans MT"/>
              </a:rPr>
              <a:t>puede</a:t>
            </a:r>
            <a:r>
              <a:rPr sz="1600" spc="-240" dirty="0">
                <a:latin typeface="Gill Sans MT"/>
                <a:cs typeface="Gill Sans MT"/>
              </a:rPr>
              <a:t> </a:t>
            </a:r>
            <a:r>
              <a:rPr sz="1600" spc="25" dirty="0">
                <a:latin typeface="Gill Sans MT"/>
                <a:cs typeface="Gill Sans MT"/>
              </a:rPr>
              <a:t>brindar,  </a:t>
            </a:r>
            <a:r>
              <a:rPr sz="1600" spc="65" dirty="0">
                <a:latin typeface="Gill Sans MT"/>
                <a:cs typeface="Gill Sans MT"/>
              </a:rPr>
              <a:t>alberca, </a:t>
            </a:r>
            <a:r>
              <a:rPr sz="1600" spc="50" dirty="0">
                <a:latin typeface="Gill Sans MT"/>
                <a:cs typeface="Gill Sans MT"/>
              </a:rPr>
              <a:t>kids </a:t>
            </a:r>
            <a:r>
              <a:rPr sz="1600" spc="65" dirty="0">
                <a:latin typeface="Gill Sans MT"/>
                <a:cs typeface="Gill Sans MT"/>
              </a:rPr>
              <a:t>playground, </a:t>
            </a:r>
            <a:r>
              <a:rPr sz="1600" spc="90" dirty="0">
                <a:latin typeface="Gill Sans MT"/>
                <a:cs typeface="Gill Sans MT"/>
              </a:rPr>
              <a:t>jogging</a:t>
            </a:r>
            <a:r>
              <a:rPr sz="1600" spc="-245" dirty="0">
                <a:latin typeface="Gill Sans MT"/>
                <a:cs typeface="Gill Sans MT"/>
              </a:rPr>
              <a:t> </a:t>
            </a:r>
            <a:r>
              <a:rPr sz="1600" spc="15" dirty="0">
                <a:latin typeface="Gill Sans MT"/>
                <a:cs typeface="Gill Sans MT"/>
              </a:rPr>
              <a:t>track, </a:t>
            </a:r>
            <a:r>
              <a:rPr sz="1600" spc="60" dirty="0">
                <a:latin typeface="Gill Sans MT"/>
                <a:cs typeface="Gill Sans MT"/>
              </a:rPr>
              <a:t>salón  </a:t>
            </a:r>
            <a:r>
              <a:rPr sz="1600" spc="50" dirty="0">
                <a:latin typeface="Gill Sans MT"/>
                <a:cs typeface="Gill Sans MT"/>
              </a:rPr>
              <a:t>de </a:t>
            </a:r>
            <a:r>
              <a:rPr sz="1600" spc="25" dirty="0">
                <a:latin typeface="Gill Sans MT"/>
                <a:cs typeface="Gill Sans MT"/>
              </a:rPr>
              <a:t>usos </a:t>
            </a:r>
            <a:r>
              <a:rPr sz="1600" spc="55" dirty="0">
                <a:latin typeface="Gill Sans MT"/>
                <a:cs typeface="Gill Sans MT"/>
              </a:rPr>
              <a:t>múltiples </a:t>
            </a:r>
            <a:r>
              <a:rPr sz="1600" spc="50" dirty="0">
                <a:latin typeface="Gill Sans MT"/>
                <a:cs typeface="Gill Sans MT"/>
              </a:rPr>
              <a:t>para </a:t>
            </a:r>
            <a:r>
              <a:rPr sz="1600" spc="65" dirty="0">
                <a:latin typeface="Gill Sans MT"/>
                <a:cs typeface="Gill Sans MT"/>
              </a:rPr>
              <a:t>cualquier </a:t>
            </a:r>
            <a:r>
              <a:rPr sz="1600" spc="25" dirty="0">
                <a:latin typeface="Gill Sans MT"/>
                <a:cs typeface="Gill Sans MT"/>
              </a:rPr>
              <a:t>evento </a:t>
            </a:r>
            <a:r>
              <a:rPr sz="1600" spc="50" dirty="0">
                <a:latin typeface="Gill Sans MT"/>
                <a:cs typeface="Gill Sans MT"/>
              </a:rPr>
              <a:t>de  </a:t>
            </a:r>
            <a:r>
              <a:rPr sz="1600" spc="35" dirty="0">
                <a:latin typeface="Gill Sans MT"/>
                <a:cs typeface="Gill Sans MT"/>
              </a:rPr>
              <a:t>los </a:t>
            </a:r>
            <a:r>
              <a:rPr sz="1600" spc="15" dirty="0">
                <a:latin typeface="Gill Sans MT"/>
                <a:cs typeface="Gill Sans MT"/>
              </a:rPr>
              <a:t>residentes </a:t>
            </a:r>
            <a:r>
              <a:rPr sz="1600" spc="95" dirty="0">
                <a:latin typeface="Gill Sans MT"/>
                <a:cs typeface="Gill Sans MT"/>
              </a:rPr>
              <a:t>y </a:t>
            </a:r>
            <a:r>
              <a:rPr sz="1600" spc="30" dirty="0">
                <a:latin typeface="Gill Sans MT"/>
                <a:cs typeface="Gill Sans MT"/>
              </a:rPr>
              <a:t>áreas </a:t>
            </a:r>
            <a:r>
              <a:rPr sz="1600" spc="50" dirty="0">
                <a:latin typeface="Gill Sans MT"/>
                <a:cs typeface="Gill Sans MT"/>
              </a:rPr>
              <a:t>de</a:t>
            </a:r>
            <a:r>
              <a:rPr sz="1600" spc="-175" dirty="0">
                <a:latin typeface="Gill Sans MT"/>
                <a:cs typeface="Gill Sans MT"/>
              </a:rPr>
              <a:t> </a:t>
            </a:r>
            <a:r>
              <a:rPr sz="1600" spc="35" dirty="0">
                <a:latin typeface="Gill Sans MT"/>
                <a:cs typeface="Gill Sans MT"/>
              </a:rPr>
              <a:t>lectura.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3899" y="5433424"/>
            <a:ext cx="12369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40" dirty="0">
                <a:solidFill>
                  <a:srgbClr val="4BAD5A"/>
                </a:solidFill>
                <a:latin typeface="Calibri"/>
                <a:cs typeface="Calibri"/>
              </a:rPr>
              <a:t>Seguridad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3899" y="6045666"/>
            <a:ext cx="3628390" cy="2069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z="1600" spc="-75" dirty="0">
                <a:latin typeface="Gill Sans MT"/>
                <a:cs typeface="Gill Sans MT"/>
              </a:rPr>
              <a:t>Tu </a:t>
            </a:r>
            <a:r>
              <a:rPr sz="1600" spc="60" dirty="0">
                <a:latin typeface="Gill Sans MT"/>
                <a:cs typeface="Gill Sans MT"/>
              </a:rPr>
              <a:t>tranquilidad </a:t>
            </a:r>
            <a:r>
              <a:rPr sz="1600" spc="20" dirty="0">
                <a:latin typeface="Gill Sans MT"/>
                <a:cs typeface="Gill Sans MT"/>
              </a:rPr>
              <a:t>es </a:t>
            </a:r>
            <a:r>
              <a:rPr sz="1600" spc="5" dirty="0">
                <a:latin typeface="Gill Sans MT"/>
                <a:cs typeface="Gill Sans MT"/>
              </a:rPr>
              <a:t>nuestro </a:t>
            </a:r>
            <a:r>
              <a:rPr sz="1600" spc="30" dirty="0">
                <a:latin typeface="Gill Sans MT"/>
                <a:cs typeface="Gill Sans MT"/>
              </a:rPr>
              <a:t>objetivo  </a:t>
            </a:r>
            <a:r>
              <a:rPr sz="1600" spc="70" dirty="0">
                <a:latin typeface="Gill Sans MT"/>
                <a:cs typeface="Gill Sans MT"/>
              </a:rPr>
              <a:t>principal </a:t>
            </a:r>
            <a:r>
              <a:rPr sz="1600" spc="60" dirty="0">
                <a:latin typeface="Gill Sans MT"/>
                <a:cs typeface="Gill Sans MT"/>
              </a:rPr>
              <a:t>en </a:t>
            </a:r>
            <a:r>
              <a:rPr sz="1600" spc="25" dirty="0">
                <a:latin typeface="Gill Sans MT"/>
                <a:cs typeface="Gill Sans MT"/>
              </a:rPr>
              <a:t>Parque </a:t>
            </a:r>
            <a:r>
              <a:rPr sz="1600" spc="15" dirty="0">
                <a:latin typeface="Gill Sans MT"/>
                <a:cs typeface="Gill Sans MT"/>
              </a:rPr>
              <a:t>Central. </a:t>
            </a:r>
            <a:r>
              <a:rPr sz="1600" spc="-35" dirty="0">
                <a:latin typeface="Gill Sans MT"/>
                <a:cs typeface="Gill Sans MT"/>
              </a:rPr>
              <a:t>Por </a:t>
            </a:r>
            <a:r>
              <a:rPr sz="1600" spc="60" dirty="0">
                <a:latin typeface="Gill Sans MT"/>
                <a:cs typeface="Gill Sans MT"/>
              </a:rPr>
              <a:t>ello,  </a:t>
            </a:r>
            <a:r>
              <a:rPr sz="1600" spc="40" dirty="0">
                <a:latin typeface="Gill Sans MT"/>
                <a:cs typeface="Gill Sans MT"/>
              </a:rPr>
              <a:t>contamos </a:t>
            </a:r>
            <a:r>
              <a:rPr sz="1600" spc="65" dirty="0">
                <a:latin typeface="Gill Sans MT"/>
                <a:cs typeface="Gill Sans MT"/>
              </a:rPr>
              <a:t>con </a:t>
            </a:r>
            <a:r>
              <a:rPr sz="1600" spc="100" dirty="0">
                <a:latin typeface="Gill Sans MT"/>
                <a:cs typeface="Gill Sans MT"/>
              </a:rPr>
              <a:t>vigilancia </a:t>
            </a:r>
            <a:r>
              <a:rPr sz="1600" spc="70" dirty="0">
                <a:latin typeface="Gill Sans MT"/>
                <a:cs typeface="Gill Sans MT"/>
              </a:rPr>
              <a:t>las </a:t>
            </a:r>
            <a:r>
              <a:rPr sz="1600" spc="85" dirty="0">
                <a:latin typeface="Gill Sans MT"/>
                <a:cs typeface="Gill Sans MT"/>
              </a:rPr>
              <a:t>24 </a:t>
            </a:r>
            <a:r>
              <a:rPr sz="1600" spc="15" dirty="0">
                <a:latin typeface="Gill Sans MT"/>
                <a:cs typeface="Gill Sans MT"/>
              </a:rPr>
              <a:t>horas </a:t>
            </a:r>
            <a:r>
              <a:rPr sz="1600" spc="35" dirty="0">
                <a:latin typeface="Gill Sans MT"/>
                <a:cs typeface="Gill Sans MT"/>
              </a:rPr>
              <a:t>los  </a:t>
            </a:r>
            <a:r>
              <a:rPr sz="1600" spc="85" dirty="0">
                <a:latin typeface="Gill Sans MT"/>
                <a:cs typeface="Gill Sans MT"/>
              </a:rPr>
              <a:t>7 </a:t>
            </a:r>
            <a:r>
              <a:rPr sz="1600" spc="70" dirty="0">
                <a:latin typeface="Gill Sans MT"/>
                <a:cs typeface="Gill Sans MT"/>
              </a:rPr>
              <a:t>días </a:t>
            </a:r>
            <a:r>
              <a:rPr sz="1600" spc="50" dirty="0">
                <a:latin typeface="Gill Sans MT"/>
                <a:cs typeface="Gill Sans MT"/>
              </a:rPr>
              <a:t>de </a:t>
            </a:r>
            <a:r>
              <a:rPr sz="1600" spc="105" dirty="0">
                <a:latin typeface="Gill Sans MT"/>
                <a:cs typeface="Gill Sans MT"/>
              </a:rPr>
              <a:t>la </a:t>
            </a:r>
            <a:r>
              <a:rPr sz="1600" spc="75" dirty="0">
                <a:latin typeface="Gill Sans MT"/>
                <a:cs typeface="Gill Sans MT"/>
              </a:rPr>
              <a:t>semana, </a:t>
            </a:r>
            <a:r>
              <a:rPr sz="1600" spc="15" dirty="0">
                <a:latin typeface="Gill Sans MT"/>
                <a:cs typeface="Gill Sans MT"/>
              </a:rPr>
              <a:t>pórtico </a:t>
            </a:r>
            <a:r>
              <a:rPr sz="1600" spc="50" dirty="0">
                <a:latin typeface="Gill Sans MT"/>
                <a:cs typeface="Gill Sans MT"/>
              </a:rPr>
              <a:t>de </a:t>
            </a:r>
            <a:r>
              <a:rPr sz="1600" spc="60" dirty="0">
                <a:latin typeface="Gill Sans MT"/>
                <a:cs typeface="Gill Sans MT"/>
              </a:rPr>
              <a:t>acceso  </a:t>
            </a:r>
            <a:r>
              <a:rPr sz="1600" spc="55" dirty="0">
                <a:latin typeface="Gill Sans MT"/>
                <a:cs typeface="Gill Sans MT"/>
              </a:rPr>
              <a:t>automatizado, barda </a:t>
            </a:r>
            <a:r>
              <a:rPr sz="1600" spc="25" dirty="0">
                <a:latin typeface="Gill Sans MT"/>
                <a:cs typeface="Gill Sans MT"/>
              </a:rPr>
              <a:t>perimetral </a:t>
            </a:r>
            <a:r>
              <a:rPr sz="1600" spc="95" dirty="0">
                <a:latin typeface="Gill Sans MT"/>
                <a:cs typeface="Gill Sans MT"/>
              </a:rPr>
              <a:t>y </a:t>
            </a:r>
            <a:r>
              <a:rPr sz="1600" spc="85" dirty="0">
                <a:latin typeface="Gill Sans MT"/>
                <a:cs typeface="Gill Sans MT"/>
              </a:rPr>
              <a:t>un  </a:t>
            </a:r>
            <a:r>
              <a:rPr sz="1600" spc="70" dirty="0">
                <a:latin typeface="Gill Sans MT"/>
                <a:cs typeface="Gill Sans MT"/>
              </a:rPr>
              <a:t>capacitado </a:t>
            </a:r>
            <a:r>
              <a:rPr sz="1600" spc="65" dirty="0">
                <a:latin typeface="Gill Sans MT"/>
                <a:cs typeface="Gill Sans MT"/>
              </a:rPr>
              <a:t>equipo </a:t>
            </a:r>
            <a:r>
              <a:rPr sz="1600" spc="50" dirty="0">
                <a:latin typeface="Gill Sans MT"/>
                <a:cs typeface="Gill Sans MT"/>
              </a:rPr>
              <a:t>de </a:t>
            </a:r>
            <a:r>
              <a:rPr sz="1600" spc="40" dirty="0">
                <a:latin typeface="Gill Sans MT"/>
                <a:cs typeface="Gill Sans MT"/>
              </a:rPr>
              <a:t>profesionales</a:t>
            </a:r>
            <a:r>
              <a:rPr sz="1600" spc="-235" dirty="0">
                <a:latin typeface="Gill Sans MT"/>
                <a:cs typeface="Gill Sans MT"/>
              </a:rPr>
              <a:t> </a:t>
            </a:r>
            <a:r>
              <a:rPr sz="1600" spc="20" dirty="0">
                <a:latin typeface="Gill Sans MT"/>
                <a:cs typeface="Gill Sans MT"/>
              </a:rPr>
              <a:t>listos  </a:t>
            </a:r>
            <a:r>
              <a:rPr sz="1600" spc="50" dirty="0">
                <a:latin typeface="Gill Sans MT"/>
                <a:cs typeface="Gill Sans MT"/>
              </a:rPr>
              <a:t>para </a:t>
            </a:r>
            <a:r>
              <a:rPr sz="1600" spc="10" dirty="0">
                <a:latin typeface="Gill Sans MT"/>
                <a:cs typeface="Gill Sans MT"/>
              </a:rPr>
              <a:t>enfrentar </a:t>
            </a:r>
            <a:r>
              <a:rPr sz="1600" spc="65" dirty="0">
                <a:latin typeface="Gill Sans MT"/>
                <a:cs typeface="Gill Sans MT"/>
              </a:rPr>
              <a:t>cualquier</a:t>
            </a:r>
            <a:r>
              <a:rPr sz="1600" spc="-60" dirty="0">
                <a:latin typeface="Gill Sans MT"/>
                <a:cs typeface="Gill Sans MT"/>
              </a:rPr>
              <a:t> </a:t>
            </a:r>
            <a:r>
              <a:rPr sz="1600" spc="65" dirty="0">
                <a:latin typeface="Gill Sans MT"/>
                <a:cs typeface="Gill Sans MT"/>
              </a:rPr>
              <a:t>eventualidad.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4206" y="5433424"/>
            <a:ext cx="29692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40" dirty="0">
                <a:solidFill>
                  <a:srgbClr val="4BAD5A"/>
                </a:solidFill>
                <a:latin typeface="Calibri"/>
                <a:cs typeface="Calibri"/>
              </a:rPr>
              <a:t>Tecnología </a:t>
            </a:r>
            <a:r>
              <a:rPr sz="2200" b="1" spc="-10" dirty="0">
                <a:solidFill>
                  <a:srgbClr val="4BAD5A"/>
                </a:solidFill>
                <a:latin typeface="Calibri"/>
                <a:cs typeface="Calibri"/>
              </a:rPr>
              <a:t>e</a:t>
            </a:r>
            <a:r>
              <a:rPr sz="2200" b="1" spc="125" dirty="0">
                <a:solidFill>
                  <a:srgbClr val="4BAD5A"/>
                </a:solidFill>
                <a:latin typeface="Calibri"/>
                <a:cs typeface="Calibri"/>
              </a:rPr>
              <a:t> </a:t>
            </a:r>
            <a:r>
              <a:rPr sz="2200" b="1" spc="50" dirty="0">
                <a:solidFill>
                  <a:srgbClr val="4BAD5A"/>
                </a:solidFill>
                <a:latin typeface="Calibri"/>
                <a:cs typeface="Calibri"/>
              </a:rPr>
              <a:t>innovación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24206" y="6045666"/>
            <a:ext cx="3884295" cy="236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19700"/>
              </a:lnSpc>
              <a:spcBef>
                <a:spcPts val="100"/>
              </a:spcBef>
            </a:pPr>
            <a:r>
              <a:rPr sz="1600" spc="-10" dirty="0">
                <a:latin typeface="Gill Sans MT"/>
                <a:cs typeface="Gill Sans MT"/>
              </a:rPr>
              <a:t>Todas </a:t>
            </a:r>
            <a:r>
              <a:rPr sz="1600" spc="15" dirty="0">
                <a:latin typeface="Gill Sans MT"/>
                <a:cs typeface="Gill Sans MT"/>
              </a:rPr>
              <a:t>nuestras </a:t>
            </a:r>
            <a:r>
              <a:rPr sz="1600" spc="80" dirty="0">
                <a:latin typeface="Gill Sans MT"/>
                <a:cs typeface="Gill Sans MT"/>
              </a:rPr>
              <a:t>vialidades </a:t>
            </a:r>
            <a:r>
              <a:rPr sz="1600" spc="30" dirty="0">
                <a:latin typeface="Gill Sans MT"/>
                <a:cs typeface="Gill Sans MT"/>
              </a:rPr>
              <a:t>están </a:t>
            </a:r>
            <a:r>
              <a:rPr sz="1600" spc="40" dirty="0">
                <a:latin typeface="Gill Sans MT"/>
                <a:cs typeface="Gill Sans MT"/>
              </a:rPr>
              <a:t>rodeadas  </a:t>
            </a:r>
            <a:r>
              <a:rPr sz="1600" spc="50" dirty="0">
                <a:latin typeface="Gill Sans MT"/>
                <a:cs typeface="Gill Sans MT"/>
              </a:rPr>
              <a:t>de </a:t>
            </a:r>
            <a:r>
              <a:rPr sz="1600" spc="30" dirty="0">
                <a:latin typeface="Gill Sans MT"/>
                <a:cs typeface="Gill Sans MT"/>
              </a:rPr>
              <a:t>áreas verdes, </a:t>
            </a:r>
            <a:r>
              <a:rPr sz="1600" spc="40" dirty="0">
                <a:latin typeface="Gill Sans MT"/>
                <a:cs typeface="Gill Sans MT"/>
              </a:rPr>
              <a:t>contamos </a:t>
            </a:r>
            <a:r>
              <a:rPr sz="1600" spc="65" dirty="0">
                <a:latin typeface="Gill Sans MT"/>
                <a:cs typeface="Gill Sans MT"/>
              </a:rPr>
              <a:t>con </a:t>
            </a:r>
            <a:r>
              <a:rPr sz="1600" spc="35" dirty="0">
                <a:latin typeface="Gill Sans MT"/>
                <a:cs typeface="Gill Sans MT"/>
              </a:rPr>
              <a:t>sistema </a:t>
            </a:r>
            <a:r>
              <a:rPr sz="1600" spc="50" dirty="0">
                <a:latin typeface="Gill Sans MT"/>
                <a:cs typeface="Gill Sans MT"/>
              </a:rPr>
              <a:t>de  </a:t>
            </a:r>
            <a:r>
              <a:rPr sz="1600" spc="85" dirty="0">
                <a:latin typeface="Gill Sans MT"/>
                <a:cs typeface="Gill Sans MT"/>
              </a:rPr>
              <a:t>iluminación </a:t>
            </a:r>
            <a:r>
              <a:rPr sz="1600" spc="20" dirty="0">
                <a:latin typeface="Gill Sans MT"/>
                <a:cs typeface="Gill Sans MT"/>
              </a:rPr>
              <a:t>Dark </a:t>
            </a:r>
            <a:r>
              <a:rPr sz="1600" spc="55" dirty="0">
                <a:latin typeface="Gill Sans MT"/>
                <a:cs typeface="Gill Sans MT"/>
              </a:rPr>
              <a:t>Sky </a:t>
            </a:r>
            <a:r>
              <a:rPr sz="1600" spc="50" dirty="0">
                <a:latin typeface="Gill Sans MT"/>
                <a:cs typeface="Gill Sans MT"/>
              </a:rPr>
              <a:t>Light. </a:t>
            </a:r>
            <a:r>
              <a:rPr sz="1600" spc="60" dirty="0">
                <a:latin typeface="Gill Sans MT"/>
                <a:cs typeface="Gill Sans MT"/>
              </a:rPr>
              <a:t>Además,</a:t>
            </a:r>
            <a:r>
              <a:rPr sz="1600" spc="-28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todos  </a:t>
            </a:r>
            <a:r>
              <a:rPr sz="1600" spc="35" dirty="0">
                <a:latin typeface="Gill Sans MT"/>
                <a:cs typeface="Gill Sans MT"/>
              </a:rPr>
              <a:t>los </a:t>
            </a:r>
            <a:r>
              <a:rPr sz="1600" spc="10" dirty="0">
                <a:latin typeface="Gill Sans MT"/>
                <a:cs typeface="Gill Sans MT"/>
              </a:rPr>
              <a:t>lotes </a:t>
            </a:r>
            <a:r>
              <a:rPr sz="1600" spc="40" dirty="0">
                <a:latin typeface="Gill Sans MT"/>
                <a:cs typeface="Gill Sans MT"/>
              </a:rPr>
              <a:t>tienen orientación </a:t>
            </a:r>
            <a:r>
              <a:rPr sz="1600" spc="25" dirty="0">
                <a:latin typeface="Gill Sans MT"/>
                <a:cs typeface="Gill Sans MT"/>
              </a:rPr>
              <a:t>perfecta</a:t>
            </a:r>
            <a:r>
              <a:rPr sz="1600" spc="-150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(norte-</a:t>
            </a:r>
            <a:endParaRPr sz="1600">
              <a:latin typeface="Gill Sans MT"/>
              <a:cs typeface="Gill Sans MT"/>
            </a:endParaRPr>
          </a:p>
          <a:p>
            <a:pPr marL="12700" marR="5080">
              <a:lnSpc>
                <a:spcPct val="119700"/>
              </a:lnSpc>
            </a:pPr>
            <a:r>
              <a:rPr sz="1600" dirty="0">
                <a:latin typeface="Gill Sans MT"/>
                <a:cs typeface="Gill Sans MT"/>
              </a:rPr>
              <a:t>sur), </a:t>
            </a:r>
            <a:r>
              <a:rPr sz="1600" spc="10" dirty="0">
                <a:latin typeface="Gill Sans MT"/>
                <a:cs typeface="Gill Sans MT"/>
              </a:rPr>
              <a:t>existe </a:t>
            </a:r>
            <a:r>
              <a:rPr sz="1600" spc="25" dirty="0">
                <a:latin typeface="Gill Sans MT"/>
                <a:cs typeface="Gill Sans MT"/>
              </a:rPr>
              <a:t>WiFi </a:t>
            </a:r>
            <a:r>
              <a:rPr sz="1600" spc="60" dirty="0">
                <a:latin typeface="Gill Sans MT"/>
                <a:cs typeface="Gill Sans MT"/>
              </a:rPr>
              <a:t>en </a:t>
            </a:r>
            <a:r>
              <a:rPr sz="1600" spc="30" dirty="0">
                <a:latin typeface="Gill Sans MT"/>
                <a:cs typeface="Gill Sans MT"/>
              </a:rPr>
              <a:t>áreas </a:t>
            </a:r>
            <a:r>
              <a:rPr sz="1600" spc="60" dirty="0">
                <a:latin typeface="Gill Sans MT"/>
                <a:cs typeface="Gill Sans MT"/>
              </a:rPr>
              <a:t>comunes,</a:t>
            </a:r>
            <a:r>
              <a:rPr sz="1600" spc="-170" dirty="0">
                <a:latin typeface="Gill Sans MT"/>
                <a:cs typeface="Gill Sans MT"/>
              </a:rPr>
              <a:t> </a:t>
            </a:r>
            <a:r>
              <a:rPr sz="1600" spc="25" dirty="0">
                <a:latin typeface="Gill Sans MT"/>
                <a:cs typeface="Gill Sans MT"/>
              </a:rPr>
              <a:t>tenemos  </a:t>
            </a:r>
            <a:r>
              <a:rPr sz="1600" dirty="0">
                <a:latin typeface="Gill Sans MT"/>
                <a:cs typeface="Gill Sans MT"/>
              </a:rPr>
              <a:t>red </a:t>
            </a:r>
            <a:r>
              <a:rPr sz="1600" spc="30" dirty="0">
                <a:latin typeface="Gill Sans MT"/>
                <a:cs typeface="Gill Sans MT"/>
              </a:rPr>
              <a:t>interna </a:t>
            </a:r>
            <a:r>
              <a:rPr sz="1600" spc="50" dirty="0">
                <a:latin typeface="Gill Sans MT"/>
                <a:cs typeface="Gill Sans MT"/>
              </a:rPr>
              <a:t>de </a:t>
            </a:r>
            <a:r>
              <a:rPr sz="1600" spc="110" dirty="0">
                <a:latin typeface="Gill Sans MT"/>
                <a:cs typeface="Gill Sans MT"/>
              </a:rPr>
              <a:t>agua </a:t>
            </a:r>
            <a:r>
              <a:rPr sz="1600" spc="45" dirty="0">
                <a:latin typeface="Gill Sans MT"/>
                <a:cs typeface="Gill Sans MT"/>
              </a:rPr>
              <a:t>potable </a:t>
            </a:r>
            <a:r>
              <a:rPr sz="1600" spc="95" dirty="0">
                <a:latin typeface="Gill Sans MT"/>
                <a:cs typeface="Gill Sans MT"/>
              </a:rPr>
              <a:t>y</a:t>
            </a:r>
            <a:r>
              <a:rPr sz="1600" spc="-22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todo </a:t>
            </a:r>
            <a:r>
              <a:rPr sz="1600" spc="-15" dirty="0">
                <a:latin typeface="Gill Sans MT"/>
                <a:cs typeface="Gill Sans MT"/>
              </a:rPr>
              <a:t>esto</a:t>
            </a:r>
            <a:endParaRPr sz="1600">
              <a:latin typeface="Gill Sans MT"/>
              <a:cs typeface="Gill Sans MT"/>
            </a:endParaRPr>
          </a:p>
          <a:p>
            <a:pPr marL="12700" marR="193040">
              <a:lnSpc>
                <a:spcPct val="119700"/>
              </a:lnSpc>
            </a:pPr>
            <a:r>
              <a:rPr sz="1600" spc="60" dirty="0">
                <a:latin typeface="Gill Sans MT"/>
                <a:cs typeface="Gill Sans MT"/>
              </a:rPr>
              <a:t>en </a:t>
            </a:r>
            <a:r>
              <a:rPr sz="1600" spc="50" dirty="0">
                <a:latin typeface="Gill Sans MT"/>
                <a:cs typeface="Gill Sans MT"/>
              </a:rPr>
              <a:t>régimen </a:t>
            </a:r>
            <a:r>
              <a:rPr sz="1600" spc="60" dirty="0">
                <a:latin typeface="Gill Sans MT"/>
                <a:cs typeface="Gill Sans MT"/>
              </a:rPr>
              <a:t>en </a:t>
            </a:r>
            <a:r>
              <a:rPr sz="1600" spc="65" dirty="0">
                <a:latin typeface="Gill Sans MT"/>
                <a:cs typeface="Gill Sans MT"/>
              </a:rPr>
              <a:t>condominio, </a:t>
            </a:r>
            <a:r>
              <a:rPr sz="1600" spc="35" dirty="0">
                <a:latin typeface="Gill Sans MT"/>
                <a:cs typeface="Gill Sans MT"/>
              </a:rPr>
              <a:t>regido </a:t>
            </a:r>
            <a:r>
              <a:rPr sz="1600" spc="-5" dirty="0">
                <a:latin typeface="Gill Sans MT"/>
                <a:cs typeface="Gill Sans MT"/>
              </a:rPr>
              <a:t>por</a:t>
            </a:r>
            <a:r>
              <a:rPr sz="1600" spc="-275" dirty="0">
                <a:latin typeface="Gill Sans MT"/>
                <a:cs typeface="Gill Sans MT"/>
              </a:rPr>
              <a:t> </a:t>
            </a:r>
            <a:r>
              <a:rPr sz="1600" spc="85" dirty="0">
                <a:latin typeface="Gill Sans MT"/>
                <a:cs typeface="Gill Sans MT"/>
              </a:rPr>
              <a:t>un  </a:t>
            </a:r>
            <a:r>
              <a:rPr sz="1600" spc="40" dirty="0">
                <a:latin typeface="Gill Sans MT"/>
                <a:cs typeface="Gill Sans MT"/>
              </a:rPr>
              <a:t>comité </a:t>
            </a:r>
            <a:r>
              <a:rPr sz="1600" spc="50" dirty="0">
                <a:latin typeface="Gill Sans MT"/>
                <a:cs typeface="Gill Sans MT"/>
              </a:rPr>
              <a:t>de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spc="30" dirty="0">
                <a:latin typeface="Gill Sans MT"/>
                <a:cs typeface="Gill Sans MT"/>
              </a:rPr>
              <a:t>arquitectura.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513" y="2516799"/>
            <a:ext cx="4031342" cy="2641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6906" y="2516797"/>
            <a:ext cx="3986880" cy="2656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2516799"/>
            <a:ext cx="4008996" cy="2641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227566"/>
            <a:ext cx="13004800" cy="526415"/>
          </a:xfrm>
          <a:custGeom>
            <a:avLst/>
            <a:gdLst/>
            <a:ahLst/>
            <a:cxnLst/>
            <a:rect l="l" t="t" r="r" b="b"/>
            <a:pathLst>
              <a:path w="13004800" h="526415">
                <a:moveTo>
                  <a:pt x="0" y="526033"/>
                </a:moveTo>
                <a:lnTo>
                  <a:pt x="13004800" y="526033"/>
                </a:lnTo>
                <a:lnTo>
                  <a:pt x="13004800" y="0"/>
                </a:lnTo>
                <a:lnTo>
                  <a:pt x="0" y="0"/>
                </a:lnTo>
                <a:lnTo>
                  <a:pt x="0" y="526033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994140"/>
            <a:ext cx="13004800" cy="233679"/>
          </a:xfrm>
          <a:custGeom>
            <a:avLst/>
            <a:gdLst/>
            <a:ahLst/>
            <a:cxnLst/>
            <a:rect l="l" t="t" r="r" b="b"/>
            <a:pathLst>
              <a:path w="13004800" h="233679">
                <a:moveTo>
                  <a:pt x="0" y="0"/>
                </a:moveTo>
                <a:lnTo>
                  <a:pt x="0" y="233425"/>
                </a:lnTo>
                <a:lnTo>
                  <a:pt x="13004799" y="233425"/>
                </a:lnTo>
                <a:lnTo>
                  <a:pt x="130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BAD5A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3213F07-3037-6548-BDB3-563F32759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25641"/>
            <a:ext cx="1198585" cy="491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9" cy="675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56400" y="5410200"/>
            <a:ext cx="6248400" cy="4343400"/>
          </a:xfrm>
          <a:custGeom>
            <a:avLst/>
            <a:gdLst/>
            <a:ahLst/>
            <a:cxnLst/>
            <a:rect l="l" t="t" r="r" b="b"/>
            <a:pathLst>
              <a:path w="6248400" h="4343400">
                <a:moveTo>
                  <a:pt x="0" y="4343400"/>
                </a:moveTo>
                <a:lnTo>
                  <a:pt x="6248400" y="4343400"/>
                </a:lnTo>
                <a:lnTo>
                  <a:pt x="6248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4BA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8314" y="5777820"/>
            <a:ext cx="243217" cy="248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54663" y="5715000"/>
            <a:ext cx="215265" cy="300990"/>
          </a:xfrm>
          <a:custGeom>
            <a:avLst/>
            <a:gdLst/>
            <a:ahLst/>
            <a:cxnLst/>
            <a:rect l="l" t="t" r="r" b="b"/>
            <a:pathLst>
              <a:path w="215265" h="300989">
                <a:moveTo>
                  <a:pt x="109550" y="65544"/>
                </a:moveTo>
                <a:lnTo>
                  <a:pt x="0" y="300875"/>
                </a:lnTo>
                <a:lnTo>
                  <a:pt x="35991" y="300875"/>
                </a:lnTo>
                <a:lnTo>
                  <a:pt x="60655" y="247103"/>
                </a:lnTo>
                <a:lnTo>
                  <a:pt x="191099" y="247103"/>
                </a:lnTo>
                <a:lnTo>
                  <a:pt x="176993" y="215696"/>
                </a:lnTo>
                <a:lnTo>
                  <a:pt x="74561" y="215696"/>
                </a:lnTo>
                <a:lnTo>
                  <a:pt x="108966" y="140411"/>
                </a:lnTo>
                <a:lnTo>
                  <a:pt x="143177" y="140411"/>
                </a:lnTo>
                <a:lnTo>
                  <a:pt x="109550" y="65544"/>
                </a:lnTo>
                <a:close/>
              </a:path>
              <a:path w="215265" h="300989">
                <a:moveTo>
                  <a:pt x="191099" y="247103"/>
                </a:moveTo>
                <a:lnTo>
                  <a:pt x="155448" y="247103"/>
                </a:lnTo>
                <a:lnTo>
                  <a:pt x="178663" y="300875"/>
                </a:lnTo>
                <a:lnTo>
                  <a:pt x="215252" y="300875"/>
                </a:lnTo>
                <a:lnTo>
                  <a:pt x="191099" y="247103"/>
                </a:lnTo>
                <a:close/>
              </a:path>
              <a:path w="215265" h="300989">
                <a:moveTo>
                  <a:pt x="143177" y="140411"/>
                </a:moveTo>
                <a:lnTo>
                  <a:pt x="108966" y="140411"/>
                </a:lnTo>
                <a:lnTo>
                  <a:pt x="141833" y="215696"/>
                </a:lnTo>
                <a:lnTo>
                  <a:pt x="176993" y="215696"/>
                </a:lnTo>
                <a:lnTo>
                  <a:pt x="143177" y="140411"/>
                </a:lnTo>
                <a:close/>
              </a:path>
              <a:path w="215265" h="300989">
                <a:moveTo>
                  <a:pt x="131940" y="0"/>
                </a:moveTo>
                <a:lnTo>
                  <a:pt x="85902" y="46189"/>
                </a:lnTo>
                <a:lnTo>
                  <a:pt x="101815" y="59524"/>
                </a:lnTo>
                <a:lnTo>
                  <a:pt x="160324" y="19938"/>
                </a:lnTo>
                <a:lnTo>
                  <a:pt x="131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98159" y="5790153"/>
            <a:ext cx="141960" cy="229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87764" y="614691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24"/>
                </a:lnTo>
              </a:path>
            </a:pathLst>
          </a:custGeom>
          <a:ln w="334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69288" y="6131849"/>
            <a:ext cx="194881" cy="249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45545" y="6263407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334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28831" y="624753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48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28831" y="6178317"/>
            <a:ext cx="33655" cy="53340"/>
          </a:xfrm>
          <a:custGeom>
            <a:avLst/>
            <a:gdLst/>
            <a:ahLst/>
            <a:cxnLst/>
            <a:rect l="l" t="t" r="r" b="b"/>
            <a:pathLst>
              <a:path w="33654" h="53339">
                <a:moveTo>
                  <a:pt x="0" y="53340"/>
                </a:moveTo>
                <a:lnTo>
                  <a:pt x="33426" y="53340"/>
                </a:lnTo>
                <a:lnTo>
                  <a:pt x="33426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28831" y="6162442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91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79013" y="6142751"/>
            <a:ext cx="231470" cy="229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64101" y="6146905"/>
            <a:ext cx="143548" cy="22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44763" y="6130262"/>
            <a:ext cx="243243" cy="248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46526" y="635294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74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6526" y="6263407"/>
            <a:ext cx="33655" cy="73660"/>
          </a:xfrm>
          <a:custGeom>
            <a:avLst/>
            <a:gdLst/>
            <a:ahLst/>
            <a:cxnLst/>
            <a:rect l="l" t="t" r="r" b="b"/>
            <a:pathLst>
              <a:path w="33654" h="73660">
                <a:moveTo>
                  <a:pt x="0" y="73660"/>
                </a:moveTo>
                <a:lnTo>
                  <a:pt x="33401" y="73660"/>
                </a:lnTo>
                <a:lnTo>
                  <a:pt x="33401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46526" y="624753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608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46526" y="6178317"/>
            <a:ext cx="33655" cy="53340"/>
          </a:xfrm>
          <a:custGeom>
            <a:avLst/>
            <a:gdLst/>
            <a:ahLst/>
            <a:cxnLst/>
            <a:rect l="l" t="t" r="r" b="b"/>
            <a:pathLst>
              <a:path w="33654" h="53339">
                <a:moveTo>
                  <a:pt x="0" y="53340"/>
                </a:moveTo>
                <a:lnTo>
                  <a:pt x="33401" y="53340"/>
                </a:lnTo>
                <a:lnTo>
                  <a:pt x="33401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46526" y="616244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74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13160" y="6142606"/>
            <a:ext cx="141986" cy="2297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068295" y="6647901"/>
            <a:ext cx="3887898" cy="14439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00"/>
              </a:spcBef>
            </a:pPr>
            <a:r>
              <a:rPr sz="2500" b="1" spc="125" dirty="0">
                <a:solidFill>
                  <a:srgbClr val="FFFFFF"/>
                </a:solidFill>
                <a:latin typeface="Lucida Sans"/>
                <a:cs typeface="Lucida Sans"/>
              </a:rPr>
              <a:t>(999) </a:t>
            </a:r>
            <a:r>
              <a:rPr lang="es-ES" sz="2500" b="1" spc="165" dirty="0">
                <a:solidFill>
                  <a:srgbClr val="FFFFFF"/>
                </a:solidFill>
                <a:latin typeface="Lucida Sans"/>
                <a:cs typeface="Lucida Sans"/>
              </a:rPr>
              <a:t>905</a:t>
            </a:r>
            <a:r>
              <a:rPr sz="2500" b="1" spc="2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190" dirty="0">
                <a:solidFill>
                  <a:srgbClr val="FFFFFF"/>
                </a:solidFill>
                <a:latin typeface="Lucida Sans"/>
                <a:cs typeface="Lucida Sans"/>
              </a:rPr>
              <a:t>85</a:t>
            </a:r>
            <a:r>
              <a:rPr lang="es-ES" sz="2500" b="1" spc="190" dirty="0">
                <a:solidFill>
                  <a:srgbClr val="FFFFFF"/>
                </a:solidFill>
                <a:latin typeface="Lucida Sans"/>
                <a:cs typeface="Lucida Sans"/>
              </a:rPr>
              <a:t>44</a:t>
            </a:r>
            <a:endParaRPr sz="2500" dirty="0">
              <a:latin typeface="Lucida Sans"/>
              <a:cs typeface="Lucida Sans"/>
            </a:endParaRPr>
          </a:p>
          <a:p>
            <a:pPr marL="127000"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spc="125" dirty="0">
                <a:solidFill>
                  <a:srgbClr val="FFFFFF"/>
                </a:solidFill>
                <a:latin typeface="Lucida Sans"/>
                <a:cs typeface="Lucida Sans"/>
                <a:hlinkClick r:id="rId10"/>
              </a:rPr>
              <a:t>inmuebleshogar</a:t>
            </a:r>
            <a:r>
              <a:rPr sz="1600" b="1" spc="125" dirty="0">
                <a:solidFill>
                  <a:srgbClr val="FFFFFF"/>
                </a:solidFill>
                <a:latin typeface="Lucida Sans"/>
                <a:cs typeface="Lucida Sans"/>
                <a:hlinkClick r:id="rId10"/>
              </a:rPr>
              <a:t>.</a:t>
            </a:r>
            <a:r>
              <a:rPr lang="es-ES" sz="1600" b="1" spc="125" dirty="0">
                <a:solidFill>
                  <a:srgbClr val="FFFFFF"/>
                </a:solidFill>
                <a:latin typeface="Lucida Sans"/>
                <a:cs typeface="Lucida Sans"/>
                <a:hlinkClick r:id="rId10"/>
              </a:rPr>
              <a:t>co</a:t>
            </a:r>
            <a:r>
              <a:rPr sz="1600" b="1" spc="125" dirty="0">
                <a:solidFill>
                  <a:srgbClr val="FFFFFF"/>
                </a:solidFill>
                <a:latin typeface="Lucida Sans"/>
                <a:cs typeface="Lucida Sans"/>
                <a:hlinkClick r:id="rId10"/>
              </a:rPr>
              <a:t>m</a:t>
            </a:r>
            <a:endParaRPr lang="es-ES" sz="1600" b="1" spc="125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0" algn="ctr">
              <a:lnSpc>
                <a:spcPct val="100000"/>
              </a:lnSpc>
              <a:spcBef>
                <a:spcPts val="600"/>
              </a:spcBef>
            </a:pPr>
            <a:endParaRPr lang="es-ES" sz="1600" b="1" spc="125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0" algn="ctr">
              <a:lnSpc>
                <a:spcPct val="100000"/>
              </a:lnSpc>
              <a:spcBef>
                <a:spcPts val="600"/>
              </a:spcBef>
            </a:pPr>
            <a:r>
              <a:rPr lang="es-MX" sz="1600" b="1" spc="125" dirty="0">
                <a:solidFill>
                  <a:srgbClr val="FFFFFF"/>
                </a:solidFill>
                <a:latin typeface="Lucida Sans"/>
                <a:cs typeface="Lucida Sans"/>
              </a:rPr>
              <a:t>-hola@inmuebleshogar.com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31099" y="9163023"/>
            <a:ext cx="68224" cy="78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60410" y="9163023"/>
            <a:ext cx="65671" cy="786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82173" y="9160957"/>
            <a:ext cx="55244" cy="83185"/>
          </a:xfrm>
          <a:custGeom>
            <a:avLst/>
            <a:gdLst/>
            <a:ahLst/>
            <a:cxnLst/>
            <a:rect l="l" t="t" r="r" b="b"/>
            <a:pathLst>
              <a:path w="55245" h="83184">
                <a:moveTo>
                  <a:pt x="7556" y="62865"/>
                </a:moveTo>
                <a:lnTo>
                  <a:pt x="0" y="71640"/>
                </a:lnTo>
                <a:lnTo>
                  <a:pt x="5967" y="76313"/>
                </a:lnTo>
                <a:lnTo>
                  <a:pt x="12703" y="79806"/>
                </a:lnTo>
                <a:lnTo>
                  <a:pt x="19920" y="81995"/>
                </a:lnTo>
                <a:lnTo>
                  <a:pt x="27330" y="82753"/>
                </a:lnTo>
                <a:lnTo>
                  <a:pt x="38834" y="80894"/>
                </a:lnTo>
                <a:lnTo>
                  <a:pt x="47475" y="75842"/>
                </a:lnTo>
                <a:lnTo>
                  <a:pt x="50540" y="71640"/>
                </a:lnTo>
                <a:lnTo>
                  <a:pt x="20624" y="71640"/>
                </a:lnTo>
                <a:lnTo>
                  <a:pt x="13411" y="68237"/>
                </a:lnTo>
                <a:lnTo>
                  <a:pt x="7556" y="62865"/>
                </a:lnTo>
                <a:close/>
              </a:path>
              <a:path w="55245" h="83184">
                <a:moveTo>
                  <a:pt x="37465" y="0"/>
                </a:moveTo>
                <a:lnTo>
                  <a:pt x="28917" y="0"/>
                </a:lnTo>
                <a:lnTo>
                  <a:pt x="18735" y="1718"/>
                </a:lnTo>
                <a:lnTo>
                  <a:pt x="10612" y="6434"/>
                </a:lnTo>
                <a:lnTo>
                  <a:pt x="5234" y="13485"/>
                </a:lnTo>
                <a:lnTo>
                  <a:pt x="3289" y="22212"/>
                </a:lnTo>
                <a:lnTo>
                  <a:pt x="4646" y="29921"/>
                </a:lnTo>
                <a:lnTo>
                  <a:pt x="41490" y="53340"/>
                </a:lnTo>
                <a:lnTo>
                  <a:pt x="41490" y="67373"/>
                </a:lnTo>
                <a:lnTo>
                  <a:pt x="36372" y="71640"/>
                </a:lnTo>
                <a:lnTo>
                  <a:pt x="50540" y="71640"/>
                </a:lnTo>
                <a:lnTo>
                  <a:pt x="52912" y="68388"/>
                </a:lnTo>
                <a:lnTo>
                  <a:pt x="54800" y="59321"/>
                </a:lnTo>
                <a:lnTo>
                  <a:pt x="53663" y="51692"/>
                </a:lnTo>
                <a:lnTo>
                  <a:pt x="16217" y="28067"/>
                </a:lnTo>
                <a:lnTo>
                  <a:pt x="16217" y="14757"/>
                </a:lnTo>
                <a:lnTo>
                  <a:pt x="21602" y="11099"/>
                </a:lnTo>
                <a:lnTo>
                  <a:pt x="50747" y="11099"/>
                </a:lnTo>
                <a:lnTo>
                  <a:pt x="51993" y="9525"/>
                </a:lnTo>
                <a:lnTo>
                  <a:pt x="45999" y="3784"/>
                </a:lnTo>
                <a:lnTo>
                  <a:pt x="37465" y="0"/>
                </a:lnTo>
                <a:close/>
              </a:path>
              <a:path w="55245" h="83184">
                <a:moveTo>
                  <a:pt x="50747" y="11099"/>
                </a:moveTo>
                <a:lnTo>
                  <a:pt x="35382" y="11099"/>
                </a:lnTo>
                <a:lnTo>
                  <a:pt x="40525" y="13550"/>
                </a:lnTo>
                <a:lnTo>
                  <a:pt x="45529" y="17691"/>
                </a:lnTo>
                <a:lnTo>
                  <a:pt x="50747" y="11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93546" y="9163023"/>
            <a:ext cx="58419" cy="78740"/>
          </a:xfrm>
          <a:custGeom>
            <a:avLst/>
            <a:gdLst/>
            <a:ahLst/>
            <a:cxnLst/>
            <a:rect l="l" t="t" r="r" b="b"/>
            <a:pathLst>
              <a:path w="58420" h="78740">
                <a:moveTo>
                  <a:pt x="35166" y="10756"/>
                </a:moveTo>
                <a:lnTo>
                  <a:pt x="22707" y="10756"/>
                </a:lnTo>
                <a:lnTo>
                  <a:pt x="22707" y="78613"/>
                </a:lnTo>
                <a:lnTo>
                  <a:pt x="35166" y="78613"/>
                </a:lnTo>
                <a:lnTo>
                  <a:pt x="35166" y="10756"/>
                </a:lnTo>
                <a:close/>
              </a:path>
              <a:path w="58420" h="78740">
                <a:moveTo>
                  <a:pt x="57873" y="0"/>
                </a:moveTo>
                <a:lnTo>
                  <a:pt x="0" y="0"/>
                </a:lnTo>
                <a:lnTo>
                  <a:pt x="0" y="10756"/>
                </a:lnTo>
                <a:lnTo>
                  <a:pt x="57873" y="10756"/>
                </a:lnTo>
                <a:lnTo>
                  <a:pt x="5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15907" y="9163023"/>
            <a:ext cx="46990" cy="78740"/>
          </a:xfrm>
          <a:custGeom>
            <a:avLst/>
            <a:gdLst/>
            <a:ahLst/>
            <a:cxnLst/>
            <a:rect l="l" t="t" r="r" b="b"/>
            <a:pathLst>
              <a:path w="46990" h="78740">
                <a:moveTo>
                  <a:pt x="45656" y="0"/>
                </a:moveTo>
                <a:lnTo>
                  <a:pt x="0" y="0"/>
                </a:lnTo>
                <a:lnTo>
                  <a:pt x="0" y="78613"/>
                </a:lnTo>
                <a:lnTo>
                  <a:pt x="46875" y="78613"/>
                </a:lnTo>
                <a:lnTo>
                  <a:pt x="46875" y="67868"/>
                </a:lnTo>
                <a:lnTo>
                  <a:pt x="12928" y="67868"/>
                </a:lnTo>
                <a:lnTo>
                  <a:pt x="12928" y="43091"/>
                </a:lnTo>
                <a:lnTo>
                  <a:pt x="40398" y="43091"/>
                </a:lnTo>
                <a:lnTo>
                  <a:pt x="40398" y="32346"/>
                </a:lnTo>
                <a:lnTo>
                  <a:pt x="12928" y="32346"/>
                </a:lnTo>
                <a:lnTo>
                  <a:pt x="12928" y="10756"/>
                </a:lnTo>
                <a:lnTo>
                  <a:pt x="45656" y="10756"/>
                </a:lnTo>
                <a:lnTo>
                  <a:pt x="45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0345" y="9163023"/>
            <a:ext cx="57150" cy="78740"/>
          </a:xfrm>
          <a:custGeom>
            <a:avLst/>
            <a:gdLst/>
            <a:ahLst/>
            <a:cxnLst/>
            <a:rect l="l" t="t" r="r" b="b"/>
            <a:pathLst>
              <a:path w="57150" h="78740">
                <a:moveTo>
                  <a:pt x="25895" y="0"/>
                </a:moveTo>
                <a:lnTo>
                  <a:pt x="0" y="0"/>
                </a:lnTo>
                <a:lnTo>
                  <a:pt x="0" y="78613"/>
                </a:lnTo>
                <a:lnTo>
                  <a:pt x="12941" y="78613"/>
                </a:lnTo>
                <a:lnTo>
                  <a:pt x="12941" y="47358"/>
                </a:lnTo>
                <a:lnTo>
                  <a:pt x="38883" y="47358"/>
                </a:lnTo>
                <a:lnTo>
                  <a:pt x="37858" y="45542"/>
                </a:lnTo>
                <a:lnTo>
                  <a:pt x="38582" y="45288"/>
                </a:lnTo>
                <a:lnTo>
                  <a:pt x="44823" y="42165"/>
                </a:lnTo>
                <a:lnTo>
                  <a:pt x="49637" y="37482"/>
                </a:lnTo>
                <a:lnTo>
                  <a:pt x="49702" y="37350"/>
                </a:lnTo>
                <a:lnTo>
                  <a:pt x="12941" y="37350"/>
                </a:lnTo>
                <a:lnTo>
                  <a:pt x="12941" y="10147"/>
                </a:lnTo>
                <a:lnTo>
                  <a:pt x="50008" y="10147"/>
                </a:lnTo>
                <a:lnTo>
                  <a:pt x="45766" y="5041"/>
                </a:lnTo>
                <a:lnTo>
                  <a:pt x="36899" y="1169"/>
                </a:lnTo>
                <a:lnTo>
                  <a:pt x="25895" y="0"/>
                </a:lnTo>
                <a:close/>
              </a:path>
              <a:path w="57150" h="78740">
                <a:moveTo>
                  <a:pt x="38883" y="47358"/>
                </a:moveTo>
                <a:lnTo>
                  <a:pt x="25628" y="47358"/>
                </a:lnTo>
                <a:lnTo>
                  <a:pt x="42125" y="78613"/>
                </a:lnTo>
                <a:lnTo>
                  <a:pt x="56527" y="78613"/>
                </a:lnTo>
                <a:lnTo>
                  <a:pt x="38883" y="47358"/>
                </a:lnTo>
                <a:close/>
              </a:path>
              <a:path w="57150" h="78740">
                <a:moveTo>
                  <a:pt x="50008" y="10147"/>
                </a:moveTo>
                <a:lnTo>
                  <a:pt x="34912" y="10147"/>
                </a:lnTo>
                <a:lnTo>
                  <a:pt x="41135" y="13423"/>
                </a:lnTo>
                <a:lnTo>
                  <a:pt x="41135" y="32473"/>
                </a:lnTo>
                <a:lnTo>
                  <a:pt x="35052" y="37350"/>
                </a:lnTo>
                <a:lnTo>
                  <a:pt x="49702" y="37350"/>
                </a:lnTo>
                <a:lnTo>
                  <a:pt x="52737" y="31148"/>
                </a:lnTo>
                <a:lnTo>
                  <a:pt x="53835" y="23075"/>
                </a:lnTo>
                <a:lnTo>
                  <a:pt x="51682" y="12162"/>
                </a:lnTo>
                <a:lnTo>
                  <a:pt x="50008" y="10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27240" y="9163023"/>
            <a:ext cx="55880" cy="78740"/>
          </a:xfrm>
          <a:custGeom>
            <a:avLst/>
            <a:gdLst/>
            <a:ahLst/>
            <a:cxnLst/>
            <a:rect l="l" t="t" r="r" b="b"/>
            <a:pathLst>
              <a:path w="55879" h="78740">
                <a:moveTo>
                  <a:pt x="24447" y="0"/>
                </a:moveTo>
                <a:lnTo>
                  <a:pt x="0" y="0"/>
                </a:lnTo>
                <a:lnTo>
                  <a:pt x="0" y="78613"/>
                </a:lnTo>
                <a:lnTo>
                  <a:pt x="26517" y="78613"/>
                </a:lnTo>
                <a:lnTo>
                  <a:pt x="38142" y="77227"/>
                </a:lnTo>
                <a:lnTo>
                  <a:pt x="47421" y="73017"/>
                </a:lnTo>
                <a:lnTo>
                  <a:pt x="51022" y="68846"/>
                </a:lnTo>
                <a:lnTo>
                  <a:pt x="12941" y="68846"/>
                </a:lnTo>
                <a:lnTo>
                  <a:pt x="12941" y="41998"/>
                </a:lnTo>
                <a:lnTo>
                  <a:pt x="52315" y="41998"/>
                </a:lnTo>
                <a:lnTo>
                  <a:pt x="49695" y="39433"/>
                </a:lnTo>
                <a:lnTo>
                  <a:pt x="38608" y="37477"/>
                </a:lnTo>
                <a:lnTo>
                  <a:pt x="38100" y="37350"/>
                </a:lnTo>
                <a:lnTo>
                  <a:pt x="38100" y="35890"/>
                </a:lnTo>
                <a:lnTo>
                  <a:pt x="38608" y="35775"/>
                </a:lnTo>
                <a:lnTo>
                  <a:pt x="47485" y="33464"/>
                </a:lnTo>
                <a:lnTo>
                  <a:pt x="47708" y="33083"/>
                </a:lnTo>
                <a:lnTo>
                  <a:pt x="12941" y="33083"/>
                </a:lnTo>
                <a:lnTo>
                  <a:pt x="12941" y="9766"/>
                </a:lnTo>
                <a:lnTo>
                  <a:pt x="49280" y="9766"/>
                </a:lnTo>
                <a:lnTo>
                  <a:pt x="43938" y="4214"/>
                </a:lnTo>
                <a:lnTo>
                  <a:pt x="35329" y="985"/>
                </a:lnTo>
                <a:lnTo>
                  <a:pt x="24447" y="0"/>
                </a:lnTo>
                <a:close/>
              </a:path>
              <a:path w="55879" h="78740">
                <a:moveTo>
                  <a:pt x="52315" y="41998"/>
                </a:moveTo>
                <a:lnTo>
                  <a:pt x="36525" y="41998"/>
                </a:lnTo>
                <a:lnTo>
                  <a:pt x="43230" y="46024"/>
                </a:lnTo>
                <a:lnTo>
                  <a:pt x="43230" y="64338"/>
                </a:lnTo>
                <a:lnTo>
                  <a:pt x="36385" y="68846"/>
                </a:lnTo>
                <a:lnTo>
                  <a:pt x="51022" y="68846"/>
                </a:lnTo>
                <a:lnTo>
                  <a:pt x="53567" y="65898"/>
                </a:lnTo>
                <a:lnTo>
                  <a:pt x="55791" y="55791"/>
                </a:lnTo>
                <a:lnTo>
                  <a:pt x="55791" y="45402"/>
                </a:lnTo>
                <a:lnTo>
                  <a:pt x="52315" y="41998"/>
                </a:lnTo>
                <a:close/>
              </a:path>
              <a:path w="55879" h="78740">
                <a:moveTo>
                  <a:pt x="49280" y="9766"/>
                </a:moveTo>
                <a:lnTo>
                  <a:pt x="33604" y="9766"/>
                </a:lnTo>
                <a:lnTo>
                  <a:pt x="39077" y="12954"/>
                </a:lnTo>
                <a:lnTo>
                  <a:pt x="39077" y="28575"/>
                </a:lnTo>
                <a:lnTo>
                  <a:pt x="34074" y="33083"/>
                </a:lnTo>
                <a:lnTo>
                  <a:pt x="47708" y="33083"/>
                </a:lnTo>
                <a:lnTo>
                  <a:pt x="51638" y="26377"/>
                </a:lnTo>
                <a:lnTo>
                  <a:pt x="51638" y="19050"/>
                </a:lnTo>
                <a:lnTo>
                  <a:pt x="49600" y="10099"/>
                </a:lnTo>
                <a:lnTo>
                  <a:pt x="49280" y="9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48866" y="9163023"/>
            <a:ext cx="57150" cy="78740"/>
          </a:xfrm>
          <a:custGeom>
            <a:avLst/>
            <a:gdLst/>
            <a:ahLst/>
            <a:cxnLst/>
            <a:rect l="l" t="t" r="r" b="b"/>
            <a:pathLst>
              <a:path w="57150" h="78740">
                <a:moveTo>
                  <a:pt x="25895" y="0"/>
                </a:moveTo>
                <a:lnTo>
                  <a:pt x="0" y="0"/>
                </a:lnTo>
                <a:lnTo>
                  <a:pt x="0" y="78613"/>
                </a:lnTo>
                <a:lnTo>
                  <a:pt x="12928" y="78613"/>
                </a:lnTo>
                <a:lnTo>
                  <a:pt x="12928" y="47358"/>
                </a:lnTo>
                <a:lnTo>
                  <a:pt x="38872" y="47358"/>
                </a:lnTo>
                <a:lnTo>
                  <a:pt x="37845" y="45542"/>
                </a:lnTo>
                <a:lnTo>
                  <a:pt x="38595" y="45288"/>
                </a:lnTo>
                <a:lnTo>
                  <a:pt x="44830" y="42165"/>
                </a:lnTo>
                <a:lnTo>
                  <a:pt x="49645" y="37482"/>
                </a:lnTo>
                <a:lnTo>
                  <a:pt x="49710" y="37350"/>
                </a:lnTo>
                <a:lnTo>
                  <a:pt x="12928" y="37350"/>
                </a:lnTo>
                <a:lnTo>
                  <a:pt x="12928" y="10147"/>
                </a:lnTo>
                <a:lnTo>
                  <a:pt x="50017" y="10147"/>
                </a:lnTo>
                <a:lnTo>
                  <a:pt x="45772" y="5041"/>
                </a:lnTo>
                <a:lnTo>
                  <a:pt x="36901" y="1169"/>
                </a:lnTo>
                <a:lnTo>
                  <a:pt x="25895" y="0"/>
                </a:lnTo>
                <a:close/>
              </a:path>
              <a:path w="57150" h="78740">
                <a:moveTo>
                  <a:pt x="38872" y="47358"/>
                </a:moveTo>
                <a:lnTo>
                  <a:pt x="25628" y="47358"/>
                </a:lnTo>
                <a:lnTo>
                  <a:pt x="42138" y="78613"/>
                </a:lnTo>
                <a:lnTo>
                  <a:pt x="56540" y="78613"/>
                </a:lnTo>
                <a:lnTo>
                  <a:pt x="38872" y="47358"/>
                </a:lnTo>
                <a:close/>
              </a:path>
              <a:path w="57150" h="78740">
                <a:moveTo>
                  <a:pt x="50017" y="10147"/>
                </a:moveTo>
                <a:lnTo>
                  <a:pt x="34924" y="10147"/>
                </a:lnTo>
                <a:lnTo>
                  <a:pt x="41147" y="13423"/>
                </a:lnTo>
                <a:lnTo>
                  <a:pt x="41147" y="32473"/>
                </a:lnTo>
                <a:lnTo>
                  <a:pt x="35064" y="37350"/>
                </a:lnTo>
                <a:lnTo>
                  <a:pt x="49710" y="37350"/>
                </a:lnTo>
                <a:lnTo>
                  <a:pt x="52748" y="31148"/>
                </a:lnTo>
                <a:lnTo>
                  <a:pt x="53847" y="23075"/>
                </a:lnTo>
                <a:lnTo>
                  <a:pt x="51693" y="12162"/>
                </a:lnTo>
                <a:lnTo>
                  <a:pt x="50017" y="10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6608" y="9160959"/>
            <a:ext cx="67983" cy="827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01772" y="9163019"/>
            <a:ext cx="60325" cy="78740"/>
          </a:xfrm>
          <a:custGeom>
            <a:avLst/>
            <a:gdLst/>
            <a:ahLst/>
            <a:cxnLst/>
            <a:rect l="l" t="t" r="r" b="b"/>
            <a:pathLst>
              <a:path w="60325" h="78740">
                <a:moveTo>
                  <a:pt x="12941" y="0"/>
                </a:moveTo>
                <a:lnTo>
                  <a:pt x="0" y="0"/>
                </a:lnTo>
                <a:lnTo>
                  <a:pt x="0" y="78612"/>
                </a:lnTo>
                <a:lnTo>
                  <a:pt x="12941" y="78612"/>
                </a:lnTo>
                <a:lnTo>
                  <a:pt x="12941" y="55676"/>
                </a:lnTo>
                <a:lnTo>
                  <a:pt x="24688" y="40538"/>
                </a:lnTo>
                <a:lnTo>
                  <a:pt x="37905" y="40538"/>
                </a:lnTo>
                <a:lnTo>
                  <a:pt x="36067" y="37363"/>
                </a:lnTo>
                <a:lnTo>
                  <a:pt x="12941" y="37363"/>
                </a:lnTo>
                <a:lnTo>
                  <a:pt x="12941" y="0"/>
                </a:lnTo>
                <a:close/>
              </a:path>
              <a:path w="60325" h="78740">
                <a:moveTo>
                  <a:pt x="37905" y="40538"/>
                </a:moveTo>
                <a:lnTo>
                  <a:pt x="24688" y="40538"/>
                </a:lnTo>
                <a:lnTo>
                  <a:pt x="45783" y="78612"/>
                </a:lnTo>
                <a:lnTo>
                  <a:pt x="59944" y="78612"/>
                </a:lnTo>
                <a:lnTo>
                  <a:pt x="37905" y="40538"/>
                </a:lnTo>
                <a:close/>
              </a:path>
              <a:path w="60325" h="78740">
                <a:moveTo>
                  <a:pt x="55689" y="0"/>
                </a:moveTo>
                <a:lnTo>
                  <a:pt x="41630" y="0"/>
                </a:lnTo>
                <a:lnTo>
                  <a:pt x="12941" y="37363"/>
                </a:lnTo>
                <a:lnTo>
                  <a:pt x="36067" y="37363"/>
                </a:lnTo>
                <a:lnTo>
                  <a:pt x="32105" y="30518"/>
                </a:lnTo>
                <a:lnTo>
                  <a:pt x="556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23401" y="9163023"/>
            <a:ext cx="46990" cy="78740"/>
          </a:xfrm>
          <a:custGeom>
            <a:avLst/>
            <a:gdLst/>
            <a:ahLst/>
            <a:cxnLst/>
            <a:rect l="l" t="t" r="r" b="b"/>
            <a:pathLst>
              <a:path w="46990" h="78740">
                <a:moveTo>
                  <a:pt x="45681" y="0"/>
                </a:moveTo>
                <a:lnTo>
                  <a:pt x="0" y="0"/>
                </a:lnTo>
                <a:lnTo>
                  <a:pt x="0" y="78613"/>
                </a:lnTo>
                <a:lnTo>
                  <a:pt x="46875" y="78613"/>
                </a:lnTo>
                <a:lnTo>
                  <a:pt x="46875" y="67868"/>
                </a:lnTo>
                <a:lnTo>
                  <a:pt x="12928" y="67868"/>
                </a:lnTo>
                <a:lnTo>
                  <a:pt x="12928" y="43091"/>
                </a:lnTo>
                <a:lnTo>
                  <a:pt x="40398" y="43091"/>
                </a:lnTo>
                <a:lnTo>
                  <a:pt x="40398" y="32346"/>
                </a:lnTo>
                <a:lnTo>
                  <a:pt x="12928" y="32346"/>
                </a:lnTo>
                <a:lnTo>
                  <a:pt x="12928" y="10756"/>
                </a:lnTo>
                <a:lnTo>
                  <a:pt x="45681" y="10756"/>
                </a:lnTo>
                <a:lnTo>
                  <a:pt x="456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37840" y="9163023"/>
            <a:ext cx="57150" cy="78740"/>
          </a:xfrm>
          <a:custGeom>
            <a:avLst/>
            <a:gdLst/>
            <a:ahLst/>
            <a:cxnLst/>
            <a:rect l="l" t="t" r="r" b="b"/>
            <a:pathLst>
              <a:path w="57150" h="78740">
                <a:moveTo>
                  <a:pt x="25907" y="0"/>
                </a:moveTo>
                <a:lnTo>
                  <a:pt x="0" y="0"/>
                </a:lnTo>
                <a:lnTo>
                  <a:pt x="0" y="78613"/>
                </a:lnTo>
                <a:lnTo>
                  <a:pt x="12941" y="78613"/>
                </a:lnTo>
                <a:lnTo>
                  <a:pt x="12941" y="47358"/>
                </a:lnTo>
                <a:lnTo>
                  <a:pt x="38884" y="47358"/>
                </a:lnTo>
                <a:lnTo>
                  <a:pt x="37858" y="45542"/>
                </a:lnTo>
                <a:lnTo>
                  <a:pt x="38595" y="45288"/>
                </a:lnTo>
                <a:lnTo>
                  <a:pt x="44830" y="42165"/>
                </a:lnTo>
                <a:lnTo>
                  <a:pt x="49645" y="37482"/>
                </a:lnTo>
                <a:lnTo>
                  <a:pt x="49710" y="37350"/>
                </a:lnTo>
                <a:lnTo>
                  <a:pt x="12941" y="37350"/>
                </a:lnTo>
                <a:lnTo>
                  <a:pt x="12941" y="10147"/>
                </a:lnTo>
                <a:lnTo>
                  <a:pt x="50018" y="10147"/>
                </a:lnTo>
                <a:lnTo>
                  <a:pt x="45773" y="5041"/>
                </a:lnTo>
                <a:lnTo>
                  <a:pt x="36906" y="1169"/>
                </a:lnTo>
                <a:lnTo>
                  <a:pt x="25907" y="0"/>
                </a:lnTo>
                <a:close/>
              </a:path>
              <a:path w="57150" h="78740">
                <a:moveTo>
                  <a:pt x="38884" y="47358"/>
                </a:moveTo>
                <a:lnTo>
                  <a:pt x="25628" y="47358"/>
                </a:lnTo>
                <a:lnTo>
                  <a:pt x="42138" y="78613"/>
                </a:lnTo>
                <a:lnTo>
                  <a:pt x="56540" y="78613"/>
                </a:lnTo>
                <a:lnTo>
                  <a:pt x="38884" y="47358"/>
                </a:lnTo>
                <a:close/>
              </a:path>
              <a:path w="57150" h="78740">
                <a:moveTo>
                  <a:pt x="50018" y="10147"/>
                </a:moveTo>
                <a:lnTo>
                  <a:pt x="34924" y="10147"/>
                </a:lnTo>
                <a:lnTo>
                  <a:pt x="41160" y="13423"/>
                </a:lnTo>
                <a:lnTo>
                  <a:pt x="41160" y="32473"/>
                </a:lnTo>
                <a:lnTo>
                  <a:pt x="35064" y="37350"/>
                </a:lnTo>
                <a:lnTo>
                  <a:pt x="49710" y="37350"/>
                </a:lnTo>
                <a:lnTo>
                  <a:pt x="52748" y="31148"/>
                </a:lnTo>
                <a:lnTo>
                  <a:pt x="53847" y="23075"/>
                </a:lnTo>
                <a:lnTo>
                  <a:pt x="51693" y="12162"/>
                </a:lnTo>
                <a:lnTo>
                  <a:pt x="50018" y="10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12925" y="8951172"/>
            <a:ext cx="95580" cy="955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26400" y="8458200"/>
            <a:ext cx="307340" cy="588010"/>
          </a:xfrm>
          <a:custGeom>
            <a:avLst/>
            <a:gdLst/>
            <a:ahLst/>
            <a:cxnLst/>
            <a:rect l="l" t="t" r="r" b="b"/>
            <a:pathLst>
              <a:path w="307340" h="588009">
                <a:moveTo>
                  <a:pt x="136017" y="240436"/>
                </a:moveTo>
                <a:lnTo>
                  <a:pt x="68846" y="240436"/>
                </a:lnTo>
                <a:lnTo>
                  <a:pt x="68846" y="557987"/>
                </a:lnTo>
                <a:lnTo>
                  <a:pt x="66395" y="561657"/>
                </a:lnTo>
                <a:lnTo>
                  <a:pt x="28498" y="575398"/>
                </a:lnTo>
                <a:lnTo>
                  <a:pt x="0" y="579551"/>
                </a:lnTo>
                <a:lnTo>
                  <a:pt x="0" y="587667"/>
                </a:lnTo>
                <a:lnTo>
                  <a:pt x="205638" y="587667"/>
                </a:lnTo>
                <a:lnTo>
                  <a:pt x="205638" y="579551"/>
                </a:lnTo>
                <a:lnTo>
                  <a:pt x="197548" y="578497"/>
                </a:lnTo>
                <a:lnTo>
                  <a:pt x="189534" y="577684"/>
                </a:lnTo>
                <a:lnTo>
                  <a:pt x="173863" y="576630"/>
                </a:lnTo>
                <a:lnTo>
                  <a:pt x="166763" y="575525"/>
                </a:lnTo>
                <a:lnTo>
                  <a:pt x="136017" y="556133"/>
                </a:lnTo>
                <a:lnTo>
                  <a:pt x="136017" y="240436"/>
                </a:lnTo>
                <a:close/>
              </a:path>
              <a:path w="307340" h="588009">
                <a:moveTo>
                  <a:pt x="232346" y="227279"/>
                </a:moveTo>
                <a:lnTo>
                  <a:pt x="27076" y="227279"/>
                </a:lnTo>
                <a:lnTo>
                  <a:pt x="10515" y="240436"/>
                </a:lnTo>
                <a:lnTo>
                  <a:pt x="221805" y="240436"/>
                </a:lnTo>
                <a:lnTo>
                  <a:pt x="232346" y="227279"/>
                </a:lnTo>
                <a:close/>
              </a:path>
              <a:path w="307340" h="588009">
                <a:moveTo>
                  <a:pt x="248526" y="0"/>
                </a:moveTo>
                <a:lnTo>
                  <a:pt x="240398" y="0"/>
                </a:lnTo>
                <a:lnTo>
                  <a:pt x="227538" y="432"/>
                </a:lnTo>
                <a:lnTo>
                  <a:pt x="189839" y="6896"/>
                </a:lnTo>
                <a:lnTo>
                  <a:pt x="144500" y="25488"/>
                </a:lnTo>
                <a:lnTo>
                  <a:pt x="107683" y="53047"/>
                </a:lnTo>
                <a:lnTo>
                  <a:pt x="82600" y="87414"/>
                </a:lnTo>
                <a:lnTo>
                  <a:pt x="71615" y="138023"/>
                </a:lnTo>
                <a:lnTo>
                  <a:pt x="70126" y="182351"/>
                </a:lnTo>
                <a:lnTo>
                  <a:pt x="69608" y="227279"/>
                </a:lnTo>
                <a:lnTo>
                  <a:pt x="136817" y="227279"/>
                </a:lnTo>
                <a:lnTo>
                  <a:pt x="136909" y="188433"/>
                </a:lnTo>
                <a:lnTo>
                  <a:pt x="137042" y="168039"/>
                </a:lnTo>
                <a:lnTo>
                  <a:pt x="137942" y="127209"/>
                </a:lnTo>
                <a:lnTo>
                  <a:pt x="140399" y="85220"/>
                </a:lnTo>
                <a:lnTo>
                  <a:pt x="153285" y="46490"/>
                </a:lnTo>
                <a:lnTo>
                  <a:pt x="195910" y="21869"/>
                </a:lnTo>
                <a:lnTo>
                  <a:pt x="300399" y="21869"/>
                </a:lnTo>
                <a:lnTo>
                  <a:pt x="296684" y="17157"/>
                </a:lnTo>
                <a:lnTo>
                  <a:pt x="291528" y="12954"/>
                </a:lnTo>
                <a:lnTo>
                  <a:pt x="279146" y="6502"/>
                </a:lnTo>
                <a:lnTo>
                  <a:pt x="272135" y="4064"/>
                </a:lnTo>
                <a:lnTo>
                  <a:pt x="256501" y="812"/>
                </a:lnTo>
                <a:lnTo>
                  <a:pt x="248526" y="0"/>
                </a:lnTo>
                <a:close/>
              </a:path>
              <a:path w="307340" h="588009">
                <a:moveTo>
                  <a:pt x="300399" y="21869"/>
                </a:moveTo>
                <a:lnTo>
                  <a:pt x="195910" y="21869"/>
                </a:lnTo>
                <a:lnTo>
                  <a:pt x="202590" y="23380"/>
                </a:lnTo>
                <a:lnTo>
                  <a:pt x="208165" y="28333"/>
                </a:lnTo>
                <a:lnTo>
                  <a:pt x="233818" y="59573"/>
                </a:lnTo>
                <a:lnTo>
                  <a:pt x="272796" y="80162"/>
                </a:lnTo>
                <a:lnTo>
                  <a:pt x="280103" y="79400"/>
                </a:lnTo>
                <a:lnTo>
                  <a:pt x="306244" y="48439"/>
                </a:lnTo>
                <a:lnTo>
                  <a:pt x="306832" y="41325"/>
                </a:lnTo>
                <a:lnTo>
                  <a:pt x="306711" y="33362"/>
                </a:lnTo>
                <a:lnTo>
                  <a:pt x="304774" y="27419"/>
                </a:lnTo>
                <a:lnTo>
                  <a:pt x="300399" y="21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0342" y="8654919"/>
            <a:ext cx="382905" cy="393700"/>
          </a:xfrm>
          <a:custGeom>
            <a:avLst/>
            <a:gdLst/>
            <a:ahLst/>
            <a:cxnLst/>
            <a:rect l="l" t="t" r="r" b="b"/>
            <a:pathLst>
              <a:path w="382904" h="393700">
                <a:moveTo>
                  <a:pt x="195059" y="0"/>
                </a:moveTo>
                <a:lnTo>
                  <a:pt x="153295" y="4041"/>
                </a:lnTo>
                <a:lnTo>
                  <a:pt x="115341" y="16179"/>
                </a:lnTo>
                <a:lnTo>
                  <a:pt x="81951" y="34985"/>
                </a:lnTo>
                <a:lnTo>
                  <a:pt x="41778" y="72946"/>
                </a:lnTo>
                <a:lnTo>
                  <a:pt x="14185" y="120599"/>
                </a:lnTo>
                <a:lnTo>
                  <a:pt x="884" y="174189"/>
                </a:lnTo>
                <a:lnTo>
                  <a:pt x="0" y="192659"/>
                </a:lnTo>
                <a:lnTo>
                  <a:pt x="1137" y="217716"/>
                </a:lnTo>
                <a:lnTo>
                  <a:pt x="10254" y="262835"/>
                </a:lnTo>
                <a:lnTo>
                  <a:pt x="28001" y="301265"/>
                </a:lnTo>
                <a:lnTo>
                  <a:pt x="51448" y="332829"/>
                </a:lnTo>
                <a:lnTo>
                  <a:pt x="95192" y="367382"/>
                </a:lnTo>
                <a:lnTo>
                  <a:pt x="144729" y="387020"/>
                </a:lnTo>
                <a:lnTo>
                  <a:pt x="193471" y="393369"/>
                </a:lnTo>
                <a:lnTo>
                  <a:pt x="212253" y="392411"/>
                </a:lnTo>
                <a:lnTo>
                  <a:pt x="230590" y="389534"/>
                </a:lnTo>
                <a:lnTo>
                  <a:pt x="248475" y="384733"/>
                </a:lnTo>
                <a:lnTo>
                  <a:pt x="255443" y="382041"/>
                </a:lnTo>
                <a:lnTo>
                  <a:pt x="194246" y="382041"/>
                </a:lnTo>
                <a:lnTo>
                  <a:pt x="179026" y="381111"/>
                </a:lnTo>
                <a:lnTo>
                  <a:pt x="140042" y="367080"/>
                </a:lnTo>
                <a:lnTo>
                  <a:pt x="110589" y="338677"/>
                </a:lnTo>
                <a:lnTo>
                  <a:pt x="90244" y="299173"/>
                </a:lnTo>
                <a:lnTo>
                  <a:pt x="78921" y="251074"/>
                </a:lnTo>
                <a:lnTo>
                  <a:pt x="75272" y="197497"/>
                </a:lnTo>
                <a:lnTo>
                  <a:pt x="75750" y="180584"/>
                </a:lnTo>
                <a:lnTo>
                  <a:pt x="83007" y="130695"/>
                </a:lnTo>
                <a:lnTo>
                  <a:pt x="98584" y="85181"/>
                </a:lnTo>
                <a:lnTo>
                  <a:pt x="122113" y="47859"/>
                </a:lnTo>
                <a:lnTo>
                  <a:pt x="152522" y="22042"/>
                </a:lnTo>
                <a:lnTo>
                  <a:pt x="189395" y="12928"/>
                </a:lnTo>
                <a:lnTo>
                  <a:pt x="262549" y="12928"/>
                </a:lnTo>
                <a:lnTo>
                  <a:pt x="260616" y="12115"/>
                </a:lnTo>
                <a:lnTo>
                  <a:pt x="244085" y="6820"/>
                </a:lnTo>
                <a:lnTo>
                  <a:pt x="227652" y="3033"/>
                </a:lnTo>
                <a:lnTo>
                  <a:pt x="211312" y="759"/>
                </a:lnTo>
                <a:lnTo>
                  <a:pt x="195059" y="0"/>
                </a:lnTo>
                <a:close/>
              </a:path>
              <a:path w="382904" h="393700">
                <a:moveTo>
                  <a:pt x="262549" y="12928"/>
                </a:moveTo>
                <a:lnTo>
                  <a:pt x="189395" y="12928"/>
                </a:lnTo>
                <a:lnTo>
                  <a:pt x="205325" y="14018"/>
                </a:lnTo>
                <a:lnTo>
                  <a:pt x="219946" y="17286"/>
                </a:lnTo>
                <a:lnTo>
                  <a:pt x="256022" y="39639"/>
                </a:lnTo>
                <a:lnTo>
                  <a:pt x="281686" y="74460"/>
                </a:lnTo>
                <a:lnTo>
                  <a:pt x="297996" y="117272"/>
                </a:lnTo>
                <a:lnTo>
                  <a:pt x="306065" y="163296"/>
                </a:lnTo>
                <a:lnTo>
                  <a:pt x="307594" y="191820"/>
                </a:lnTo>
                <a:lnTo>
                  <a:pt x="307211" y="206297"/>
                </a:lnTo>
                <a:lnTo>
                  <a:pt x="301498" y="253314"/>
                </a:lnTo>
                <a:lnTo>
                  <a:pt x="288305" y="300643"/>
                </a:lnTo>
                <a:lnTo>
                  <a:pt x="266711" y="341577"/>
                </a:lnTo>
                <a:lnTo>
                  <a:pt x="235937" y="371363"/>
                </a:lnTo>
                <a:lnTo>
                  <a:pt x="194246" y="382041"/>
                </a:lnTo>
                <a:lnTo>
                  <a:pt x="255443" y="382041"/>
                </a:lnTo>
                <a:lnTo>
                  <a:pt x="298169" y="359583"/>
                </a:lnTo>
                <a:lnTo>
                  <a:pt x="338515" y="320773"/>
                </a:lnTo>
                <a:lnTo>
                  <a:pt x="359138" y="288575"/>
                </a:lnTo>
                <a:lnTo>
                  <a:pt x="374201" y="252036"/>
                </a:lnTo>
                <a:lnTo>
                  <a:pt x="381890" y="213013"/>
                </a:lnTo>
                <a:lnTo>
                  <a:pt x="382854" y="192659"/>
                </a:lnTo>
                <a:lnTo>
                  <a:pt x="381760" y="169143"/>
                </a:lnTo>
                <a:lnTo>
                  <a:pt x="373038" y="126845"/>
                </a:lnTo>
                <a:lnTo>
                  <a:pt x="356137" y="90808"/>
                </a:lnTo>
                <a:lnTo>
                  <a:pt x="320979" y="48171"/>
                </a:lnTo>
                <a:lnTo>
                  <a:pt x="276827" y="18933"/>
                </a:lnTo>
                <a:lnTo>
                  <a:pt x="262549" y="1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82030" y="8654908"/>
            <a:ext cx="273685" cy="391160"/>
          </a:xfrm>
          <a:custGeom>
            <a:avLst/>
            <a:gdLst/>
            <a:ahLst/>
            <a:cxnLst/>
            <a:rect l="l" t="t" r="r" b="b"/>
            <a:pathLst>
              <a:path w="273684" h="391159">
                <a:moveTo>
                  <a:pt x="111683" y="0"/>
                </a:moveTo>
                <a:lnTo>
                  <a:pt x="106845" y="0"/>
                </a:lnTo>
                <a:lnTo>
                  <a:pt x="787" y="41249"/>
                </a:lnTo>
                <a:lnTo>
                  <a:pt x="787" y="46139"/>
                </a:lnTo>
                <a:lnTo>
                  <a:pt x="7327" y="48856"/>
                </a:lnTo>
                <a:lnTo>
                  <a:pt x="13792" y="52235"/>
                </a:lnTo>
                <a:lnTo>
                  <a:pt x="26695" y="60312"/>
                </a:lnTo>
                <a:lnTo>
                  <a:pt x="32410" y="63677"/>
                </a:lnTo>
                <a:lnTo>
                  <a:pt x="37249" y="66344"/>
                </a:lnTo>
                <a:lnTo>
                  <a:pt x="41020" y="69100"/>
                </a:lnTo>
                <a:lnTo>
                  <a:pt x="43306" y="71500"/>
                </a:lnTo>
                <a:lnTo>
                  <a:pt x="44957" y="75844"/>
                </a:lnTo>
                <a:lnTo>
                  <a:pt x="45377" y="79057"/>
                </a:lnTo>
                <a:lnTo>
                  <a:pt x="45377" y="365607"/>
                </a:lnTo>
                <a:lnTo>
                  <a:pt x="8977" y="381799"/>
                </a:lnTo>
                <a:lnTo>
                  <a:pt x="0" y="382854"/>
                </a:lnTo>
                <a:lnTo>
                  <a:pt x="0" y="390969"/>
                </a:lnTo>
                <a:lnTo>
                  <a:pt x="181292" y="390969"/>
                </a:lnTo>
                <a:lnTo>
                  <a:pt x="181292" y="382854"/>
                </a:lnTo>
                <a:lnTo>
                  <a:pt x="175920" y="381787"/>
                </a:lnTo>
                <a:lnTo>
                  <a:pt x="169583" y="381139"/>
                </a:lnTo>
                <a:lnTo>
                  <a:pt x="162331" y="380822"/>
                </a:lnTo>
                <a:lnTo>
                  <a:pt x="155016" y="380580"/>
                </a:lnTo>
                <a:lnTo>
                  <a:pt x="147967" y="379920"/>
                </a:lnTo>
                <a:lnTo>
                  <a:pt x="112534" y="361822"/>
                </a:lnTo>
                <a:lnTo>
                  <a:pt x="112534" y="128689"/>
                </a:lnTo>
                <a:lnTo>
                  <a:pt x="115058" y="122552"/>
                </a:lnTo>
                <a:lnTo>
                  <a:pt x="117776" y="116260"/>
                </a:lnTo>
                <a:lnTo>
                  <a:pt x="119477" y="112509"/>
                </a:lnTo>
                <a:lnTo>
                  <a:pt x="110121" y="112509"/>
                </a:lnTo>
                <a:lnTo>
                  <a:pt x="111683" y="0"/>
                </a:lnTo>
                <a:close/>
              </a:path>
              <a:path w="273684" h="391159">
                <a:moveTo>
                  <a:pt x="225031" y="0"/>
                </a:moveTo>
                <a:lnTo>
                  <a:pt x="180505" y="13754"/>
                </a:lnTo>
                <a:lnTo>
                  <a:pt x="147319" y="46532"/>
                </a:lnTo>
                <a:lnTo>
                  <a:pt x="124688" y="84188"/>
                </a:lnTo>
                <a:lnTo>
                  <a:pt x="111683" y="112509"/>
                </a:lnTo>
                <a:lnTo>
                  <a:pt x="119477" y="112509"/>
                </a:lnTo>
                <a:lnTo>
                  <a:pt x="120700" y="109813"/>
                </a:lnTo>
                <a:lnTo>
                  <a:pt x="123837" y="103212"/>
                </a:lnTo>
                <a:lnTo>
                  <a:pt x="149605" y="66522"/>
                </a:lnTo>
                <a:lnTo>
                  <a:pt x="168389" y="55041"/>
                </a:lnTo>
                <a:lnTo>
                  <a:pt x="272032" y="55041"/>
                </a:lnTo>
                <a:lnTo>
                  <a:pt x="272950" y="51432"/>
                </a:lnTo>
                <a:lnTo>
                  <a:pt x="259448" y="12128"/>
                </a:lnTo>
                <a:lnTo>
                  <a:pt x="234763" y="759"/>
                </a:lnTo>
                <a:lnTo>
                  <a:pt x="225031" y="0"/>
                </a:lnTo>
                <a:close/>
              </a:path>
              <a:path w="273684" h="391159">
                <a:moveTo>
                  <a:pt x="272032" y="55041"/>
                </a:moveTo>
                <a:lnTo>
                  <a:pt x="182422" y="55041"/>
                </a:lnTo>
                <a:lnTo>
                  <a:pt x="188302" y="56540"/>
                </a:lnTo>
                <a:lnTo>
                  <a:pt x="192697" y="59486"/>
                </a:lnTo>
                <a:lnTo>
                  <a:pt x="196951" y="62496"/>
                </a:lnTo>
                <a:lnTo>
                  <a:pt x="201002" y="65836"/>
                </a:lnTo>
                <a:lnTo>
                  <a:pt x="204812" y="69621"/>
                </a:lnTo>
                <a:lnTo>
                  <a:pt x="208559" y="73405"/>
                </a:lnTo>
                <a:lnTo>
                  <a:pt x="213017" y="76784"/>
                </a:lnTo>
                <a:lnTo>
                  <a:pt x="223265" y="82702"/>
                </a:lnTo>
                <a:lnTo>
                  <a:pt x="230136" y="84188"/>
                </a:lnTo>
                <a:lnTo>
                  <a:pt x="238747" y="84188"/>
                </a:lnTo>
                <a:lnTo>
                  <a:pt x="270975" y="59196"/>
                </a:lnTo>
                <a:lnTo>
                  <a:pt x="272032" y="55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62919" y="8654919"/>
            <a:ext cx="382905" cy="393700"/>
          </a:xfrm>
          <a:custGeom>
            <a:avLst/>
            <a:gdLst/>
            <a:ahLst/>
            <a:cxnLst/>
            <a:rect l="l" t="t" r="r" b="b"/>
            <a:pathLst>
              <a:path w="382904" h="393700">
                <a:moveTo>
                  <a:pt x="195046" y="0"/>
                </a:moveTo>
                <a:lnTo>
                  <a:pt x="153273" y="4041"/>
                </a:lnTo>
                <a:lnTo>
                  <a:pt x="115328" y="16179"/>
                </a:lnTo>
                <a:lnTo>
                  <a:pt x="81946" y="34985"/>
                </a:lnTo>
                <a:lnTo>
                  <a:pt x="41783" y="72946"/>
                </a:lnTo>
                <a:lnTo>
                  <a:pt x="14160" y="120599"/>
                </a:lnTo>
                <a:lnTo>
                  <a:pt x="882" y="174189"/>
                </a:lnTo>
                <a:lnTo>
                  <a:pt x="0" y="192659"/>
                </a:lnTo>
                <a:lnTo>
                  <a:pt x="1141" y="217716"/>
                </a:lnTo>
                <a:lnTo>
                  <a:pt x="10254" y="262835"/>
                </a:lnTo>
                <a:lnTo>
                  <a:pt x="27964" y="301265"/>
                </a:lnTo>
                <a:lnTo>
                  <a:pt x="51440" y="332829"/>
                </a:lnTo>
                <a:lnTo>
                  <a:pt x="95205" y="367382"/>
                </a:lnTo>
                <a:lnTo>
                  <a:pt x="144760" y="387020"/>
                </a:lnTo>
                <a:lnTo>
                  <a:pt x="193484" y="393369"/>
                </a:lnTo>
                <a:lnTo>
                  <a:pt x="212259" y="392411"/>
                </a:lnTo>
                <a:lnTo>
                  <a:pt x="230595" y="389534"/>
                </a:lnTo>
                <a:lnTo>
                  <a:pt x="248486" y="384733"/>
                </a:lnTo>
                <a:lnTo>
                  <a:pt x="255460" y="382041"/>
                </a:lnTo>
                <a:lnTo>
                  <a:pt x="194233" y="382041"/>
                </a:lnTo>
                <a:lnTo>
                  <a:pt x="179013" y="381111"/>
                </a:lnTo>
                <a:lnTo>
                  <a:pt x="140042" y="367080"/>
                </a:lnTo>
                <a:lnTo>
                  <a:pt x="110598" y="338677"/>
                </a:lnTo>
                <a:lnTo>
                  <a:pt x="90241" y="299173"/>
                </a:lnTo>
                <a:lnTo>
                  <a:pt x="78930" y="251074"/>
                </a:lnTo>
                <a:lnTo>
                  <a:pt x="75298" y="197497"/>
                </a:lnTo>
                <a:lnTo>
                  <a:pt x="75776" y="180584"/>
                </a:lnTo>
                <a:lnTo>
                  <a:pt x="82956" y="130695"/>
                </a:lnTo>
                <a:lnTo>
                  <a:pt x="98585" y="85181"/>
                </a:lnTo>
                <a:lnTo>
                  <a:pt x="122115" y="47859"/>
                </a:lnTo>
                <a:lnTo>
                  <a:pt x="152533" y="22042"/>
                </a:lnTo>
                <a:lnTo>
                  <a:pt x="189395" y="12928"/>
                </a:lnTo>
                <a:lnTo>
                  <a:pt x="262576" y="12928"/>
                </a:lnTo>
                <a:lnTo>
                  <a:pt x="260642" y="12115"/>
                </a:lnTo>
                <a:lnTo>
                  <a:pt x="244099" y="6820"/>
                </a:lnTo>
                <a:lnTo>
                  <a:pt x="227653" y="3033"/>
                </a:lnTo>
                <a:lnTo>
                  <a:pt x="211303" y="759"/>
                </a:lnTo>
                <a:lnTo>
                  <a:pt x="195046" y="0"/>
                </a:lnTo>
                <a:close/>
              </a:path>
              <a:path w="382904" h="393700">
                <a:moveTo>
                  <a:pt x="262576" y="12928"/>
                </a:moveTo>
                <a:lnTo>
                  <a:pt x="189395" y="12928"/>
                </a:lnTo>
                <a:lnTo>
                  <a:pt x="205325" y="14018"/>
                </a:lnTo>
                <a:lnTo>
                  <a:pt x="219960" y="17286"/>
                </a:lnTo>
                <a:lnTo>
                  <a:pt x="256031" y="39639"/>
                </a:lnTo>
                <a:lnTo>
                  <a:pt x="281711" y="74460"/>
                </a:lnTo>
                <a:lnTo>
                  <a:pt x="298017" y="117272"/>
                </a:lnTo>
                <a:lnTo>
                  <a:pt x="306076" y="163296"/>
                </a:lnTo>
                <a:lnTo>
                  <a:pt x="307619" y="191820"/>
                </a:lnTo>
                <a:lnTo>
                  <a:pt x="307231" y="206297"/>
                </a:lnTo>
                <a:lnTo>
                  <a:pt x="301523" y="253314"/>
                </a:lnTo>
                <a:lnTo>
                  <a:pt x="288336" y="300643"/>
                </a:lnTo>
                <a:lnTo>
                  <a:pt x="266712" y="341577"/>
                </a:lnTo>
                <a:lnTo>
                  <a:pt x="235933" y="371363"/>
                </a:lnTo>
                <a:lnTo>
                  <a:pt x="194233" y="382041"/>
                </a:lnTo>
                <a:lnTo>
                  <a:pt x="255460" y="382041"/>
                </a:lnTo>
                <a:lnTo>
                  <a:pt x="298167" y="359583"/>
                </a:lnTo>
                <a:lnTo>
                  <a:pt x="338492" y="320773"/>
                </a:lnTo>
                <a:lnTo>
                  <a:pt x="359133" y="288575"/>
                </a:lnTo>
                <a:lnTo>
                  <a:pt x="374194" y="252036"/>
                </a:lnTo>
                <a:lnTo>
                  <a:pt x="381911" y="213013"/>
                </a:lnTo>
                <a:lnTo>
                  <a:pt x="382879" y="192659"/>
                </a:lnTo>
                <a:lnTo>
                  <a:pt x="381789" y="169143"/>
                </a:lnTo>
                <a:lnTo>
                  <a:pt x="373085" y="126845"/>
                </a:lnTo>
                <a:lnTo>
                  <a:pt x="356163" y="90808"/>
                </a:lnTo>
                <a:lnTo>
                  <a:pt x="320928" y="48171"/>
                </a:lnTo>
                <a:lnTo>
                  <a:pt x="276869" y="18933"/>
                </a:lnTo>
                <a:lnTo>
                  <a:pt x="262576" y="12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7070" y="6756400"/>
            <a:ext cx="2750358" cy="2514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5C867A01-540B-7E43-9DAB-DEF30B5B9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443" y="8663346"/>
            <a:ext cx="1550335" cy="633054"/>
          </a:xfrm>
          <a:prstGeom prst="rect">
            <a:avLst/>
          </a:prstGeom>
        </p:spPr>
      </p:pic>
      <p:pic>
        <p:nvPicPr>
          <p:cNvPr id="44" name="Gráfico 43" descr="Sobre">
            <a:extLst>
              <a:ext uri="{FF2B5EF4-FFF2-40B4-BE49-F238E27FC236}">
                <a16:creationId xmlns:a16="http://schemas.microsoft.com/office/drawing/2014/main" id="{52EAADF6-22F9-B04F-BA63-1C0AD57FD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22473" y="7834000"/>
            <a:ext cx="319400" cy="319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286</Words>
  <Application>Microsoft Macintosh PowerPoint</Application>
  <PresentationFormat>Personalizado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Book Antiqua</vt:lpstr>
      <vt:lpstr>Calibri</vt:lpstr>
      <vt:lpstr>Gill Sans MT</vt:lpstr>
      <vt:lpstr>Lucida Sans</vt:lpstr>
      <vt:lpstr>Office Theme</vt:lpstr>
      <vt:lpstr>Presentación de PowerPoint</vt:lpstr>
      <vt:lpstr>Un estilo de vida basado en  el entorno, tranquilidad, comodidad y esparcimiento.</vt:lpstr>
      <vt:lpstr>MASTER PLAN</vt:lpstr>
      <vt:lpstr>Presentación de PowerPoint</vt:lpstr>
      <vt:lpstr>AMENIDADES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alondra hernandez</cp:lastModifiedBy>
  <cp:revision>4</cp:revision>
  <dcterms:created xsi:type="dcterms:W3CDTF">2020-05-12T23:22:43Z</dcterms:created>
  <dcterms:modified xsi:type="dcterms:W3CDTF">2020-06-26T15:51:13Z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2020-05-12T00:00:00Z</vt:filetime>
  </property>
</Properties>
</file>