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15544800" cy="10058400"/>
  <p:notesSz cx="15544800" cy="100584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0" d="100"/>
          <a:sy n="60" d="100"/>
        </p:scale>
        <p:origin x="924" y="9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165860" y="3118104"/>
            <a:ext cx="13213080" cy="21122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000" b="0" i="0">
                <a:solidFill>
                  <a:srgbClr val="B28C3A"/>
                </a:solidFill>
                <a:latin typeface="Arial Black"/>
                <a:cs typeface="Arial Black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2331720" y="5632704"/>
            <a:ext cx="10881360" cy="25146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10/22/2025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0" i="0">
                <a:solidFill>
                  <a:srgbClr val="B28C3A"/>
                </a:solidFill>
                <a:latin typeface="Arial Black"/>
                <a:cs typeface="Arial Black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10/22/2025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0" i="0">
                <a:solidFill>
                  <a:srgbClr val="B28C3A"/>
                </a:solidFill>
                <a:latin typeface="Arial Black"/>
                <a:cs typeface="Arial Black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777240" y="2313432"/>
            <a:ext cx="6761988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8005572" y="2313432"/>
            <a:ext cx="6761988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10/22/2025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0" i="0">
                <a:solidFill>
                  <a:srgbClr val="B28C3A"/>
                </a:solidFill>
                <a:latin typeface="Arial Black"/>
                <a:cs typeface="Arial Black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10/22/2025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10/22/2025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10810800" y="4762500"/>
            <a:ext cx="4733998" cy="5295900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44500" y="648303"/>
            <a:ext cx="9008745" cy="4826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000" b="0" i="0">
                <a:solidFill>
                  <a:srgbClr val="B28C3A"/>
                </a:solidFill>
                <a:latin typeface="Arial Black"/>
                <a:cs typeface="Arial Black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777240" y="2313432"/>
            <a:ext cx="13990320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5285232" y="9354312"/>
            <a:ext cx="4974336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777240" y="9354312"/>
            <a:ext cx="3575304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10/22/2025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1192256" y="9354312"/>
            <a:ext cx="3575304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/>
        </p:nvGraphicFramePr>
        <p:xfrm>
          <a:off x="4165536" y="4136307"/>
          <a:ext cx="1020442" cy="84137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460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60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60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541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477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4541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46684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116839">
                <a:tc gridSpan="7">
                  <a:txBody>
                    <a:bodyPr/>
                    <a:lstStyle/>
                    <a:p>
                      <a:pPr marL="24130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sz="600" spc="-10" dirty="0">
                          <a:solidFill>
                            <a:srgbClr val="231F20"/>
                          </a:solidFill>
                          <a:latin typeface="Arial Black"/>
                          <a:cs typeface="Arial Black"/>
                        </a:rPr>
                        <a:t>DICIEMBRE</a:t>
                      </a:r>
                      <a:endParaRPr sz="600">
                        <a:latin typeface="Arial Black"/>
                        <a:cs typeface="Arial Black"/>
                      </a:endParaRPr>
                    </a:p>
                  </a:txBody>
                  <a:tcPr marL="0" marR="0" marT="5715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176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500" spc="-50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D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1778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500" spc="-50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L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1778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500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M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17780" marB="0"/>
                </a:tc>
                <a:tc>
                  <a:txBody>
                    <a:bodyPr/>
                    <a:lstStyle/>
                    <a:p>
                      <a:pPr marL="51435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500" spc="-50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X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1778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500" spc="-50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J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17780" marB="0"/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500" spc="-50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V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17780" marB="0"/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500" spc="-50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S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1778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255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50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1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E5CDD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50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2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873695"/>
                    </a:solidFill>
                  </a:tcPr>
                </a:tc>
                <a:tc>
                  <a:txBody>
                    <a:bodyPr/>
                    <a:lstStyle/>
                    <a:p>
                      <a:pPr marL="54610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50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3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87369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50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4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873695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50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5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873695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50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6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87369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2255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50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7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87369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50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8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87369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50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9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C1DEA2"/>
                    </a:solidFill>
                  </a:tcPr>
                </a:tc>
                <a:tc>
                  <a:txBody>
                    <a:bodyPr/>
                    <a:lstStyle/>
                    <a:p>
                      <a:pPr marL="39370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10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C1DEA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11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C1DEA2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12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C1DEA2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13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C1DEA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2255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14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C1DEA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15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C1DEA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16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1D2E5B"/>
                    </a:solidFill>
                  </a:tcPr>
                </a:tc>
                <a:tc>
                  <a:txBody>
                    <a:bodyPr/>
                    <a:lstStyle/>
                    <a:p>
                      <a:pPr marL="41910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17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1D2E5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18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1D2E5B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19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1D2E5B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20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1D2E5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2255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21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1D2E5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22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1D2E5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23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75CFE9"/>
                    </a:solidFill>
                  </a:tcPr>
                </a:tc>
                <a:tc>
                  <a:txBody>
                    <a:bodyPr/>
                    <a:lstStyle/>
                    <a:p>
                      <a:pPr marL="33655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24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75CFE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25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75CFE9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26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75CFE9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27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75CF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2255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28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75CFE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29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75CFE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30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63699A"/>
                    </a:solidFill>
                  </a:tcPr>
                </a:tc>
                <a:tc>
                  <a:txBody>
                    <a:bodyPr/>
                    <a:lstStyle/>
                    <a:p>
                      <a:pPr marL="42545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31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63699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3" name="object 3"/>
          <p:cNvSpPr txBox="1"/>
          <p:nvPr/>
        </p:nvSpPr>
        <p:spPr>
          <a:xfrm>
            <a:off x="3035967" y="4083639"/>
            <a:ext cx="971550" cy="277495"/>
          </a:xfrm>
          <a:prstGeom prst="rect">
            <a:avLst/>
          </a:prstGeom>
        </p:spPr>
        <p:txBody>
          <a:bodyPr vert="horz" wrap="square" lIns="0" tIns="58419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59"/>
              </a:spcBef>
            </a:pPr>
            <a:r>
              <a:rPr sz="600" spc="-10" dirty="0">
                <a:solidFill>
                  <a:srgbClr val="231F20"/>
                </a:solidFill>
                <a:latin typeface="Arial Black"/>
                <a:cs typeface="Arial Black"/>
              </a:rPr>
              <a:t>NOVIEMBRE</a:t>
            </a:r>
            <a:endParaRPr sz="600">
              <a:latin typeface="Arial Black"/>
              <a:cs typeface="Arial Black"/>
            </a:endParaRPr>
          </a:p>
          <a:p>
            <a:pPr marL="34290">
              <a:lnSpc>
                <a:spcPct val="100000"/>
              </a:lnSpc>
              <a:spcBef>
                <a:spcPts val="300"/>
              </a:spcBef>
            </a:pPr>
            <a:r>
              <a:rPr sz="500" dirty="0">
                <a:solidFill>
                  <a:srgbClr val="231F20"/>
                </a:solidFill>
                <a:latin typeface="Verdana"/>
                <a:cs typeface="Verdana"/>
              </a:rPr>
              <a:t>D</a:t>
            </a:r>
            <a:r>
              <a:rPr sz="500" spc="225" dirty="0">
                <a:solidFill>
                  <a:srgbClr val="231F20"/>
                </a:solidFill>
                <a:latin typeface="Verdana"/>
                <a:cs typeface="Verdana"/>
              </a:rPr>
              <a:t>  </a:t>
            </a:r>
            <a:r>
              <a:rPr sz="500" dirty="0">
                <a:solidFill>
                  <a:srgbClr val="231F20"/>
                </a:solidFill>
                <a:latin typeface="Verdana"/>
                <a:cs typeface="Verdana"/>
              </a:rPr>
              <a:t>L</a:t>
            </a:r>
            <a:r>
              <a:rPr sz="500" spc="210" dirty="0">
                <a:solidFill>
                  <a:srgbClr val="231F20"/>
                </a:solidFill>
                <a:latin typeface="Verdana"/>
                <a:cs typeface="Verdana"/>
              </a:rPr>
              <a:t>  </a:t>
            </a:r>
            <a:r>
              <a:rPr sz="500" spc="50" dirty="0">
                <a:solidFill>
                  <a:srgbClr val="231F20"/>
                </a:solidFill>
                <a:latin typeface="Verdana"/>
                <a:cs typeface="Verdana"/>
              </a:rPr>
              <a:t>M</a:t>
            </a:r>
            <a:r>
              <a:rPr sz="500" spc="204" dirty="0">
                <a:solidFill>
                  <a:srgbClr val="231F20"/>
                </a:solidFill>
                <a:latin typeface="Verdana"/>
                <a:cs typeface="Verdana"/>
              </a:rPr>
              <a:t>  </a:t>
            </a:r>
            <a:r>
              <a:rPr sz="500" dirty="0">
                <a:solidFill>
                  <a:srgbClr val="231F20"/>
                </a:solidFill>
                <a:latin typeface="Verdana"/>
                <a:cs typeface="Verdana"/>
              </a:rPr>
              <a:t>X</a:t>
            </a:r>
            <a:r>
              <a:rPr sz="500" spc="254" dirty="0">
                <a:solidFill>
                  <a:srgbClr val="231F20"/>
                </a:solidFill>
                <a:latin typeface="Verdana"/>
                <a:cs typeface="Verdana"/>
              </a:rPr>
              <a:t>  </a:t>
            </a:r>
            <a:r>
              <a:rPr sz="500" dirty="0">
                <a:solidFill>
                  <a:srgbClr val="231F20"/>
                </a:solidFill>
                <a:latin typeface="Verdana"/>
                <a:cs typeface="Verdana"/>
              </a:rPr>
              <a:t>J</a:t>
            </a:r>
            <a:r>
              <a:rPr sz="500" spc="254" dirty="0">
                <a:solidFill>
                  <a:srgbClr val="231F20"/>
                </a:solidFill>
                <a:latin typeface="Verdana"/>
                <a:cs typeface="Verdana"/>
              </a:rPr>
              <a:t>  </a:t>
            </a:r>
            <a:r>
              <a:rPr sz="500" dirty="0">
                <a:solidFill>
                  <a:srgbClr val="231F20"/>
                </a:solidFill>
                <a:latin typeface="Verdana"/>
                <a:cs typeface="Verdana"/>
              </a:rPr>
              <a:t>V</a:t>
            </a:r>
            <a:r>
              <a:rPr sz="500" spc="240" dirty="0">
                <a:solidFill>
                  <a:srgbClr val="231F20"/>
                </a:solidFill>
                <a:latin typeface="Verdana"/>
                <a:cs typeface="Verdana"/>
              </a:rPr>
              <a:t>  </a:t>
            </a:r>
            <a:r>
              <a:rPr sz="500" spc="-50" dirty="0">
                <a:solidFill>
                  <a:srgbClr val="231F20"/>
                </a:solidFill>
                <a:latin typeface="Verdana"/>
                <a:cs typeface="Verdana"/>
              </a:rPr>
              <a:t>S</a:t>
            </a:r>
            <a:endParaRPr sz="500">
              <a:latin typeface="Verdana"/>
              <a:cs typeface="Verdana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901668" y="4365828"/>
            <a:ext cx="146685" cy="123189"/>
          </a:xfrm>
          <a:prstGeom prst="rect">
            <a:avLst/>
          </a:prstGeom>
          <a:solidFill>
            <a:srgbClr val="75CFE9"/>
          </a:solidFill>
        </p:spPr>
        <p:txBody>
          <a:bodyPr vert="horz" wrap="square" lIns="0" tIns="2857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225"/>
              </a:spcBef>
            </a:pPr>
            <a:r>
              <a:rPr sz="500" spc="-50" dirty="0">
                <a:solidFill>
                  <a:srgbClr val="231F20"/>
                </a:solidFill>
                <a:latin typeface="Verdana"/>
                <a:cs typeface="Verdana"/>
              </a:rPr>
              <a:t>1</a:t>
            </a:r>
            <a:endParaRPr sz="500">
              <a:latin typeface="Verdana"/>
              <a:cs typeface="Verdana"/>
            </a:endParaRPr>
          </a:p>
        </p:txBody>
      </p:sp>
      <p:graphicFrame>
        <p:nvGraphicFramePr>
          <p:cNvPr id="5" name="object 5"/>
          <p:cNvGraphicFramePr>
            <a:graphicFrameLocks noGrp="1"/>
          </p:cNvGraphicFramePr>
          <p:nvPr/>
        </p:nvGraphicFramePr>
        <p:xfrm>
          <a:off x="3023920" y="4488599"/>
          <a:ext cx="1023620" cy="4902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447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73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541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60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732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4668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4605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122555"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50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2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75CFE9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50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3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75CFE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50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4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63699A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50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5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63699A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50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6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63699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50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7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63699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50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8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63699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22555"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50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9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63699A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10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63699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11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EBE835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12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EBE835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13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EBE83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14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EBE83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15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EBE83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2555"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16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EBE835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17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EBE83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18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F16B9A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19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F16B9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20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F16B9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21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F16B9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22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F16B9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22555"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23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F16B9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24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F16B9A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25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E5CDDD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26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E5CDD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27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E5CDD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28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E5CDD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29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E5C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6" name="object 6"/>
          <p:cNvSpPr txBox="1"/>
          <p:nvPr/>
        </p:nvSpPr>
        <p:spPr>
          <a:xfrm>
            <a:off x="3023920" y="4979708"/>
            <a:ext cx="146685" cy="123189"/>
          </a:xfrm>
          <a:prstGeom prst="rect">
            <a:avLst/>
          </a:prstGeom>
          <a:solidFill>
            <a:srgbClr val="E5CDDD"/>
          </a:solidFill>
        </p:spPr>
        <p:txBody>
          <a:bodyPr vert="horz" wrap="square" lIns="0" tIns="28575" rIns="0" bIns="0" rtlCol="0">
            <a:spAutoFit/>
          </a:bodyPr>
          <a:lstStyle/>
          <a:p>
            <a:pPr marL="33655">
              <a:lnSpc>
                <a:spcPct val="100000"/>
              </a:lnSpc>
              <a:spcBef>
                <a:spcPts val="225"/>
              </a:spcBef>
            </a:pPr>
            <a:r>
              <a:rPr sz="500" spc="-25" dirty="0">
                <a:solidFill>
                  <a:srgbClr val="231F20"/>
                </a:solidFill>
                <a:latin typeface="Verdana"/>
                <a:cs typeface="Verdana"/>
              </a:rPr>
              <a:t>30</a:t>
            </a:r>
            <a:endParaRPr sz="500">
              <a:latin typeface="Verdana"/>
              <a:cs typeface="Verdana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2321179" y="4365828"/>
            <a:ext cx="585470" cy="123189"/>
          </a:xfrm>
          <a:custGeom>
            <a:avLst/>
            <a:gdLst/>
            <a:ahLst/>
            <a:cxnLst/>
            <a:rect l="l" t="t" r="r" b="b"/>
            <a:pathLst>
              <a:path w="585469" h="123189">
                <a:moveTo>
                  <a:pt x="292582" y="0"/>
                </a:moveTo>
                <a:lnTo>
                  <a:pt x="146291" y="0"/>
                </a:lnTo>
                <a:lnTo>
                  <a:pt x="0" y="0"/>
                </a:lnTo>
                <a:lnTo>
                  <a:pt x="0" y="122783"/>
                </a:lnTo>
                <a:lnTo>
                  <a:pt x="146291" y="122783"/>
                </a:lnTo>
                <a:lnTo>
                  <a:pt x="292582" y="122783"/>
                </a:lnTo>
                <a:lnTo>
                  <a:pt x="292582" y="0"/>
                </a:lnTo>
                <a:close/>
              </a:path>
              <a:path w="585469" h="123189">
                <a:moveTo>
                  <a:pt x="585177" y="0"/>
                </a:moveTo>
                <a:lnTo>
                  <a:pt x="438886" y="0"/>
                </a:lnTo>
                <a:lnTo>
                  <a:pt x="292595" y="0"/>
                </a:lnTo>
                <a:lnTo>
                  <a:pt x="292595" y="122783"/>
                </a:lnTo>
                <a:lnTo>
                  <a:pt x="438886" y="122783"/>
                </a:lnTo>
                <a:lnTo>
                  <a:pt x="585177" y="122783"/>
                </a:lnTo>
                <a:lnTo>
                  <a:pt x="585177" y="0"/>
                </a:lnTo>
                <a:close/>
              </a:path>
            </a:pathLst>
          </a:custGeom>
          <a:solidFill>
            <a:srgbClr val="E5CDD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1894356" y="4083639"/>
            <a:ext cx="417195" cy="277495"/>
          </a:xfrm>
          <a:prstGeom prst="rect">
            <a:avLst/>
          </a:prstGeom>
        </p:spPr>
        <p:txBody>
          <a:bodyPr vert="horz" wrap="square" lIns="0" tIns="58419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59"/>
              </a:spcBef>
            </a:pPr>
            <a:r>
              <a:rPr sz="600" spc="-25" dirty="0">
                <a:solidFill>
                  <a:srgbClr val="231F20"/>
                </a:solidFill>
                <a:latin typeface="Arial Black"/>
                <a:cs typeface="Arial Black"/>
              </a:rPr>
              <a:t>OCTUBRE</a:t>
            </a:r>
            <a:endParaRPr sz="600">
              <a:latin typeface="Arial Black"/>
              <a:cs typeface="Arial Black"/>
            </a:endParaRPr>
          </a:p>
          <a:p>
            <a:pPr marL="34290">
              <a:lnSpc>
                <a:spcPct val="100000"/>
              </a:lnSpc>
              <a:spcBef>
                <a:spcPts val="300"/>
              </a:spcBef>
            </a:pPr>
            <a:r>
              <a:rPr sz="500" dirty="0">
                <a:solidFill>
                  <a:srgbClr val="231F20"/>
                </a:solidFill>
                <a:latin typeface="Verdana"/>
                <a:cs typeface="Verdana"/>
              </a:rPr>
              <a:t>D</a:t>
            </a:r>
            <a:r>
              <a:rPr sz="500" spc="229" dirty="0">
                <a:solidFill>
                  <a:srgbClr val="231F20"/>
                </a:solidFill>
                <a:latin typeface="Verdana"/>
                <a:cs typeface="Verdana"/>
              </a:rPr>
              <a:t>  </a:t>
            </a:r>
            <a:r>
              <a:rPr sz="500" dirty="0">
                <a:solidFill>
                  <a:srgbClr val="231F20"/>
                </a:solidFill>
                <a:latin typeface="Verdana"/>
                <a:cs typeface="Verdana"/>
              </a:rPr>
              <a:t>L</a:t>
            </a:r>
            <a:r>
              <a:rPr sz="500" spc="215" dirty="0">
                <a:solidFill>
                  <a:srgbClr val="231F20"/>
                </a:solidFill>
                <a:latin typeface="Verdana"/>
                <a:cs typeface="Verdana"/>
              </a:rPr>
              <a:t>  </a:t>
            </a:r>
            <a:r>
              <a:rPr sz="500" spc="-10" dirty="0">
                <a:solidFill>
                  <a:srgbClr val="231F20"/>
                </a:solidFill>
                <a:latin typeface="Verdana"/>
                <a:cs typeface="Verdana"/>
              </a:rPr>
              <a:t>M</a:t>
            </a:r>
            <a:endParaRPr sz="500">
              <a:latin typeface="Verdana"/>
              <a:cs typeface="Verdana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2360261" y="4258971"/>
            <a:ext cx="505459" cy="101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500" dirty="0">
                <a:solidFill>
                  <a:srgbClr val="231F20"/>
                </a:solidFill>
                <a:latin typeface="Verdana"/>
                <a:cs typeface="Verdana"/>
              </a:rPr>
              <a:t>X</a:t>
            </a:r>
            <a:r>
              <a:rPr sz="500" spc="254" dirty="0">
                <a:solidFill>
                  <a:srgbClr val="231F20"/>
                </a:solidFill>
                <a:latin typeface="Verdana"/>
                <a:cs typeface="Verdana"/>
              </a:rPr>
              <a:t>  </a:t>
            </a:r>
            <a:r>
              <a:rPr sz="500" dirty="0">
                <a:solidFill>
                  <a:srgbClr val="231F20"/>
                </a:solidFill>
                <a:latin typeface="Verdana"/>
                <a:cs typeface="Verdana"/>
              </a:rPr>
              <a:t>J</a:t>
            </a:r>
            <a:r>
              <a:rPr sz="500" spc="254" dirty="0">
                <a:solidFill>
                  <a:srgbClr val="231F20"/>
                </a:solidFill>
                <a:latin typeface="Verdana"/>
                <a:cs typeface="Verdana"/>
              </a:rPr>
              <a:t>  </a:t>
            </a:r>
            <a:r>
              <a:rPr sz="500" dirty="0">
                <a:solidFill>
                  <a:srgbClr val="231F20"/>
                </a:solidFill>
                <a:latin typeface="Verdana"/>
                <a:cs typeface="Verdana"/>
              </a:rPr>
              <a:t>V</a:t>
            </a:r>
            <a:r>
              <a:rPr sz="500" spc="235" dirty="0">
                <a:solidFill>
                  <a:srgbClr val="231F20"/>
                </a:solidFill>
                <a:latin typeface="Verdana"/>
                <a:cs typeface="Verdana"/>
              </a:rPr>
              <a:t>  </a:t>
            </a:r>
            <a:r>
              <a:rPr sz="500" spc="-50" dirty="0">
                <a:solidFill>
                  <a:srgbClr val="231F20"/>
                </a:solidFill>
                <a:latin typeface="Verdana"/>
                <a:cs typeface="Verdana"/>
              </a:rPr>
              <a:t>S</a:t>
            </a:r>
            <a:endParaRPr sz="500">
              <a:latin typeface="Verdana"/>
              <a:cs typeface="Verdana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2369882" y="4381748"/>
            <a:ext cx="497840" cy="101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500" dirty="0">
                <a:solidFill>
                  <a:srgbClr val="231F20"/>
                </a:solidFill>
                <a:latin typeface="Verdana"/>
                <a:cs typeface="Verdana"/>
              </a:rPr>
              <a:t>1</a:t>
            </a:r>
            <a:r>
              <a:rPr sz="500" spc="245" dirty="0">
                <a:solidFill>
                  <a:srgbClr val="231F20"/>
                </a:solidFill>
                <a:latin typeface="Verdana"/>
                <a:cs typeface="Verdana"/>
              </a:rPr>
              <a:t>  </a:t>
            </a:r>
            <a:r>
              <a:rPr sz="500" dirty="0">
                <a:solidFill>
                  <a:srgbClr val="231F20"/>
                </a:solidFill>
                <a:latin typeface="Verdana"/>
                <a:cs typeface="Verdana"/>
              </a:rPr>
              <a:t>2</a:t>
            </a:r>
            <a:r>
              <a:rPr sz="500" spc="225" dirty="0">
                <a:solidFill>
                  <a:srgbClr val="231F20"/>
                </a:solidFill>
                <a:latin typeface="Verdana"/>
                <a:cs typeface="Verdana"/>
              </a:rPr>
              <a:t>  </a:t>
            </a:r>
            <a:r>
              <a:rPr sz="500" dirty="0">
                <a:solidFill>
                  <a:srgbClr val="231F20"/>
                </a:solidFill>
                <a:latin typeface="Verdana"/>
                <a:cs typeface="Verdana"/>
              </a:rPr>
              <a:t>3</a:t>
            </a:r>
            <a:r>
              <a:rPr sz="500" spc="215" dirty="0">
                <a:solidFill>
                  <a:srgbClr val="231F20"/>
                </a:solidFill>
                <a:latin typeface="Verdana"/>
                <a:cs typeface="Verdana"/>
              </a:rPr>
              <a:t>  </a:t>
            </a:r>
            <a:r>
              <a:rPr sz="500" spc="-50" dirty="0">
                <a:solidFill>
                  <a:srgbClr val="231F20"/>
                </a:solidFill>
                <a:latin typeface="Verdana"/>
                <a:cs typeface="Verdana"/>
              </a:rPr>
              <a:t>4</a:t>
            </a:r>
            <a:endParaRPr sz="500">
              <a:latin typeface="Verdana"/>
              <a:cs typeface="Verdana"/>
            </a:endParaRPr>
          </a:p>
        </p:txBody>
      </p:sp>
      <p:graphicFrame>
        <p:nvGraphicFramePr>
          <p:cNvPr id="11" name="object 11"/>
          <p:cNvGraphicFramePr>
            <a:graphicFrameLocks noGrp="1"/>
          </p:cNvGraphicFramePr>
          <p:nvPr/>
        </p:nvGraphicFramePr>
        <p:xfrm>
          <a:off x="1882305" y="4488599"/>
          <a:ext cx="1021712" cy="4902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454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731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668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477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668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4541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4541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122555"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50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5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E5CDDD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50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6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E5CDD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50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7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87369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50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8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87369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50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9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87369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10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87369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11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87369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22555"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12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873695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13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87369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14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C1DEA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15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C1DEA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16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C1DEA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17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C1DEA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18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C1DEA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2555"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19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C1DEA2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20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C1DEA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21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1D2E5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22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1D2E5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23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1D2E5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24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1D2E5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25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1D2E5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22555"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26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1D2E5B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27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1D2E5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28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75CFE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29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75CFE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30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75CFE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31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75CFE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12" name="object 12"/>
          <p:cNvGraphicFramePr>
            <a:graphicFrameLocks noGrp="1"/>
          </p:cNvGraphicFramePr>
          <p:nvPr/>
        </p:nvGraphicFramePr>
        <p:xfrm>
          <a:off x="740689" y="4136307"/>
          <a:ext cx="1022981" cy="84137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460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60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60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668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477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4604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47319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116839">
                <a:tc gridSpan="7">
                  <a:txBody>
                    <a:bodyPr/>
                    <a:lstStyle/>
                    <a:p>
                      <a:pPr marL="24130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sz="600" spc="-10" dirty="0">
                          <a:solidFill>
                            <a:srgbClr val="231F20"/>
                          </a:solidFill>
                          <a:latin typeface="Arial Black"/>
                          <a:cs typeface="Arial Black"/>
                        </a:rPr>
                        <a:t>SEPTIEMBRE</a:t>
                      </a:r>
                      <a:endParaRPr sz="600">
                        <a:latin typeface="Arial Black"/>
                        <a:cs typeface="Arial Black"/>
                      </a:endParaRPr>
                    </a:p>
                  </a:txBody>
                  <a:tcPr marL="0" marR="0" marT="5715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176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500" spc="-50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D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1778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500" spc="-50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L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1778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500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M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1778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500" spc="-50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X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1778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500" spc="-50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J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17780" marB="0"/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500" spc="-50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V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17780" marB="0"/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500" spc="-50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S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1778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255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50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1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1D2E5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50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2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75CFE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50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3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75CFE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50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4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75CFE9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50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5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75CFE9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50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6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75CF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2255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50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7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75CFE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50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8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75CFE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50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9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63699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10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63699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11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63699A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12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63699A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13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63699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2255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14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63699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15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63699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16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EBE83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17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EBE83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18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EBE835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19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EBE835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20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EBE83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2255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21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EBE83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22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EBE83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23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F16B9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24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F16B9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25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F16B9A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26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F16B9A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27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F16B9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2255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28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F16B9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29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F16B9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30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E5CDD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graphicFrame>
        <p:nvGraphicFramePr>
          <p:cNvPr id="13" name="object 13"/>
          <p:cNvGraphicFramePr>
            <a:graphicFrameLocks noGrp="1"/>
          </p:cNvGraphicFramePr>
          <p:nvPr/>
        </p:nvGraphicFramePr>
        <p:xfrm>
          <a:off x="4165536" y="2985414"/>
          <a:ext cx="1022983" cy="96392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460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60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541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732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605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4541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46684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113664">
                <a:tc gridSpan="7">
                  <a:txBody>
                    <a:bodyPr/>
                    <a:lstStyle/>
                    <a:p>
                      <a:pPr marL="24130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sz="600" spc="-10" dirty="0">
                          <a:solidFill>
                            <a:srgbClr val="231F20"/>
                          </a:solidFill>
                          <a:latin typeface="Arial Black"/>
                          <a:cs typeface="Arial Black"/>
                        </a:rPr>
                        <a:t>AGOSTO</a:t>
                      </a:r>
                      <a:endParaRPr sz="600">
                        <a:latin typeface="Arial Black"/>
                        <a:cs typeface="Arial Black"/>
                      </a:endParaRPr>
                    </a:p>
                  </a:txBody>
                  <a:tcPr marL="0" marR="0" marT="5715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493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500" spc="-50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D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1524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500" spc="-50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L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15240" marB="0"/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500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M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15240" marB="0"/>
                </a:tc>
                <a:tc>
                  <a:txBody>
                    <a:bodyPr/>
                    <a:lstStyle/>
                    <a:p>
                      <a:pPr marL="52069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500" spc="-50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X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1524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500" spc="-50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J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15240" marB="0"/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500" spc="-50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V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15240" marB="0"/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500" spc="-50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S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1524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255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50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1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F16B9A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50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2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F16B9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2255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50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3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F16B9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50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4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F16B9A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50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5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E5CDDD"/>
                    </a:solidFill>
                  </a:tcPr>
                </a:tc>
                <a:tc>
                  <a:txBody>
                    <a:bodyPr/>
                    <a:lstStyle/>
                    <a:p>
                      <a:pPr marL="53975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50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6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E5CDD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50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7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E5CDDD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50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8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E5CDDD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50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9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E5C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2255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10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E5CDD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11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E5CDDD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12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873695"/>
                    </a:solidFill>
                  </a:tcPr>
                </a:tc>
                <a:tc>
                  <a:txBody>
                    <a:bodyPr/>
                    <a:lstStyle/>
                    <a:p>
                      <a:pPr marL="43815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13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87369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14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873695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15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873695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16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87369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2255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17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87369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18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873695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19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C1DEA2"/>
                    </a:solidFill>
                  </a:tcPr>
                </a:tc>
                <a:tc>
                  <a:txBody>
                    <a:bodyPr/>
                    <a:lstStyle/>
                    <a:p>
                      <a:pPr marL="34290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20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C1DEA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21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C1DEA2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22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C1DEA2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23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C1DEA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2255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24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C1DEA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25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C1DEA2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26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1D2E5B"/>
                    </a:solidFill>
                  </a:tcPr>
                </a:tc>
                <a:tc>
                  <a:txBody>
                    <a:bodyPr/>
                    <a:lstStyle/>
                    <a:p>
                      <a:pPr marL="36830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27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1D2E5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28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1D2E5B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29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1D2E5B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30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1D2E5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2255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31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1D2E5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graphicFrame>
        <p:nvGraphicFramePr>
          <p:cNvPr id="14" name="object 14"/>
          <p:cNvGraphicFramePr>
            <a:graphicFrameLocks noGrp="1"/>
          </p:cNvGraphicFramePr>
          <p:nvPr/>
        </p:nvGraphicFramePr>
        <p:xfrm>
          <a:off x="3023920" y="2985414"/>
          <a:ext cx="1023618" cy="84137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4668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60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541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732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605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4541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46684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113664">
                <a:tc gridSpan="7">
                  <a:txBody>
                    <a:bodyPr/>
                    <a:lstStyle/>
                    <a:p>
                      <a:pPr marL="24130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sz="600" spc="-10" dirty="0">
                          <a:solidFill>
                            <a:srgbClr val="231F20"/>
                          </a:solidFill>
                          <a:latin typeface="Arial Black"/>
                          <a:cs typeface="Arial Black"/>
                        </a:rPr>
                        <a:t>JULIO</a:t>
                      </a:r>
                      <a:endParaRPr sz="600">
                        <a:latin typeface="Arial Black"/>
                        <a:cs typeface="Arial Black"/>
                      </a:endParaRPr>
                    </a:p>
                  </a:txBody>
                  <a:tcPr marL="0" marR="0" marT="5715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493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500" spc="-50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D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1524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500" spc="-50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L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15240" marB="0"/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500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M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1524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500" spc="-50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X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1524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500" spc="-50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J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15240" marB="0"/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500" spc="-50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V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15240" marB="0"/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500" spc="-50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S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1524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255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50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1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75CFE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50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2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75CFE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50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3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75CFE9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50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4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75CFE9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50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5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75CF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2255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50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6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75CFE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50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7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75CFE9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50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8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63699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50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9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63699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10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63699A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11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63699A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12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63699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2255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13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63699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14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63699A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15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10141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16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10141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17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101417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18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101417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19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10141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2255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20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10141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21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101417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22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EBE83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23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EBE83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24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EBE835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25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EBE83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26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EBE83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2255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27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EBE83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28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EBE835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29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F16B9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30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F16B9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31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F16B9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graphicFrame>
        <p:nvGraphicFramePr>
          <p:cNvPr id="15" name="object 15"/>
          <p:cNvGraphicFramePr>
            <a:graphicFrameLocks noGrp="1"/>
          </p:cNvGraphicFramePr>
          <p:nvPr/>
        </p:nvGraphicFramePr>
        <p:xfrm>
          <a:off x="1882305" y="2985414"/>
          <a:ext cx="1022983" cy="84137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454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668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668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477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605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4732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4605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113664">
                <a:tc gridSpan="7">
                  <a:txBody>
                    <a:bodyPr/>
                    <a:lstStyle/>
                    <a:p>
                      <a:pPr marL="24130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sz="600" spc="-10" dirty="0">
                          <a:solidFill>
                            <a:srgbClr val="231F20"/>
                          </a:solidFill>
                          <a:latin typeface="Arial Black"/>
                          <a:cs typeface="Arial Black"/>
                        </a:rPr>
                        <a:t>JUNIO</a:t>
                      </a:r>
                      <a:endParaRPr sz="600">
                        <a:latin typeface="Arial Black"/>
                        <a:cs typeface="Arial Black"/>
                      </a:endParaRPr>
                    </a:p>
                  </a:txBody>
                  <a:tcPr marL="0" marR="0" marT="5715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4935"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500" spc="-50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D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15240" marB="0"/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500" spc="-50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L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1524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500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M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1524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500" spc="-50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X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15240" marB="0"/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500" spc="-50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J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15240" marB="0"/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500" spc="-50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V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1524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500" spc="-50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S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1524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2555"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50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1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F16B9A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50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2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F16B9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50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3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E5CDD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50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4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E5CDDD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50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5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E5CDDD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50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6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E5CDD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50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7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E5C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22555"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50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8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E5CDDD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50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9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E5CDD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10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87369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11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873695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12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873695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13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87369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14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87369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22555"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15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873695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16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87369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17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C1DEA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18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C1DEA2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19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C1DEA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20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C1DEA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21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C1DEA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22555"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22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C1DEA2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23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C1DEA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24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1D2E5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25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1D2E5B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26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1D2E5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27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1D2E5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28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1D2E5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22555"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29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1D2E5B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30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1D2E5B"/>
                    </a:solidFill>
                  </a:tcPr>
                </a:tc>
                <a:tc gridSpan="5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graphicFrame>
        <p:nvGraphicFramePr>
          <p:cNvPr id="16" name="object 16"/>
          <p:cNvGraphicFramePr>
            <a:graphicFrameLocks noGrp="1"/>
          </p:cNvGraphicFramePr>
          <p:nvPr/>
        </p:nvGraphicFramePr>
        <p:xfrm>
          <a:off x="740689" y="2985414"/>
          <a:ext cx="1020444" cy="84137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454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668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60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541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477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4668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4541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113664">
                <a:tc gridSpan="7">
                  <a:txBody>
                    <a:bodyPr/>
                    <a:lstStyle/>
                    <a:p>
                      <a:pPr marL="24130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sz="600" spc="-20" dirty="0">
                          <a:solidFill>
                            <a:srgbClr val="231F20"/>
                          </a:solidFill>
                          <a:latin typeface="Arial Black"/>
                          <a:cs typeface="Arial Black"/>
                        </a:rPr>
                        <a:t>MAYO</a:t>
                      </a:r>
                      <a:endParaRPr sz="600">
                        <a:latin typeface="Arial Black"/>
                        <a:cs typeface="Arial Black"/>
                      </a:endParaRPr>
                    </a:p>
                  </a:txBody>
                  <a:tcPr marL="0" marR="0" marT="5715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4935"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500" spc="-50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D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1524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500" spc="-50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L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1524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500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M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1524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500" spc="-50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X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15240" marB="0"/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500" spc="-50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J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1524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500" spc="-50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V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1524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500" spc="-50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S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1524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2555">
                <a:tc grid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50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1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1D2E5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50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2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1D2E5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50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3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1D2E5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22555"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50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4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1D2E5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50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5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1D2E5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50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6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75CFE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50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7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75CFE9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50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8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75CFE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50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9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75CFE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10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75CF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22555"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11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75CFE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12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75CFE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13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63699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14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63699A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15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63699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16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63699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17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63699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22555"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18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63699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19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63699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20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EBE83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21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EBE835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22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EBE83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23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EBE83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24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EBE83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22555"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25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EBE83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26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EBE83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27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F16B9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28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F16B9A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29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F16B9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30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F16B9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31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F16B9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graphicFrame>
        <p:nvGraphicFramePr>
          <p:cNvPr id="17" name="object 17"/>
          <p:cNvGraphicFramePr>
            <a:graphicFrameLocks noGrp="1"/>
          </p:cNvGraphicFramePr>
          <p:nvPr/>
        </p:nvGraphicFramePr>
        <p:xfrm>
          <a:off x="4165536" y="1834519"/>
          <a:ext cx="1022982" cy="84137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4668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60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541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668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668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4478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46684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113664">
                <a:tc gridSpan="7">
                  <a:txBody>
                    <a:bodyPr/>
                    <a:lstStyle/>
                    <a:p>
                      <a:pPr marL="24130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sz="600" spc="-10" dirty="0">
                          <a:solidFill>
                            <a:srgbClr val="231F20"/>
                          </a:solidFill>
                          <a:latin typeface="Arial Black"/>
                          <a:cs typeface="Arial Black"/>
                        </a:rPr>
                        <a:t>ABRIL</a:t>
                      </a:r>
                      <a:endParaRPr sz="600">
                        <a:latin typeface="Arial Black"/>
                        <a:cs typeface="Arial Black"/>
                      </a:endParaRPr>
                    </a:p>
                  </a:txBody>
                  <a:tcPr marL="0" marR="0" marT="5715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493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500" spc="-50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D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1524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500" spc="-50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L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15240" marB="0"/>
                </a:tc>
                <a:tc>
                  <a:txBody>
                    <a:bodyPr/>
                    <a:lstStyle/>
                    <a:p>
                      <a:pPr marL="42545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500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M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15240" marB="0"/>
                </a:tc>
                <a:tc>
                  <a:txBody>
                    <a:bodyPr/>
                    <a:lstStyle/>
                    <a:p>
                      <a:pPr marL="52069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500" spc="-50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X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1524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500" spc="-50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J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1524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500" spc="-50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V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15240" marB="0"/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500" spc="-50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S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1524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255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0960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50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1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F16B9A"/>
                    </a:solidFill>
                  </a:tcPr>
                </a:tc>
                <a:tc>
                  <a:txBody>
                    <a:bodyPr/>
                    <a:lstStyle/>
                    <a:p>
                      <a:pPr marL="55244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50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2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F16B9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50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3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F16B9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50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4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F16B9A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50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5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F16B9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2255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50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6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F16B9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50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7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F16B9A"/>
                    </a:solidFill>
                  </a:tcPr>
                </a:tc>
                <a:tc>
                  <a:txBody>
                    <a:bodyPr/>
                    <a:lstStyle/>
                    <a:p>
                      <a:pPr marL="52069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50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8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E5CDDD"/>
                    </a:solidFill>
                  </a:tcPr>
                </a:tc>
                <a:tc>
                  <a:txBody>
                    <a:bodyPr/>
                    <a:lstStyle/>
                    <a:p>
                      <a:pPr marL="53975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50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9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E5CDD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10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E5CDD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11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E5CDDD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12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E5C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2255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13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E5CDD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14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E5CDDD"/>
                    </a:solidFill>
                  </a:tcPr>
                </a:tc>
                <a:tc>
                  <a:txBody>
                    <a:bodyPr/>
                    <a:lstStyle/>
                    <a:p>
                      <a:pPr marL="42545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15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873695"/>
                    </a:solidFill>
                  </a:tcPr>
                </a:tc>
                <a:tc>
                  <a:txBody>
                    <a:bodyPr/>
                    <a:lstStyle/>
                    <a:p>
                      <a:pPr marL="42545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16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87369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17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87369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18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873695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19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87369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2255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20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87369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21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873695"/>
                    </a:solidFill>
                  </a:tcPr>
                </a:tc>
                <a:tc>
                  <a:txBody>
                    <a:bodyPr/>
                    <a:lstStyle/>
                    <a:p>
                      <a:pPr marL="36195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22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C1DEA2"/>
                    </a:solidFill>
                  </a:tcPr>
                </a:tc>
                <a:tc>
                  <a:txBody>
                    <a:bodyPr/>
                    <a:lstStyle/>
                    <a:p>
                      <a:pPr marL="37465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23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C1DEA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24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C1DEA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25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C1DEA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26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C1DEA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2255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27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C1DEA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28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C1DEA2"/>
                    </a:solidFill>
                  </a:tcPr>
                </a:tc>
                <a:tc>
                  <a:txBody>
                    <a:bodyPr/>
                    <a:lstStyle/>
                    <a:p>
                      <a:pPr marL="34925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29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1D2E5B"/>
                    </a:solidFill>
                  </a:tcPr>
                </a:tc>
                <a:tc>
                  <a:txBody>
                    <a:bodyPr/>
                    <a:lstStyle/>
                    <a:p>
                      <a:pPr marL="34290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30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1D2E5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18" name="object 18"/>
          <p:cNvSpPr txBox="1"/>
          <p:nvPr/>
        </p:nvSpPr>
        <p:spPr>
          <a:xfrm>
            <a:off x="3035967" y="1781852"/>
            <a:ext cx="971550" cy="277495"/>
          </a:xfrm>
          <a:prstGeom prst="rect">
            <a:avLst/>
          </a:prstGeom>
        </p:spPr>
        <p:txBody>
          <a:bodyPr vert="horz" wrap="square" lIns="0" tIns="58419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59"/>
              </a:spcBef>
            </a:pPr>
            <a:r>
              <a:rPr sz="600" spc="-10" dirty="0">
                <a:solidFill>
                  <a:srgbClr val="231F20"/>
                </a:solidFill>
                <a:latin typeface="Arial Black"/>
                <a:cs typeface="Arial Black"/>
              </a:rPr>
              <a:t>MARZO</a:t>
            </a:r>
            <a:endParaRPr sz="600">
              <a:latin typeface="Arial Black"/>
              <a:cs typeface="Arial Black"/>
            </a:endParaRPr>
          </a:p>
          <a:p>
            <a:pPr marL="34290">
              <a:lnSpc>
                <a:spcPct val="100000"/>
              </a:lnSpc>
              <a:spcBef>
                <a:spcPts val="300"/>
              </a:spcBef>
            </a:pPr>
            <a:r>
              <a:rPr sz="500" dirty="0">
                <a:solidFill>
                  <a:srgbClr val="231F20"/>
                </a:solidFill>
                <a:latin typeface="Verdana"/>
                <a:cs typeface="Verdana"/>
              </a:rPr>
              <a:t>D</a:t>
            </a:r>
            <a:r>
              <a:rPr sz="500" spc="225" dirty="0">
                <a:solidFill>
                  <a:srgbClr val="231F20"/>
                </a:solidFill>
                <a:latin typeface="Verdana"/>
                <a:cs typeface="Verdana"/>
              </a:rPr>
              <a:t>  </a:t>
            </a:r>
            <a:r>
              <a:rPr sz="500" dirty="0">
                <a:solidFill>
                  <a:srgbClr val="231F20"/>
                </a:solidFill>
                <a:latin typeface="Verdana"/>
                <a:cs typeface="Verdana"/>
              </a:rPr>
              <a:t>L</a:t>
            </a:r>
            <a:r>
              <a:rPr sz="500" spc="210" dirty="0">
                <a:solidFill>
                  <a:srgbClr val="231F20"/>
                </a:solidFill>
                <a:latin typeface="Verdana"/>
                <a:cs typeface="Verdana"/>
              </a:rPr>
              <a:t>  </a:t>
            </a:r>
            <a:r>
              <a:rPr sz="500" spc="50" dirty="0">
                <a:solidFill>
                  <a:srgbClr val="231F20"/>
                </a:solidFill>
                <a:latin typeface="Verdana"/>
                <a:cs typeface="Verdana"/>
              </a:rPr>
              <a:t>M</a:t>
            </a:r>
            <a:r>
              <a:rPr sz="500" spc="204" dirty="0">
                <a:solidFill>
                  <a:srgbClr val="231F20"/>
                </a:solidFill>
                <a:latin typeface="Verdana"/>
                <a:cs typeface="Verdana"/>
              </a:rPr>
              <a:t>  </a:t>
            </a:r>
            <a:r>
              <a:rPr sz="500" dirty="0">
                <a:solidFill>
                  <a:srgbClr val="231F20"/>
                </a:solidFill>
                <a:latin typeface="Verdana"/>
                <a:cs typeface="Verdana"/>
              </a:rPr>
              <a:t>X</a:t>
            </a:r>
            <a:r>
              <a:rPr sz="500" spc="254" dirty="0">
                <a:solidFill>
                  <a:srgbClr val="231F20"/>
                </a:solidFill>
                <a:latin typeface="Verdana"/>
                <a:cs typeface="Verdana"/>
              </a:rPr>
              <a:t>  </a:t>
            </a:r>
            <a:r>
              <a:rPr sz="500" dirty="0">
                <a:solidFill>
                  <a:srgbClr val="231F20"/>
                </a:solidFill>
                <a:latin typeface="Verdana"/>
                <a:cs typeface="Verdana"/>
              </a:rPr>
              <a:t>J</a:t>
            </a:r>
            <a:r>
              <a:rPr sz="500" spc="254" dirty="0">
                <a:solidFill>
                  <a:srgbClr val="231F20"/>
                </a:solidFill>
                <a:latin typeface="Verdana"/>
                <a:cs typeface="Verdana"/>
              </a:rPr>
              <a:t>  </a:t>
            </a:r>
            <a:r>
              <a:rPr sz="500" dirty="0">
                <a:solidFill>
                  <a:srgbClr val="231F20"/>
                </a:solidFill>
                <a:latin typeface="Verdana"/>
                <a:cs typeface="Verdana"/>
              </a:rPr>
              <a:t>V</a:t>
            </a:r>
            <a:r>
              <a:rPr sz="500" spc="240" dirty="0">
                <a:solidFill>
                  <a:srgbClr val="231F20"/>
                </a:solidFill>
                <a:latin typeface="Verdana"/>
                <a:cs typeface="Verdana"/>
              </a:rPr>
              <a:t>  </a:t>
            </a:r>
            <a:r>
              <a:rPr sz="500" spc="-50" dirty="0">
                <a:solidFill>
                  <a:srgbClr val="231F20"/>
                </a:solidFill>
                <a:latin typeface="Verdana"/>
                <a:cs typeface="Verdana"/>
              </a:rPr>
              <a:t>S</a:t>
            </a:r>
            <a:endParaRPr sz="500">
              <a:latin typeface="Verdana"/>
              <a:cs typeface="Verdana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3901668" y="2064042"/>
            <a:ext cx="146685" cy="123189"/>
          </a:xfrm>
          <a:prstGeom prst="rect">
            <a:avLst/>
          </a:prstGeom>
          <a:solidFill>
            <a:srgbClr val="C1DEA2"/>
          </a:solidFill>
        </p:spPr>
        <p:txBody>
          <a:bodyPr vert="horz" wrap="square" lIns="0" tIns="2857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225"/>
              </a:spcBef>
            </a:pPr>
            <a:r>
              <a:rPr sz="500" spc="-50" dirty="0">
                <a:solidFill>
                  <a:srgbClr val="231F20"/>
                </a:solidFill>
                <a:latin typeface="Verdana"/>
                <a:cs typeface="Verdana"/>
              </a:rPr>
              <a:t>1</a:t>
            </a:r>
            <a:endParaRPr sz="500">
              <a:latin typeface="Verdana"/>
              <a:cs typeface="Verdana"/>
            </a:endParaRPr>
          </a:p>
        </p:txBody>
      </p:sp>
      <p:graphicFrame>
        <p:nvGraphicFramePr>
          <p:cNvPr id="20" name="object 20"/>
          <p:cNvGraphicFramePr>
            <a:graphicFrameLocks noGrp="1"/>
          </p:cNvGraphicFramePr>
          <p:nvPr/>
        </p:nvGraphicFramePr>
        <p:xfrm>
          <a:off x="3023920" y="2186813"/>
          <a:ext cx="1024255" cy="61277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4668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60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541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60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732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4668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4605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12255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50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2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C1DEA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50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3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C1DEA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50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4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1D2E5B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50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5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1D2E5B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50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6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1D2E5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50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7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1D2E5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50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8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1D2E5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2255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50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9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1D2E5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10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1D2E5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11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75CFE9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12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75CFE9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13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75CFE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14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75CFE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15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75CF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255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16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75CFE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17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75CFE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18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63699A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19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63699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20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63699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21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63699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22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63699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2255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23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63699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24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63699A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25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EBE835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26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EBE83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27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EBE83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28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EBE83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29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EBE83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2255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30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EBE83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31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EBE835"/>
                    </a:solidFill>
                  </a:tcPr>
                </a:tc>
                <a:tc gridSpan="5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21" name="object 21"/>
          <p:cNvSpPr txBox="1"/>
          <p:nvPr/>
        </p:nvSpPr>
        <p:spPr>
          <a:xfrm>
            <a:off x="1894356" y="1781852"/>
            <a:ext cx="411480" cy="277495"/>
          </a:xfrm>
          <a:prstGeom prst="rect">
            <a:avLst/>
          </a:prstGeom>
        </p:spPr>
        <p:txBody>
          <a:bodyPr vert="horz" wrap="square" lIns="0" tIns="58419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59"/>
              </a:spcBef>
            </a:pPr>
            <a:r>
              <a:rPr sz="600" spc="-20" dirty="0">
                <a:solidFill>
                  <a:srgbClr val="231F20"/>
                </a:solidFill>
                <a:latin typeface="Arial Black"/>
                <a:cs typeface="Arial Black"/>
              </a:rPr>
              <a:t>FEBRERO</a:t>
            </a:r>
            <a:endParaRPr sz="600">
              <a:latin typeface="Arial Black"/>
              <a:cs typeface="Arial Black"/>
            </a:endParaRPr>
          </a:p>
          <a:p>
            <a:pPr marL="34290">
              <a:lnSpc>
                <a:spcPct val="100000"/>
              </a:lnSpc>
              <a:spcBef>
                <a:spcPts val="300"/>
              </a:spcBef>
            </a:pPr>
            <a:r>
              <a:rPr sz="500" dirty="0">
                <a:solidFill>
                  <a:srgbClr val="231F20"/>
                </a:solidFill>
                <a:latin typeface="Verdana"/>
                <a:cs typeface="Verdana"/>
              </a:rPr>
              <a:t>D</a:t>
            </a:r>
            <a:r>
              <a:rPr sz="500" spc="229" dirty="0">
                <a:solidFill>
                  <a:srgbClr val="231F20"/>
                </a:solidFill>
                <a:latin typeface="Verdana"/>
                <a:cs typeface="Verdana"/>
              </a:rPr>
              <a:t>  </a:t>
            </a:r>
            <a:r>
              <a:rPr sz="500" dirty="0">
                <a:solidFill>
                  <a:srgbClr val="231F20"/>
                </a:solidFill>
                <a:latin typeface="Verdana"/>
                <a:cs typeface="Verdana"/>
              </a:rPr>
              <a:t>L</a:t>
            </a:r>
            <a:r>
              <a:rPr sz="500" spc="215" dirty="0">
                <a:solidFill>
                  <a:srgbClr val="231F20"/>
                </a:solidFill>
                <a:latin typeface="Verdana"/>
                <a:cs typeface="Verdana"/>
              </a:rPr>
              <a:t>  </a:t>
            </a:r>
            <a:r>
              <a:rPr sz="500" spc="-10" dirty="0">
                <a:solidFill>
                  <a:srgbClr val="231F20"/>
                </a:solidFill>
                <a:latin typeface="Verdana"/>
                <a:cs typeface="Verdana"/>
              </a:rPr>
              <a:t>M</a:t>
            </a:r>
            <a:endParaRPr sz="500">
              <a:latin typeface="Verdana"/>
              <a:cs typeface="Verdana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2360261" y="1957182"/>
            <a:ext cx="505459" cy="101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500" dirty="0">
                <a:solidFill>
                  <a:srgbClr val="231F20"/>
                </a:solidFill>
                <a:latin typeface="Verdana"/>
                <a:cs typeface="Verdana"/>
              </a:rPr>
              <a:t>X</a:t>
            </a:r>
            <a:r>
              <a:rPr sz="500" spc="254" dirty="0">
                <a:solidFill>
                  <a:srgbClr val="231F20"/>
                </a:solidFill>
                <a:latin typeface="Verdana"/>
                <a:cs typeface="Verdana"/>
              </a:rPr>
              <a:t>  </a:t>
            </a:r>
            <a:r>
              <a:rPr sz="500" dirty="0">
                <a:solidFill>
                  <a:srgbClr val="231F20"/>
                </a:solidFill>
                <a:latin typeface="Verdana"/>
                <a:cs typeface="Verdana"/>
              </a:rPr>
              <a:t>J</a:t>
            </a:r>
            <a:r>
              <a:rPr sz="500" spc="254" dirty="0">
                <a:solidFill>
                  <a:srgbClr val="231F20"/>
                </a:solidFill>
                <a:latin typeface="Verdana"/>
                <a:cs typeface="Verdana"/>
              </a:rPr>
              <a:t>  </a:t>
            </a:r>
            <a:r>
              <a:rPr sz="500" dirty="0">
                <a:solidFill>
                  <a:srgbClr val="231F20"/>
                </a:solidFill>
                <a:latin typeface="Verdana"/>
                <a:cs typeface="Verdana"/>
              </a:rPr>
              <a:t>V</a:t>
            </a:r>
            <a:r>
              <a:rPr sz="500" spc="235" dirty="0">
                <a:solidFill>
                  <a:srgbClr val="231F20"/>
                </a:solidFill>
                <a:latin typeface="Verdana"/>
                <a:cs typeface="Verdana"/>
              </a:rPr>
              <a:t>  </a:t>
            </a:r>
            <a:r>
              <a:rPr sz="500" spc="-50" dirty="0">
                <a:solidFill>
                  <a:srgbClr val="231F20"/>
                </a:solidFill>
                <a:latin typeface="Verdana"/>
                <a:cs typeface="Verdana"/>
              </a:rPr>
              <a:t>S</a:t>
            </a:r>
            <a:endParaRPr sz="500">
              <a:latin typeface="Verdana"/>
              <a:cs typeface="Verdana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2760065" y="2064042"/>
            <a:ext cx="146685" cy="123189"/>
          </a:xfrm>
          <a:prstGeom prst="rect">
            <a:avLst/>
          </a:prstGeom>
          <a:solidFill>
            <a:srgbClr val="EBE835"/>
          </a:solidFill>
        </p:spPr>
        <p:txBody>
          <a:bodyPr vert="horz" wrap="square" lIns="0" tIns="2857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225"/>
              </a:spcBef>
            </a:pPr>
            <a:r>
              <a:rPr sz="500" spc="-50" dirty="0">
                <a:solidFill>
                  <a:srgbClr val="231F20"/>
                </a:solidFill>
                <a:latin typeface="Verdana"/>
                <a:cs typeface="Verdana"/>
              </a:rPr>
              <a:t>1</a:t>
            </a:r>
            <a:endParaRPr sz="500">
              <a:latin typeface="Verdana"/>
              <a:cs typeface="Verdana"/>
            </a:endParaRPr>
          </a:p>
        </p:txBody>
      </p:sp>
      <p:graphicFrame>
        <p:nvGraphicFramePr>
          <p:cNvPr id="24" name="object 24"/>
          <p:cNvGraphicFramePr>
            <a:graphicFrameLocks noGrp="1"/>
          </p:cNvGraphicFramePr>
          <p:nvPr/>
        </p:nvGraphicFramePr>
        <p:xfrm>
          <a:off x="1882305" y="2186813"/>
          <a:ext cx="1022985" cy="4902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447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73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541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60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732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4605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4605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122555"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50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2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EBE835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50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3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EBE835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50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4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F16B9A"/>
                    </a:solidFill>
                  </a:tcPr>
                </a:tc>
                <a:tc>
                  <a:txBody>
                    <a:bodyPr/>
                    <a:lstStyle/>
                    <a:p>
                      <a:pPr marL="55244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50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5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F16B9A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50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6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F16B9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50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7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F16B9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50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8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F16B9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22555"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50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9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F16B9A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10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F16B9A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11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E5CDDD"/>
                    </a:solidFill>
                  </a:tcPr>
                </a:tc>
                <a:tc>
                  <a:txBody>
                    <a:bodyPr/>
                    <a:lstStyle/>
                    <a:p>
                      <a:pPr marL="43180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12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E5CDDD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13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E5CDD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14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E5CDD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15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E5C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2555"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16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E5CDDD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17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E5CDDD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18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873695"/>
                    </a:solidFill>
                  </a:tcPr>
                </a:tc>
                <a:tc>
                  <a:txBody>
                    <a:bodyPr/>
                    <a:lstStyle/>
                    <a:p>
                      <a:pPr marL="41910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19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87369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20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87369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21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87369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22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87369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22555"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23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87369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24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873695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25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C1DEA2"/>
                    </a:solidFill>
                  </a:tcPr>
                </a:tc>
                <a:tc>
                  <a:txBody>
                    <a:bodyPr/>
                    <a:lstStyle/>
                    <a:p>
                      <a:pPr marL="35560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26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C1DEA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27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C1DEA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28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C1DEA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25" name="object 25"/>
          <p:cNvSpPr/>
          <p:nvPr/>
        </p:nvSpPr>
        <p:spPr>
          <a:xfrm>
            <a:off x="1179576" y="2064041"/>
            <a:ext cx="574040" cy="123189"/>
          </a:xfrm>
          <a:custGeom>
            <a:avLst/>
            <a:gdLst/>
            <a:ahLst/>
            <a:cxnLst/>
            <a:rect l="l" t="t" r="r" b="b"/>
            <a:pathLst>
              <a:path w="574039" h="123189">
                <a:moveTo>
                  <a:pt x="281114" y="0"/>
                </a:moveTo>
                <a:lnTo>
                  <a:pt x="146291" y="0"/>
                </a:lnTo>
                <a:lnTo>
                  <a:pt x="0" y="0"/>
                </a:lnTo>
                <a:lnTo>
                  <a:pt x="0" y="122770"/>
                </a:lnTo>
                <a:lnTo>
                  <a:pt x="146291" y="122770"/>
                </a:lnTo>
                <a:lnTo>
                  <a:pt x="281114" y="122770"/>
                </a:lnTo>
                <a:lnTo>
                  <a:pt x="281114" y="0"/>
                </a:lnTo>
                <a:close/>
              </a:path>
              <a:path w="574039" h="123189">
                <a:moveTo>
                  <a:pt x="573697" y="0"/>
                </a:moveTo>
                <a:lnTo>
                  <a:pt x="427405" y="0"/>
                </a:lnTo>
                <a:lnTo>
                  <a:pt x="281127" y="0"/>
                </a:lnTo>
                <a:lnTo>
                  <a:pt x="281127" y="122770"/>
                </a:lnTo>
                <a:lnTo>
                  <a:pt x="427405" y="122770"/>
                </a:lnTo>
                <a:lnTo>
                  <a:pt x="573697" y="122770"/>
                </a:lnTo>
                <a:lnTo>
                  <a:pt x="573697" y="0"/>
                </a:lnTo>
                <a:close/>
              </a:path>
            </a:pathLst>
          </a:custGeom>
          <a:solidFill>
            <a:srgbClr val="1D2E5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 txBox="1"/>
          <p:nvPr/>
        </p:nvSpPr>
        <p:spPr>
          <a:xfrm>
            <a:off x="752744" y="1781852"/>
            <a:ext cx="960119" cy="277495"/>
          </a:xfrm>
          <a:prstGeom prst="rect">
            <a:avLst/>
          </a:prstGeom>
        </p:spPr>
        <p:txBody>
          <a:bodyPr vert="horz" wrap="square" lIns="0" tIns="58419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59"/>
              </a:spcBef>
            </a:pPr>
            <a:r>
              <a:rPr sz="600" spc="-10" dirty="0">
                <a:solidFill>
                  <a:srgbClr val="231F20"/>
                </a:solidFill>
                <a:latin typeface="Arial Black"/>
                <a:cs typeface="Arial Black"/>
              </a:rPr>
              <a:t>ENERO</a:t>
            </a:r>
            <a:endParaRPr sz="600">
              <a:latin typeface="Arial Black"/>
              <a:cs typeface="Arial Black"/>
            </a:endParaRPr>
          </a:p>
          <a:p>
            <a:pPr marL="34290">
              <a:lnSpc>
                <a:spcPct val="100000"/>
              </a:lnSpc>
              <a:spcBef>
                <a:spcPts val="300"/>
              </a:spcBef>
            </a:pPr>
            <a:r>
              <a:rPr sz="500" dirty="0">
                <a:solidFill>
                  <a:srgbClr val="231F20"/>
                </a:solidFill>
                <a:latin typeface="Verdana"/>
                <a:cs typeface="Verdana"/>
              </a:rPr>
              <a:t>D</a:t>
            </a:r>
            <a:r>
              <a:rPr sz="500" spc="225" dirty="0">
                <a:solidFill>
                  <a:srgbClr val="231F20"/>
                </a:solidFill>
                <a:latin typeface="Verdana"/>
                <a:cs typeface="Verdana"/>
              </a:rPr>
              <a:t>  </a:t>
            </a:r>
            <a:r>
              <a:rPr sz="500" dirty="0">
                <a:solidFill>
                  <a:srgbClr val="231F20"/>
                </a:solidFill>
                <a:latin typeface="Verdana"/>
                <a:cs typeface="Verdana"/>
              </a:rPr>
              <a:t>L</a:t>
            </a:r>
            <a:r>
              <a:rPr sz="500" spc="215" dirty="0">
                <a:solidFill>
                  <a:srgbClr val="231F20"/>
                </a:solidFill>
                <a:latin typeface="Verdana"/>
                <a:cs typeface="Verdana"/>
              </a:rPr>
              <a:t>  </a:t>
            </a:r>
            <a:r>
              <a:rPr sz="500" spc="50" dirty="0">
                <a:solidFill>
                  <a:srgbClr val="231F20"/>
                </a:solidFill>
                <a:latin typeface="Verdana"/>
                <a:cs typeface="Verdana"/>
              </a:rPr>
              <a:t>M</a:t>
            </a:r>
            <a:r>
              <a:rPr sz="500" spc="165" dirty="0">
                <a:solidFill>
                  <a:srgbClr val="231F20"/>
                </a:solidFill>
                <a:latin typeface="Verdana"/>
                <a:cs typeface="Verdana"/>
              </a:rPr>
              <a:t>  </a:t>
            </a:r>
            <a:r>
              <a:rPr sz="500" spc="50" dirty="0">
                <a:solidFill>
                  <a:srgbClr val="231F20"/>
                </a:solidFill>
                <a:latin typeface="Verdana"/>
                <a:cs typeface="Verdana"/>
              </a:rPr>
              <a:t>M</a:t>
            </a:r>
            <a:r>
              <a:rPr sz="500" spc="200" dirty="0">
                <a:solidFill>
                  <a:srgbClr val="231F20"/>
                </a:solidFill>
                <a:latin typeface="Verdana"/>
                <a:cs typeface="Verdana"/>
              </a:rPr>
              <a:t>  </a:t>
            </a:r>
            <a:r>
              <a:rPr sz="500" dirty="0">
                <a:solidFill>
                  <a:srgbClr val="231F20"/>
                </a:solidFill>
                <a:latin typeface="Verdana"/>
                <a:cs typeface="Verdana"/>
              </a:rPr>
              <a:t>J</a:t>
            </a:r>
            <a:r>
              <a:rPr sz="500" spc="229" dirty="0">
                <a:solidFill>
                  <a:srgbClr val="231F20"/>
                </a:solidFill>
                <a:latin typeface="Verdana"/>
                <a:cs typeface="Verdana"/>
              </a:rPr>
              <a:t>  </a:t>
            </a:r>
            <a:r>
              <a:rPr sz="500" dirty="0">
                <a:solidFill>
                  <a:srgbClr val="231F20"/>
                </a:solidFill>
                <a:latin typeface="Verdana"/>
                <a:cs typeface="Verdana"/>
              </a:rPr>
              <a:t>V</a:t>
            </a:r>
            <a:r>
              <a:rPr sz="500" spc="240" dirty="0">
                <a:solidFill>
                  <a:srgbClr val="231F20"/>
                </a:solidFill>
                <a:latin typeface="Verdana"/>
                <a:cs typeface="Verdana"/>
              </a:rPr>
              <a:t>  </a:t>
            </a:r>
            <a:r>
              <a:rPr sz="500" spc="-50" dirty="0">
                <a:solidFill>
                  <a:srgbClr val="231F20"/>
                </a:solidFill>
                <a:latin typeface="Verdana"/>
                <a:cs typeface="Verdana"/>
              </a:rPr>
              <a:t>S</a:t>
            </a:r>
            <a:endParaRPr sz="500">
              <a:latin typeface="Verdana"/>
              <a:cs typeface="Verdana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1228270" y="2079961"/>
            <a:ext cx="486409" cy="101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500" dirty="0">
                <a:solidFill>
                  <a:srgbClr val="FFFFFF"/>
                </a:solidFill>
                <a:latin typeface="Verdana"/>
                <a:cs typeface="Verdana"/>
              </a:rPr>
              <a:t>1</a:t>
            </a:r>
            <a:r>
              <a:rPr sz="500" spc="225" dirty="0">
                <a:solidFill>
                  <a:srgbClr val="FFFFFF"/>
                </a:solidFill>
                <a:latin typeface="Verdana"/>
                <a:cs typeface="Verdana"/>
              </a:rPr>
              <a:t>  </a:t>
            </a:r>
            <a:r>
              <a:rPr sz="500" dirty="0">
                <a:solidFill>
                  <a:srgbClr val="FFFFFF"/>
                </a:solidFill>
                <a:latin typeface="Verdana"/>
                <a:cs typeface="Verdana"/>
              </a:rPr>
              <a:t>2</a:t>
            </a:r>
            <a:r>
              <a:rPr sz="500" spc="200" dirty="0">
                <a:solidFill>
                  <a:srgbClr val="FFFFFF"/>
                </a:solidFill>
                <a:latin typeface="Verdana"/>
                <a:cs typeface="Verdana"/>
              </a:rPr>
              <a:t>  </a:t>
            </a:r>
            <a:r>
              <a:rPr sz="500" dirty="0">
                <a:solidFill>
                  <a:srgbClr val="FFFFFF"/>
                </a:solidFill>
                <a:latin typeface="Verdana"/>
                <a:cs typeface="Verdana"/>
              </a:rPr>
              <a:t>3</a:t>
            </a:r>
            <a:r>
              <a:rPr sz="500" spc="215" dirty="0">
                <a:solidFill>
                  <a:srgbClr val="FFFFFF"/>
                </a:solidFill>
                <a:latin typeface="Verdana"/>
                <a:cs typeface="Verdana"/>
              </a:rPr>
              <a:t>  </a:t>
            </a:r>
            <a:r>
              <a:rPr sz="500" spc="-50" dirty="0">
                <a:solidFill>
                  <a:srgbClr val="FFFFFF"/>
                </a:solidFill>
                <a:latin typeface="Verdana"/>
                <a:cs typeface="Verdana"/>
              </a:rPr>
              <a:t>4</a:t>
            </a:r>
            <a:endParaRPr sz="500">
              <a:latin typeface="Verdana"/>
              <a:cs typeface="Verdana"/>
            </a:endParaRPr>
          </a:p>
        </p:txBody>
      </p:sp>
      <p:graphicFrame>
        <p:nvGraphicFramePr>
          <p:cNvPr id="28" name="object 28"/>
          <p:cNvGraphicFramePr>
            <a:graphicFrameLocks noGrp="1"/>
          </p:cNvGraphicFramePr>
          <p:nvPr/>
        </p:nvGraphicFramePr>
        <p:xfrm>
          <a:off x="740689" y="2186813"/>
          <a:ext cx="1013456" cy="4902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454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731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668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224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160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4351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46684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122555"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50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5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1D2E5B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50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6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1D2E5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50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7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75CFE9"/>
                    </a:solidFill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50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8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75CFE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50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9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75CFE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10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75CFE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11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75CF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22555"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12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75CFE9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13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75CFE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14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101417"/>
                    </a:solidFill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15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10141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16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10141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17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10141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18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10141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2555"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19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101417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20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10141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21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63699A"/>
                    </a:solidFill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22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63699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23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63699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24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63699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25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63699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22555"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26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63699A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27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63699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28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EBE835"/>
                    </a:solidFill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29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EBE83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30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EBE83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31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EBE83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29" name="object 29"/>
          <p:cNvGraphicFramePr>
            <a:graphicFrameLocks noGrp="1"/>
          </p:cNvGraphicFramePr>
          <p:nvPr/>
        </p:nvGraphicFramePr>
        <p:xfrm>
          <a:off x="8852661" y="4134535"/>
          <a:ext cx="1023618" cy="84200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4668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60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541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732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605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4541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46684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116839">
                <a:tc gridSpan="7">
                  <a:txBody>
                    <a:bodyPr/>
                    <a:lstStyle/>
                    <a:p>
                      <a:pPr marL="2476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sz="600" spc="-10" dirty="0">
                          <a:solidFill>
                            <a:srgbClr val="231F20"/>
                          </a:solidFill>
                          <a:latin typeface="Arial Black"/>
                          <a:cs typeface="Arial Black"/>
                        </a:rPr>
                        <a:t>DICIEMBRE</a:t>
                      </a:r>
                      <a:endParaRPr sz="600">
                        <a:latin typeface="Arial Black"/>
                        <a:cs typeface="Arial Black"/>
                      </a:endParaRPr>
                    </a:p>
                  </a:txBody>
                  <a:tcPr marL="0" marR="0" marT="5715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239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sz="500" spc="-50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D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1841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sz="500" spc="-50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L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18415" marB="0"/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sz="500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M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1841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sz="500" spc="-50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X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1841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sz="500" spc="-50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J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1841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sz="500" spc="-50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V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18415" marB="0"/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sz="500" spc="-50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S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18415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255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50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1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1D2E5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50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2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1D2E5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50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3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1D2E5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50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4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1D2E5B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50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5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1D2E5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2255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50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6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1D2E5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50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7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1D2E5B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50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8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75CFE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50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9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75CFE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10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75CFE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11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75CFE9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12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75CF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2255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13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75CFE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14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75CFE9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15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63699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16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63699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17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63699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18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63699A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19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63699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2255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20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63699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21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63699A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22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EBE83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23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EBE83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24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EBE83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25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EBE83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26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EBE83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2255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27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EBE83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28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EBE835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29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F16B9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30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F16B9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31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F16B9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graphicFrame>
        <p:nvGraphicFramePr>
          <p:cNvPr id="30" name="object 30"/>
          <p:cNvGraphicFramePr>
            <a:graphicFrameLocks noGrp="1"/>
          </p:cNvGraphicFramePr>
          <p:nvPr/>
        </p:nvGraphicFramePr>
        <p:xfrm>
          <a:off x="7709052" y="4364316"/>
          <a:ext cx="1027428" cy="61277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460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73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73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541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668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4795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46684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122555">
                <a:tc>
                  <a:txBody>
                    <a:bodyPr/>
                    <a:lstStyle/>
                    <a:p>
                      <a:pPr marL="60960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50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1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EBE835"/>
                    </a:solidFill>
                  </a:tcPr>
                </a:tc>
                <a:tc>
                  <a:txBody>
                    <a:bodyPr/>
                    <a:lstStyle/>
                    <a:p>
                      <a:pPr marL="55244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50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2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EBE83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50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3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F16B9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50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4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F16B9A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50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5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F16B9A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50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6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F16B9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50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7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F16B9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22555">
                <a:tc>
                  <a:txBody>
                    <a:bodyPr/>
                    <a:lstStyle/>
                    <a:p>
                      <a:pPr marL="52705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50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8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F16B9A"/>
                    </a:solidFill>
                  </a:tcPr>
                </a:tc>
                <a:tc>
                  <a:txBody>
                    <a:bodyPr/>
                    <a:lstStyle/>
                    <a:p>
                      <a:pPr marL="53975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50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9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F16B9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10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E5CDD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11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E5CDDD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12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E5CDDD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13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E5CDD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14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E5C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2555">
                <a:tc>
                  <a:txBody>
                    <a:bodyPr/>
                    <a:lstStyle/>
                    <a:p>
                      <a:pPr marL="43180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15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E5CDDD"/>
                    </a:solidFill>
                  </a:tcPr>
                </a:tc>
                <a:tc>
                  <a:txBody>
                    <a:bodyPr/>
                    <a:lstStyle/>
                    <a:p>
                      <a:pPr marL="42545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16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E5CDD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17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87369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18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873695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19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87369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20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87369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21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87369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22555">
                <a:tc>
                  <a:txBody>
                    <a:bodyPr/>
                    <a:lstStyle/>
                    <a:p>
                      <a:pPr marL="36195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22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873695"/>
                    </a:solidFill>
                  </a:tcPr>
                </a:tc>
                <a:tc>
                  <a:txBody>
                    <a:bodyPr/>
                    <a:lstStyle/>
                    <a:p>
                      <a:pPr marL="37465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23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87369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24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C1DEA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25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C1DEA2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26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C1DEA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27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C1DEA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28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C1DEA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22555">
                <a:tc>
                  <a:txBody>
                    <a:bodyPr/>
                    <a:lstStyle/>
                    <a:p>
                      <a:pPr marL="34925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29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C1DEA2"/>
                    </a:solidFill>
                  </a:tcPr>
                </a:tc>
                <a:tc>
                  <a:txBody>
                    <a:bodyPr/>
                    <a:lstStyle/>
                    <a:p>
                      <a:pPr marL="34290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30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C1DEA2"/>
                    </a:solidFill>
                  </a:tcPr>
                </a:tc>
                <a:tc gridSpan="5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31" name="object 31"/>
          <p:cNvSpPr txBox="1"/>
          <p:nvPr/>
        </p:nvSpPr>
        <p:spPr>
          <a:xfrm>
            <a:off x="7721148" y="4081688"/>
            <a:ext cx="973455" cy="277495"/>
          </a:xfrm>
          <a:prstGeom prst="rect">
            <a:avLst/>
          </a:prstGeom>
        </p:spPr>
        <p:txBody>
          <a:bodyPr vert="horz" wrap="square" lIns="0" tIns="58419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59"/>
              </a:spcBef>
            </a:pPr>
            <a:r>
              <a:rPr sz="600" spc="-10" dirty="0">
                <a:solidFill>
                  <a:srgbClr val="231F20"/>
                </a:solidFill>
                <a:latin typeface="Arial Black"/>
                <a:cs typeface="Arial Black"/>
              </a:rPr>
              <a:t>NOVIEMBRE</a:t>
            </a:r>
            <a:endParaRPr sz="600">
              <a:latin typeface="Arial Black"/>
              <a:cs typeface="Arial Black"/>
            </a:endParaRPr>
          </a:p>
          <a:p>
            <a:pPr marL="34925">
              <a:lnSpc>
                <a:spcPct val="100000"/>
              </a:lnSpc>
              <a:spcBef>
                <a:spcPts val="300"/>
              </a:spcBef>
            </a:pPr>
            <a:r>
              <a:rPr sz="500" dirty="0">
                <a:solidFill>
                  <a:srgbClr val="231F20"/>
                </a:solidFill>
                <a:latin typeface="Verdana"/>
                <a:cs typeface="Verdana"/>
              </a:rPr>
              <a:t>D</a:t>
            </a:r>
            <a:r>
              <a:rPr sz="500" spc="229" dirty="0">
                <a:solidFill>
                  <a:srgbClr val="231F20"/>
                </a:solidFill>
                <a:latin typeface="Verdana"/>
                <a:cs typeface="Verdana"/>
              </a:rPr>
              <a:t>  </a:t>
            </a:r>
            <a:r>
              <a:rPr sz="500" dirty="0">
                <a:solidFill>
                  <a:srgbClr val="231F20"/>
                </a:solidFill>
                <a:latin typeface="Verdana"/>
                <a:cs typeface="Verdana"/>
              </a:rPr>
              <a:t>L</a:t>
            </a:r>
            <a:r>
              <a:rPr sz="500" spc="210" dirty="0">
                <a:solidFill>
                  <a:srgbClr val="231F20"/>
                </a:solidFill>
                <a:latin typeface="Verdana"/>
                <a:cs typeface="Verdana"/>
              </a:rPr>
              <a:t>  </a:t>
            </a:r>
            <a:r>
              <a:rPr sz="500" spc="50" dirty="0">
                <a:solidFill>
                  <a:srgbClr val="231F20"/>
                </a:solidFill>
                <a:latin typeface="Verdana"/>
                <a:cs typeface="Verdana"/>
              </a:rPr>
              <a:t>M</a:t>
            </a:r>
            <a:r>
              <a:rPr sz="500" spc="200" dirty="0">
                <a:solidFill>
                  <a:srgbClr val="231F20"/>
                </a:solidFill>
                <a:latin typeface="Verdana"/>
                <a:cs typeface="Verdana"/>
              </a:rPr>
              <a:t>  </a:t>
            </a:r>
            <a:r>
              <a:rPr sz="500" dirty="0">
                <a:solidFill>
                  <a:srgbClr val="231F20"/>
                </a:solidFill>
                <a:latin typeface="Verdana"/>
                <a:cs typeface="Verdana"/>
              </a:rPr>
              <a:t>X</a:t>
            </a:r>
            <a:r>
              <a:rPr sz="500" spc="260" dirty="0">
                <a:solidFill>
                  <a:srgbClr val="231F20"/>
                </a:solidFill>
                <a:latin typeface="Verdana"/>
                <a:cs typeface="Verdana"/>
              </a:rPr>
              <a:t>  </a:t>
            </a:r>
            <a:r>
              <a:rPr sz="500" dirty="0">
                <a:solidFill>
                  <a:srgbClr val="231F20"/>
                </a:solidFill>
                <a:latin typeface="Verdana"/>
                <a:cs typeface="Verdana"/>
              </a:rPr>
              <a:t>J</a:t>
            </a:r>
            <a:r>
              <a:rPr sz="500" spc="254" dirty="0">
                <a:solidFill>
                  <a:srgbClr val="231F20"/>
                </a:solidFill>
                <a:latin typeface="Verdana"/>
                <a:cs typeface="Verdana"/>
              </a:rPr>
              <a:t>  </a:t>
            </a:r>
            <a:r>
              <a:rPr sz="500" dirty="0">
                <a:solidFill>
                  <a:srgbClr val="231F20"/>
                </a:solidFill>
                <a:latin typeface="Verdana"/>
                <a:cs typeface="Verdana"/>
              </a:rPr>
              <a:t>V</a:t>
            </a:r>
            <a:r>
              <a:rPr sz="500" spc="240" dirty="0">
                <a:solidFill>
                  <a:srgbClr val="231F20"/>
                </a:solidFill>
                <a:latin typeface="Verdana"/>
                <a:cs typeface="Verdana"/>
              </a:rPr>
              <a:t>  </a:t>
            </a:r>
            <a:r>
              <a:rPr sz="500" spc="-50" dirty="0">
                <a:solidFill>
                  <a:srgbClr val="231F20"/>
                </a:solidFill>
                <a:latin typeface="Verdana"/>
                <a:cs typeface="Verdana"/>
              </a:rPr>
              <a:t>S</a:t>
            </a:r>
            <a:endParaRPr sz="500">
              <a:latin typeface="Verdana"/>
              <a:cs typeface="Verdana"/>
            </a:endParaRPr>
          </a:p>
        </p:txBody>
      </p:sp>
      <p:sp>
        <p:nvSpPr>
          <p:cNvPr id="32" name="object 32"/>
          <p:cNvSpPr/>
          <p:nvPr/>
        </p:nvSpPr>
        <p:spPr>
          <a:xfrm>
            <a:off x="7151637" y="4364316"/>
            <a:ext cx="440055" cy="123189"/>
          </a:xfrm>
          <a:custGeom>
            <a:avLst/>
            <a:gdLst/>
            <a:ahLst/>
            <a:cxnLst/>
            <a:rect l="l" t="t" r="r" b="b"/>
            <a:pathLst>
              <a:path w="440054" h="123189">
                <a:moveTo>
                  <a:pt x="146545" y="0"/>
                </a:moveTo>
                <a:lnTo>
                  <a:pt x="0" y="0"/>
                </a:lnTo>
                <a:lnTo>
                  <a:pt x="0" y="122986"/>
                </a:lnTo>
                <a:lnTo>
                  <a:pt x="146545" y="122986"/>
                </a:lnTo>
                <a:lnTo>
                  <a:pt x="146545" y="0"/>
                </a:lnTo>
                <a:close/>
              </a:path>
              <a:path w="440054" h="123189">
                <a:moveTo>
                  <a:pt x="293090" y="0"/>
                </a:moveTo>
                <a:lnTo>
                  <a:pt x="146558" y="0"/>
                </a:lnTo>
                <a:lnTo>
                  <a:pt x="146558" y="122986"/>
                </a:lnTo>
                <a:lnTo>
                  <a:pt x="293090" y="122986"/>
                </a:lnTo>
                <a:lnTo>
                  <a:pt x="293090" y="0"/>
                </a:lnTo>
                <a:close/>
              </a:path>
              <a:path w="440054" h="123189">
                <a:moveTo>
                  <a:pt x="439648" y="0"/>
                </a:moveTo>
                <a:lnTo>
                  <a:pt x="293103" y="0"/>
                </a:lnTo>
                <a:lnTo>
                  <a:pt x="293103" y="122986"/>
                </a:lnTo>
                <a:lnTo>
                  <a:pt x="439648" y="122986"/>
                </a:lnTo>
                <a:lnTo>
                  <a:pt x="439648" y="0"/>
                </a:lnTo>
                <a:close/>
              </a:path>
            </a:pathLst>
          </a:custGeom>
          <a:solidFill>
            <a:srgbClr val="C1DEA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 txBox="1"/>
          <p:nvPr/>
        </p:nvSpPr>
        <p:spPr>
          <a:xfrm>
            <a:off x="6577543" y="4081688"/>
            <a:ext cx="417195" cy="277495"/>
          </a:xfrm>
          <a:prstGeom prst="rect">
            <a:avLst/>
          </a:prstGeom>
        </p:spPr>
        <p:txBody>
          <a:bodyPr vert="horz" wrap="square" lIns="0" tIns="58419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59"/>
              </a:spcBef>
            </a:pPr>
            <a:r>
              <a:rPr sz="600" spc="-25" dirty="0">
                <a:solidFill>
                  <a:srgbClr val="231F20"/>
                </a:solidFill>
                <a:latin typeface="Arial Black"/>
                <a:cs typeface="Arial Black"/>
              </a:rPr>
              <a:t>OCTUBRE</a:t>
            </a:r>
            <a:endParaRPr sz="600">
              <a:latin typeface="Arial Black"/>
              <a:cs typeface="Arial Black"/>
            </a:endParaRPr>
          </a:p>
          <a:p>
            <a:pPr marL="34925">
              <a:lnSpc>
                <a:spcPct val="100000"/>
              </a:lnSpc>
              <a:spcBef>
                <a:spcPts val="300"/>
              </a:spcBef>
            </a:pPr>
            <a:r>
              <a:rPr sz="500" dirty="0">
                <a:solidFill>
                  <a:srgbClr val="231F20"/>
                </a:solidFill>
                <a:latin typeface="Verdana"/>
                <a:cs typeface="Verdana"/>
              </a:rPr>
              <a:t>D</a:t>
            </a:r>
            <a:r>
              <a:rPr sz="500" spc="229" dirty="0">
                <a:solidFill>
                  <a:srgbClr val="231F20"/>
                </a:solidFill>
                <a:latin typeface="Verdana"/>
                <a:cs typeface="Verdana"/>
              </a:rPr>
              <a:t>  </a:t>
            </a:r>
            <a:r>
              <a:rPr sz="500" dirty="0">
                <a:solidFill>
                  <a:srgbClr val="231F20"/>
                </a:solidFill>
                <a:latin typeface="Verdana"/>
                <a:cs typeface="Verdana"/>
              </a:rPr>
              <a:t>L</a:t>
            </a:r>
            <a:r>
              <a:rPr sz="500" spc="220" dirty="0">
                <a:solidFill>
                  <a:srgbClr val="231F20"/>
                </a:solidFill>
                <a:latin typeface="Verdana"/>
                <a:cs typeface="Verdana"/>
              </a:rPr>
              <a:t>  </a:t>
            </a:r>
            <a:r>
              <a:rPr sz="500" dirty="0">
                <a:solidFill>
                  <a:srgbClr val="231F20"/>
                </a:solidFill>
                <a:latin typeface="Verdana"/>
                <a:cs typeface="Verdana"/>
              </a:rPr>
              <a:t>M</a:t>
            </a:r>
            <a:endParaRPr sz="500">
              <a:latin typeface="Verdana"/>
              <a:cs typeface="Verdana"/>
            </a:endParaRPr>
          </a:p>
        </p:txBody>
      </p:sp>
      <p:sp>
        <p:nvSpPr>
          <p:cNvPr id="34" name="object 34"/>
          <p:cNvSpPr txBox="1"/>
          <p:nvPr/>
        </p:nvSpPr>
        <p:spPr>
          <a:xfrm>
            <a:off x="7044300" y="4257349"/>
            <a:ext cx="506730" cy="101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500" dirty="0">
                <a:solidFill>
                  <a:srgbClr val="231F20"/>
                </a:solidFill>
                <a:latin typeface="Verdana"/>
                <a:cs typeface="Verdana"/>
              </a:rPr>
              <a:t>X</a:t>
            </a:r>
            <a:r>
              <a:rPr sz="500" spc="254" dirty="0">
                <a:solidFill>
                  <a:srgbClr val="231F20"/>
                </a:solidFill>
                <a:latin typeface="Verdana"/>
                <a:cs typeface="Verdana"/>
              </a:rPr>
              <a:t>  </a:t>
            </a:r>
            <a:r>
              <a:rPr sz="500" dirty="0">
                <a:solidFill>
                  <a:srgbClr val="231F20"/>
                </a:solidFill>
                <a:latin typeface="Verdana"/>
                <a:cs typeface="Verdana"/>
              </a:rPr>
              <a:t>J</a:t>
            </a:r>
            <a:r>
              <a:rPr sz="500" spc="254" dirty="0">
                <a:solidFill>
                  <a:srgbClr val="231F20"/>
                </a:solidFill>
                <a:latin typeface="Verdana"/>
                <a:cs typeface="Verdana"/>
              </a:rPr>
              <a:t>  </a:t>
            </a:r>
            <a:r>
              <a:rPr sz="500" dirty="0">
                <a:solidFill>
                  <a:srgbClr val="231F20"/>
                </a:solidFill>
                <a:latin typeface="Verdana"/>
                <a:cs typeface="Verdana"/>
              </a:rPr>
              <a:t>V</a:t>
            </a:r>
            <a:r>
              <a:rPr sz="500" spc="240" dirty="0">
                <a:solidFill>
                  <a:srgbClr val="231F20"/>
                </a:solidFill>
                <a:latin typeface="Verdana"/>
                <a:cs typeface="Verdana"/>
              </a:rPr>
              <a:t>  </a:t>
            </a:r>
            <a:r>
              <a:rPr sz="500" spc="-50" dirty="0">
                <a:solidFill>
                  <a:srgbClr val="231F20"/>
                </a:solidFill>
                <a:latin typeface="Verdana"/>
                <a:cs typeface="Verdana"/>
              </a:rPr>
              <a:t>S</a:t>
            </a:r>
            <a:endParaRPr sz="500">
              <a:latin typeface="Verdana"/>
              <a:cs typeface="Verdana"/>
            </a:endParaRPr>
          </a:p>
        </p:txBody>
      </p:sp>
      <p:sp>
        <p:nvSpPr>
          <p:cNvPr id="35" name="object 35"/>
          <p:cNvSpPr txBox="1"/>
          <p:nvPr/>
        </p:nvSpPr>
        <p:spPr>
          <a:xfrm>
            <a:off x="7200466" y="4380341"/>
            <a:ext cx="348615" cy="101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500" dirty="0">
                <a:solidFill>
                  <a:srgbClr val="231F20"/>
                </a:solidFill>
                <a:latin typeface="Verdana"/>
                <a:cs typeface="Verdana"/>
              </a:rPr>
              <a:t>1</a:t>
            </a:r>
            <a:r>
              <a:rPr sz="500" spc="235" dirty="0">
                <a:solidFill>
                  <a:srgbClr val="231F20"/>
                </a:solidFill>
                <a:latin typeface="Verdana"/>
                <a:cs typeface="Verdana"/>
              </a:rPr>
              <a:t>  </a:t>
            </a:r>
            <a:r>
              <a:rPr sz="500" dirty="0">
                <a:solidFill>
                  <a:srgbClr val="231F20"/>
                </a:solidFill>
                <a:latin typeface="Verdana"/>
                <a:cs typeface="Verdana"/>
              </a:rPr>
              <a:t>2</a:t>
            </a:r>
            <a:r>
              <a:rPr sz="500" spc="220" dirty="0">
                <a:solidFill>
                  <a:srgbClr val="231F20"/>
                </a:solidFill>
                <a:latin typeface="Verdana"/>
                <a:cs typeface="Verdana"/>
              </a:rPr>
              <a:t>  </a:t>
            </a:r>
            <a:r>
              <a:rPr sz="500" spc="-50" dirty="0">
                <a:solidFill>
                  <a:srgbClr val="231F20"/>
                </a:solidFill>
                <a:latin typeface="Verdana"/>
                <a:cs typeface="Verdana"/>
              </a:rPr>
              <a:t>3</a:t>
            </a:r>
            <a:endParaRPr sz="500">
              <a:latin typeface="Verdana"/>
              <a:cs typeface="Verdana"/>
            </a:endParaRPr>
          </a:p>
        </p:txBody>
      </p:sp>
      <p:graphicFrame>
        <p:nvGraphicFramePr>
          <p:cNvPr id="36" name="object 36"/>
          <p:cNvGraphicFramePr>
            <a:graphicFrameLocks noGrp="1"/>
          </p:cNvGraphicFramePr>
          <p:nvPr/>
        </p:nvGraphicFramePr>
        <p:xfrm>
          <a:off x="6565455" y="4487303"/>
          <a:ext cx="1025523" cy="4902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460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73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668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668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541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4731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4605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12255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50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4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C1DEA2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50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5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C1DEA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50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6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1D2E5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50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7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1D2E5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50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8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1D2E5B"/>
                    </a:solidFill>
                  </a:tcPr>
                </a:tc>
                <a:tc>
                  <a:txBody>
                    <a:bodyPr/>
                    <a:lstStyle/>
                    <a:p>
                      <a:pPr marL="53975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50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9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1D2E5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10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1D2E5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2255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11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1D2E5B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12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1D2E5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13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75CFE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14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75CFE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15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75CFE9"/>
                    </a:solidFill>
                  </a:tcPr>
                </a:tc>
                <a:tc>
                  <a:txBody>
                    <a:bodyPr/>
                    <a:lstStyle/>
                    <a:p>
                      <a:pPr marL="42545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16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75CFE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17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75CF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255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18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75CFE9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19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75CFE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20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63699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21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63699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22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63699A"/>
                    </a:solidFill>
                  </a:tcPr>
                </a:tc>
                <a:tc>
                  <a:txBody>
                    <a:bodyPr/>
                    <a:lstStyle/>
                    <a:p>
                      <a:pPr marL="37465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23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63699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24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63699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2255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25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63699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26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63699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27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EBE83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28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EBE83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29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EBE835"/>
                    </a:solidFill>
                  </a:tcPr>
                </a:tc>
                <a:tc>
                  <a:txBody>
                    <a:bodyPr/>
                    <a:lstStyle/>
                    <a:p>
                      <a:pPr marL="34290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30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EBE83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31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EBE83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37" name="object 37"/>
          <p:cNvGraphicFramePr>
            <a:graphicFrameLocks noGrp="1"/>
          </p:cNvGraphicFramePr>
          <p:nvPr/>
        </p:nvGraphicFramePr>
        <p:xfrm>
          <a:off x="5421845" y="4134535"/>
          <a:ext cx="1022982" cy="84200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4668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60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541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668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668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4478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46684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116839">
                <a:tc gridSpan="7">
                  <a:txBody>
                    <a:bodyPr/>
                    <a:lstStyle/>
                    <a:p>
                      <a:pPr marL="2476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sz="600" spc="-10" dirty="0">
                          <a:solidFill>
                            <a:srgbClr val="231F20"/>
                          </a:solidFill>
                          <a:latin typeface="Arial Black"/>
                          <a:cs typeface="Arial Black"/>
                        </a:rPr>
                        <a:t>SEPTIEMBRE</a:t>
                      </a:r>
                      <a:endParaRPr sz="600">
                        <a:latin typeface="Arial Black"/>
                        <a:cs typeface="Arial Black"/>
                      </a:endParaRPr>
                    </a:p>
                  </a:txBody>
                  <a:tcPr marL="0" marR="0" marT="5715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239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sz="500" spc="-50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D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1841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sz="500" spc="-50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L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18415" marB="0"/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sz="500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M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18415" marB="0"/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sz="500" spc="-50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X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1841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sz="500" spc="-50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J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1841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sz="500" spc="-50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V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18415" marB="0"/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sz="500" spc="-50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S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18415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255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50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1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EBE835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50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2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EBE83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50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3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EBE83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50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4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EBE835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50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5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EBE83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2255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50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6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EBE83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50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7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EBE835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50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8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F16B9A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50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9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F16B9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10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F16B9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11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F16B9A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12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F16B9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2255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13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F16B9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14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F16B9A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15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E5CDDD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16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E5CDD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17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E5CDD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18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E5CDDD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19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E5C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2255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20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E5CDD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21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E5CDDD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22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873695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23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87369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24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87369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25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87369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26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87369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2255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27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87369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28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873695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29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C1DEA2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30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C1DEA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graphicFrame>
        <p:nvGraphicFramePr>
          <p:cNvPr id="38" name="object 38"/>
          <p:cNvGraphicFramePr>
            <a:graphicFrameLocks noGrp="1"/>
          </p:cNvGraphicFramePr>
          <p:nvPr/>
        </p:nvGraphicFramePr>
        <p:xfrm>
          <a:off x="8852661" y="3334397"/>
          <a:ext cx="1024255" cy="61277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4668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60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541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60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732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4668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4605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12255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50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2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87369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50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3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873695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50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4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C1DEA2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50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5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C1DEA2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50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6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C1DEA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50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7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C1DEA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50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8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C1DEA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2255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50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9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C1DEA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10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C1DEA2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11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1D2E5B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12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1D2E5B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13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1D2E5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14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1D2E5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15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1D2E5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255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16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1D2E5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17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1D2E5B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18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75CFE9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19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75CFE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20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75CFE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21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75CFE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22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75CF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2255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23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75CFE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24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75CFE9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25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63699A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26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63699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27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63699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28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63699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29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63699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2255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30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63699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31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63699A"/>
                    </a:solidFill>
                  </a:tcPr>
                </a:tc>
                <a:tc gridSpan="5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39" name="object 39"/>
          <p:cNvSpPr txBox="1"/>
          <p:nvPr/>
        </p:nvSpPr>
        <p:spPr>
          <a:xfrm>
            <a:off x="8864753" y="2928784"/>
            <a:ext cx="973455" cy="277495"/>
          </a:xfrm>
          <a:prstGeom prst="rect">
            <a:avLst/>
          </a:prstGeom>
        </p:spPr>
        <p:txBody>
          <a:bodyPr vert="horz" wrap="square" lIns="0" tIns="58419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59"/>
              </a:spcBef>
            </a:pPr>
            <a:r>
              <a:rPr sz="600" spc="-10" dirty="0">
                <a:solidFill>
                  <a:srgbClr val="231F20"/>
                </a:solidFill>
                <a:latin typeface="Arial Black"/>
                <a:cs typeface="Arial Black"/>
              </a:rPr>
              <a:t>AGOSTO</a:t>
            </a:r>
            <a:endParaRPr sz="600">
              <a:latin typeface="Arial Black"/>
              <a:cs typeface="Arial Black"/>
            </a:endParaRPr>
          </a:p>
          <a:p>
            <a:pPr marL="34925">
              <a:lnSpc>
                <a:spcPct val="100000"/>
              </a:lnSpc>
              <a:spcBef>
                <a:spcPts val="300"/>
              </a:spcBef>
            </a:pPr>
            <a:r>
              <a:rPr sz="500" dirty="0">
                <a:solidFill>
                  <a:srgbClr val="231F20"/>
                </a:solidFill>
                <a:latin typeface="Verdana"/>
                <a:cs typeface="Verdana"/>
              </a:rPr>
              <a:t>D</a:t>
            </a:r>
            <a:r>
              <a:rPr sz="500" spc="229" dirty="0">
                <a:solidFill>
                  <a:srgbClr val="231F20"/>
                </a:solidFill>
                <a:latin typeface="Verdana"/>
                <a:cs typeface="Verdana"/>
              </a:rPr>
              <a:t>  </a:t>
            </a:r>
            <a:r>
              <a:rPr sz="500" dirty="0">
                <a:solidFill>
                  <a:srgbClr val="231F20"/>
                </a:solidFill>
                <a:latin typeface="Verdana"/>
                <a:cs typeface="Verdana"/>
              </a:rPr>
              <a:t>L</a:t>
            </a:r>
            <a:r>
              <a:rPr sz="500" spc="210" dirty="0">
                <a:solidFill>
                  <a:srgbClr val="231F20"/>
                </a:solidFill>
                <a:latin typeface="Verdana"/>
                <a:cs typeface="Verdana"/>
              </a:rPr>
              <a:t>  </a:t>
            </a:r>
            <a:r>
              <a:rPr sz="500" spc="50" dirty="0">
                <a:solidFill>
                  <a:srgbClr val="231F20"/>
                </a:solidFill>
                <a:latin typeface="Verdana"/>
                <a:cs typeface="Verdana"/>
              </a:rPr>
              <a:t>M</a:t>
            </a:r>
            <a:r>
              <a:rPr sz="500" spc="200" dirty="0">
                <a:solidFill>
                  <a:srgbClr val="231F20"/>
                </a:solidFill>
                <a:latin typeface="Verdana"/>
                <a:cs typeface="Verdana"/>
              </a:rPr>
              <a:t>  </a:t>
            </a:r>
            <a:r>
              <a:rPr sz="500" dirty="0">
                <a:solidFill>
                  <a:srgbClr val="231F20"/>
                </a:solidFill>
                <a:latin typeface="Verdana"/>
                <a:cs typeface="Verdana"/>
              </a:rPr>
              <a:t>X</a:t>
            </a:r>
            <a:r>
              <a:rPr sz="500" spc="260" dirty="0">
                <a:solidFill>
                  <a:srgbClr val="231F20"/>
                </a:solidFill>
                <a:latin typeface="Verdana"/>
                <a:cs typeface="Verdana"/>
              </a:rPr>
              <a:t>  </a:t>
            </a:r>
            <a:r>
              <a:rPr sz="500" dirty="0">
                <a:solidFill>
                  <a:srgbClr val="231F20"/>
                </a:solidFill>
                <a:latin typeface="Verdana"/>
                <a:cs typeface="Verdana"/>
              </a:rPr>
              <a:t>J</a:t>
            </a:r>
            <a:r>
              <a:rPr sz="500" spc="254" dirty="0">
                <a:solidFill>
                  <a:srgbClr val="231F20"/>
                </a:solidFill>
                <a:latin typeface="Verdana"/>
                <a:cs typeface="Verdana"/>
              </a:rPr>
              <a:t>  </a:t>
            </a:r>
            <a:r>
              <a:rPr sz="500" dirty="0">
                <a:solidFill>
                  <a:srgbClr val="231F20"/>
                </a:solidFill>
                <a:latin typeface="Verdana"/>
                <a:cs typeface="Verdana"/>
              </a:rPr>
              <a:t>V</a:t>
            </a:r>
            <a:r>
              <a:rPr sz="500" spc="240" dirty="0">
                <a:solidFill>
                  <a:srgbClr val="231F20"/>
                </a:solidFill>
                <a:latin typeface="Verdana"/>
                <a:cs typeface="Verdana"/>
              </a:rPr>
              <a:t>  </a:t>
            </a:r>
            <a:r>
              <a:rPr sz="500" spc="-50" dirty="0">
                <a:solidFill>
                  <a:srgbClr val="231F20"/>
                </a:solidFill>
                <a:latin typeface="Verdana"/>
                <a:cs typeface="Verdana"/>
              </a:rPr>
              <a:t>S</a:t>
            </a:r>
            <a:endParaRPr sz="500">
              <a:latin typeface="Verdana"/>
              <a:cs typeface="Verdana"/>
            </a:endParaRPr>
          </a:p>
        </p:txBody>
      </p:sp>
      <p:sp>
        <p:nvSpPr>
          <p:cNvPr id="40" name="object 40"/>
          <p:cNvSpPr txBox="1"/>
          <p:nvPr/>
        </p:nvSpPr>
        <p:spPr>
          <a:xfrm>
            <a:off x="9731946" y="3211410"/>
            <a:ext cx="146685" cy="123189"/>
          </a:xfrm>
          <a:prstGeom prst="rect">
            <a:avLst/>
          </a:prstGeom>
          <a:solidFill>
            <a:srgbClr val="873695"/>
          </a:solidFill>
        </p:spPr>
        <p:txBody>
          <a:bodyPr vert="horz" wrap="square" lIns="0" tIns="2857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225"/>
              </a:spcBef>
            </a:pPr>
            <a:r>
              <a:rPr sz="500" spc="-50" dirty="0">
                <a:solidFill>
                  <a:srgbClr val="FFFFFF"/>
                </a:solidFill>
                <a:latin typeface="Verdana"/>
                <a:cs typeface="Verdana"/>
              </a:rPr>
              <a:t>1</a:t>
            </a:r>
            <a:endParaRPr sz="500">
              <a:latin typeface="Verdana"/>
              <a:cs typeface="Verdana"/>
            </a:endParaRPr>
          </a:p>
        </p:txBody>
      </p:sp>
      <p:graphicFrame>
        <p:nvGraphicFramePr>
          <p:cNvPr id="41" name="object 41"/>
          <p:cNvGraphicFramePr>
            <a:graphicFrameLocks noGrp="1"/>
          </p:cNvGraphicFramePr>
          <p:nvPr/>
        </p:nvGraphicFramePr>
        <p:xfrm>
          <a:off x="7709052" y="2981633"/>
          <a:ext cx="1026791" cy="84200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454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731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668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60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795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4668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46684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116839">
                <a:tc gridSpan="7">
                  <a:txBody>
                    <a:bodyPr/>
                    <a:lstStyle/>
                    <a:p>
                      <a:pPr marL="2476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sz="600" spc="-10" dirty="0">
                          <a:solidFill>
                            <a:srgbClr val="231F20"/>
                          </a:solidFill>
                          <a:latin typeface="Arial Black"/>
                          <a:cs typeface="Arial Black"/>
                        </a:rPr>
                        <a:t>JULIO</a:t>
                      </a:r>
                      <a:endParaRPr sz="600">
                        <a:latin typeface="Arial Black"/>
                        <a:cs typeface="Arial Black"/>
                      </a:endParaRPr>
                    </a:p>
                  </a:txBody>
                  <a:tcPr marL="0" marR="0" marT="5715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2395"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sz="500" spc="-50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D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18415" marB="0"/>
                </a:tc>
                <a:tc>
                  <a:txBody>
                    <a:bodyPr/>
                    <a:lstStyle/>
                    <a:p>
                      <a:pPr marL="55244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sz="500" spc="-50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L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1841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sz="500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M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18415" marB="0"/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sz="500" spc="-50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X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1841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sz="500" spc="-50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J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1841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sz="500" spc="-50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V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1841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sz="500" spc="-50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S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18415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2555">
                <a:tc grid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50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1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EBE83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50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2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EBE83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50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3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EBE83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50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4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EBE83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22555"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50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5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EBE835"/>
                    </a:solidFill>
                  </a:tcPr>
                </a:tc>
                <a:tc>
                  <a:txBody>
                    <a:bodyPr/>
                    <a:lstStyle/>
                    <a:p>
                      <a:pPr marL="53975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50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6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EBE83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50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7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F16B9A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50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8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F16B9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50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9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F16B9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10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F16B9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11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F16B9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22555"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12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F16B9A"/>
                    </a:solidFill>
                  </a:tcPr>
                </a:tc>
                <a:tc>
                  <a:txBody>
                    <a:bodyPr/>
                    <a:lstStyle/>
                    <a:p>
                      <a:pPr marL="43815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13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F16B9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14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E5CDDD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15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E5CDD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16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E5CDD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17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E5CDD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18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E5C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22555"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19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E5CDDD"/>
                    </a:solidFill>
                  </a:tcPr>
                </a:tc>
                <a:tc>
                  <a:txBody>
                    <a:bodyPr/>
                    <a:lstStyle/>
                    <a:p>
                      <a:pPr marL="34290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20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E5CDD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21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101417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22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10141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23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10141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24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10141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25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10141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22555"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26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101417"/>
                    </a:solidFill>
                  </a:tcPr>
                </a:tc>
                <a:tc>
                  <a:txBody>
                    <a:bodyPr/>
                    <a:lstStyle/>
                    <a:p>
                      <a:pPr marL="36830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27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10141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28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873695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29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87369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30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87369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31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87369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graphicFrame>
        <p:nvGraphicFramePr>
          <p:cNvPr id="42" name="object 42"/>
          <p:cNvGraphicFramePr>
            <a:graphicFrameLocks noGrp="1"/>
          </p:cNvGraphicFramePr>
          <p:nvPr/>
        </p:nvGraphicFramePr>
        <p:xfrm>
          <a:off x="6565455" y="2981633"/>
          <a:ext cx="1027428" cy="84200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4668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668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668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732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541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4668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4795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116839">
                <a:tc gridSpan="7">
                  <a:txBody>
                    <a:bodyPr/>
                    <a:lstStyle/>
                    <a:p>
                      <a:pPr marL="2476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sz="600" spc="-10" dirty="0">
                          <a:solidFill>
                            <a:srgbClr val="231F20"/>
                          </a:solidFill>
                          <a:latin typeface="Arial Black"/>
                          <a:cs typeface="Arial Black"/>
                        </a:rPr>
                        <a:t>JUNIO</a:t>
                      </a:r>
                      <a:endParaRPr sz="600">
                        <a:latin typeface="Arial Black"/>
                        <a:cs typeface="Arial Black"/>
                      </a:endParaRPr>
                    </a:p>
                  </a:txBody>
                  <a:tcPr marL="0" marR="0" marT="5715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239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sz="500" spc="-50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D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1841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sz="500" spc="-50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L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1841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sz="500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M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1841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sz="500" spc="-50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X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1841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sz="500" spc="-50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J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18415" marB="0"/>
                </a:tc>
                <a:tc>
                  <a:txBody>
                    <a:bodyPr/>
                    <a:lstStyle/>
                    <a:p>
                      <a:pPr marL="5080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sz="500" spc="-50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V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18415" marB="0"/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sz="500" spc="-50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S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18415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255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50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1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87369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50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2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C1DEA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50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3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C1DEA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50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4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C1DEA2"/>
                    </a:solidFill>
                  </a:tcPr>
                </a:tc>
                <a:tc>
                  <a:txBody>
                    <a:bodyPr/>
                    <a:lstStyle/>
                    <a:p>
                      <a:pPr marL="55244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50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5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C1DEA2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50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6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C1DEA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2255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50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7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C1DEA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50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8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C1DEA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50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9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1D2E5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10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1D2E5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11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1D2E5B"/>
                    </a:solidFill>
                  </a:tcPr>
                </a:tc>
                <a:tc>
                  <a:txBody>
                    <a:bodyPr/>
                    <a:lstStyle/>
                    <a:p>
                      <a:pPr marL="43815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12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1D2E5B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13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1D2E5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2255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14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1D2E5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15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1D2E5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16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75CFE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17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75CFE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18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75CFE9"/>
                    </a:solidFill>
                  </a:tcPr>
                </a:tc>
                <a:tc>
                  <a:txBody>
                    <a:bodyPr/>
                    <a:lstStyle/>
                    <a:p>
                      <a:pPr marL="42545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19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75CFE9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20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75CF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2255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21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75CFE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22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75CFE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23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63699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24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63699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25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63699A"/>
                    </a:solidFill>
                  </a:tcPr>
                </a:tc>
                <a:tc>
                  <a:txBody>
                    <a:bodyPr/>
                    <a:lstStyle/>
                    <a:p>
                      <a:pPr marL="35560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26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63699A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27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63699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2255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28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63699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29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63699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30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EBE83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43" name="object 43"/>
          <p:cNvSpPr/>
          <p:nvPr/>
        </p:nvSpPr>
        <p:spPr>
          <a:xfrm>
            <a:off x="6154585" y="3211410"/>
            <a:ext cx="293370" cy="123189"/>
          </a:xfrm>
          <a:custGeom>
            <a:avLst/>
            <a:gdLst/>
            <a:ahLst/>
            <a:cxnLst/>
            <a:rect l="l" t="t" r="r" b="b"/>
            <a:pathLst>
              <a:path w="293370" h="123189">
                <a:moveTo>
                  <a:pt x="293090" y="0"/>
                </a:moveTo>
                <a:lnTo>
                  <a:pt x="146545" y="0"/>
                </a:lnTo>
                <a:lnTo>
                  <a:pt x="0" y="0"/>
                </a:lnTo>
                <a:lnTo>
                  <a:pt x="0" y="122986"/>
                </a:lnTo>
                <a:lnTo>
                  <a:pt x="146545" y="122986"/>
                </a:lnTo>
                <a:lnTo>
                  <a:pt x="293090" y="122986"/>
                </a:lnTo>
                <a:lnTo>
                  <a:pt x="293090" y="0"/>
                </a:lnTo>
                <a:close/>
              </a:path>
            </a:pathLst>
          </a:custGeom>
          <a:solidFill>
            <a:srgbClr val="63699A"/>
          </a:solidFill>
        </p:spPr>
        <p:txBody>
          <a:bodyPr wrap="square" lIns="0" tIns="0" rIns="0" bIns="0" rtlCol="0"/>
          <a:lstStyle/>
          <a:p>
            <a:endParaRPr/>
          </a:p>
        </p:txBody>
      </p:sp>
      <p:graphicFrame>
        <p:nvGraphicFramePr>
          <p:cNvPr id="44" name="object 44"/>
          <p:cNvGraphicFramePr>
            <a:graphicFrameLocks noGrp="1"/>
          </p:cNvGraphicFramePr>
          <p:nvPr/>
        </p:nvGraphicFramePr>
        <p:xfrm>
          <a:off x="5421845" y="3334397"/>
          <a:ext cx="1028698" cy="4902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473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60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60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795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732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4604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4795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12255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50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3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63699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50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4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63699A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50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5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EBE835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50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6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EBE83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50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7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EBE83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50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8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EBE835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50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9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EBE83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2255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10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EBE83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11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EBE835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12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F16B9A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13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F16B9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14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F16B9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15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F16B9A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16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F16B9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255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17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F16B9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18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F16B9A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19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E5CDD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20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E5CDD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21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E5CDD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22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E5CDDD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23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E5C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2255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24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E5CDD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25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E5CDDD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26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87369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27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87369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28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87369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29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873695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30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87369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45" name="object 45"/>
          <p:cNvSpPr txBox="1"/>
          <p:nvPr/>
        </p:nvSpPr>
        <p:spPr>
          <a:xfrm>
            <a:off x="5433938" y="2928784"/>
            <a:ext cx="973455" cy="277495"/>
          </a:xfrm>
          <a:prstGeom prst="rect">
            <a:avLst/>
          </a:prstGeom>
        </p:spPr>
        <p:txBody>
          <a:bodyPr vert="horz" wrap="square" lIns="0" tIns="58419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59"/>
              </a:spcBef>
            </a:pPr>
            <a:r>
              <a:rPr sz="600" spc="-20" dirty="0">
                <a:solidFill>
                  <a:srgbClr val="231F20"/>
                </a:solidFill>
                <a:latin typeface="Arial Black"/>
                <a:cs typeface="Arial Black"/>
              </a:rPr>
              <a:t>MAYO</a:t>
            </a:r>
            <a:endParaRPr sz="600">
              <a:latin typeface="Arial Black"/>
              <a:cs typeface="Arial Black"/>
            </a:endParaRPr>
          </a:p>
          <a:p>
            <a:pPr marL="34925">
              <a:lnSpc>
                <a:spcPct val="100000"/>
              </a:lnSpc>
              <a:spcBef>
                <a:spcPts val="300"/>
              </a:spcBef>
            </a:pPr>
            <a:r>
              <a:rPr sz="500" dirty="0">
                <a:solidFill>
                  <a:srgbClr val="231F20"/>
                </a:solidFill>
                <a:latin typeface="Verdana"/>
                <a:cs typeface="Verdana"/>
              </a:rPr>
              <a:t>D</a:t>
            </a:r>
            <a:r>
              <a:rPr sz="500" spc="229" dirty="0">
                <a:solidFill>
                  <a:srgbClr val="231F20"/>
                </a:solidFill>
                <a:latin typeface="Verdana"/>
                <a:cs typeface="Verdana"/>
              </a:rPr>
              <a:t>  </a:t>
            </a:r>
            <a:r>
              <a:rPr sz="500" dirty="0">
                <a:solidFill>
                  <a:srgbClr val="231F20"/>
                </a:solidFill>
                <a:latin typeface="Verdana"/>
                <a:cs typeface="Verdana"/>
              </a:rPr>
              <a:t>L</a:t>
            </a:r>
            <a:r>
              <a:rPr sz="500" spc="210" dirty="0">
                <a:solidFill>
                  <a:srgbClr val="231F20"/>
                </a:solidFill>
                <a:latin typeface="Verdana"/>
                <a:cs typeface="Verdana"/>
              </a:rPr>
              <a:t>  </a:t>
            </a:r>
            <a:r>
              <a:rPr sz="500" spc="50" dirty="0">
                <a:solidFill>
                  <a:srgbClr val="231F20"/>
                </a:solidFill>
                <a:latin typeface="Verdana"/>
                <a:cs typeface="Verdana"/>
              </a:rPr>
              <a:t>M</a:t>
            </a:r>
            <a:r>
              <a:rPr sz="500" spc="200" dirty="0">
                <a:solidFill>
                  <a:srgbClr val="231F20"/>
                </a:solidFill>
                <a:latin typeface="Verdana"/>
                <a:cs typeface="Verdana"/>
              </a:rPr>
              <a:t>  </a:t>
            </a:r>
            <a:r>
              <a:rPr sz="500" dirty="0">
                <a:solidFill>
                  <a:srgbClr val="231F20"/>
                </a:solidFill>
                <a:latin typeface="Verdana"/>
                <a:cs typeface="Verdana"/>
              </a:rPr>
              <a:t>X</a:t>
            </a:r>
            <a:r>
              <a:rPr sz="500" spc="260" dirty="0">
                <a:solidFill>
                  <a:srgbClr val="231F20"/>
                </a:solidFill>
                <a:latin typeface="Verdana"/>
                <a:cs typeface="Verdana"/>
              </a:rPr>
              <a:t>  </a:t>
            </a:r>
            <a:r>
              <a:rPr sz="500" dirty="0">
                <a:solidFill>
                  <a:srgbClr val="231F20"/>
                </a:solidFill>
                <a:latin typeface="Verdana"/>
                <a:cs typeface="Verdana"/>
              </a:rPr>
              <a:t>J</a:t>
            </a:r>
            <a:r>
              <a:rPr sz="500" spc="254" dirty="0">
                <a:solidFill>
                  <a:srgbClr val="231F20"/>
                </a:solidFill>
                <a:latin typeface="Verdana"/>
                <a:cs typeface="Verdana"/>
              </a:rPr>
              <a:t>  </a:t>
            </a:r>
            <a:r>
              <a:rPr sz="500" dirty="0">
                <a:solidFill>
                  <a:srgbClr val="231F20"/>
                </a:solidFill>
                <a:latin typeface="Verdana"/>
                <a:cs typeface="Verdana"/>
              </a:rPr>
              <a:t>V</a:t>
            </a:r>
            <a:r>
              <a:rPr sz="500" spc="240" dirty="0">
                <a:solidFill>
                  <a:srgbClr val="231F20"/>
                </a:solidFill>
                <a:latin typeface="Verdana"/>
                <a:cs typeface="Verdana"/>
              </a:rPr>
              <a:t>  </a:t>
            </a:r>
            <a:r>
              <a:rPr sz="500" spc="-50" dirty="0">
                <a:solidFill>
                  <a:srgbClr val="231F20"/>
                </a:solidFill>
                <a:latin typeface="Verdana"/>
                <a:cs typeface="Verdana"/>
              </a:rPr>
              <a:t>S</a:t>
            </a:r>
            <a:endParaRPr sz="500">
              <a:latin typeface="Verdana"/>
              <a:cs typeface="Verdana"/>
            </a:endParaRPr>
          </a:p>
        </p:txBody>
      </p:sp>
      <p:sp>
        <p:nvSpPr>
          <p:cNvPr id="46" name="object 46"/>
          <p:cNvSpPr txBox="1"/>
          <p:nvPr/>
        </p:nvSpPr>
        <p:spPr>
          <a:xfrm>
            <a:off x="6203411" y="3227439"/>
            <a:ext cx="201930" cy="101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500" dirty="0">
                <a:solidFill>
                  <a:srgbClr val="FFFFFF"/>
                </a:solidFill>
                <a:latin typeface="Verdana"/>
                <a:cs typeface="Verdana"/>
              </a:rPr>
              <a:t>1</a:t>
            </a:r>
            <a:r>
              <a:rPr sz="500" spc="215" dirty="0">
                <a:solidFill>
                  <a:srgbClr val="FFFFFF"/>
                </a:solidFill>
                <a:latin typeface="Verdana"/>
                <a:cs typeface="Verdana"/>
              </a:rPr>
              <a:t>  </a:t>
            </a:r>
            <a:r>
              <a:rPr sz="500" spc="-50" dirty="0">
                <a:solidFill>
                  <a:srgbClr val="FFFFFF"/>
                </a:solidFill>
                <a:latin typeface="Verdana"/>
                <a:cs typeface="Verdana"/>
              </a:rPr>
              <a:t>2</a:t>
            </a:r>
            <a:endParaRPr sz="500">
              <a:latin typeface="Verdana"/>
              <a:cs typeface="Verdana"/>
            </a:endParaRPr>
          </a:p>
        </p:txBody>
      </p:sp>
      <p:sp>
        <p:nvSpPr>
          <p:cNvPr id="47" name="object 47"/>
          <p:cNvSpPr txBox="1"/>
          <p:nvPr/>
        </p:nvSpPr>
        <p:spPr>
          <a:xfrm>
            <a:off x="5421845" y="3826370"/>
            <a:ext cx="146685" cy="123189"/>
          </a:xfrm>
          <a:prstGeom prst="rect">
            <a:avLst/>
          </a:prstGeom>
          <a:solidFill>
            <a:srgbClr val="873695"/>
          </a:solidFill>
        </p:spPr>
        <p:txBody>
          <a:bodyPr vert="horz" wrap="square" lIns="0" tIns="28575" rIns="0" bIns="0" rtlCol="0">
            <a:spAutoFit/>
          </a:bodyPr>
          <a:lstStyle/>
          <a:p>
            <a:pPr marL="43180">
              <a:lnSpc>
                <a:spcPct val="100000"/>
              </a:lnSpc>
              <a:spcBef>
                <a:spcPts val="225"/>
              </a:spcBef>
            </a:pPr>
            <a:r>
              <a:rPr sz="500" spc="-25" dirty="0">
                <a:solidFill>
                  <a:srgbClr val="FFFFFF"/>
                </a:solidFill>
                <a:latin typeface="Verdana"/>
                <a:cs typeface="Verdana"/>
              </a:rPr>
              <a:t>31</a:t>
            </a:r>
            <a:endParaRPr sz="500">
              <a:latin typeface="Verdana"/>
              <a:cs typeface="Verdana"/>
            </a:endParaRPr>
          </a:p>
        </p:txBody>
      </p:sp>
      <p:graphicFrame>
        <p:nvGraphicFramePr>
          <p:cNvPr id="48" name="object 48"/>
          <p:cNvGraphicFramePr>
            <a:graphicFrameLocks noGrp="1"/>
          </p:cNvGraphicFramePr>
          <p:nvPr/>
        </p:nvGraphicFramePr>
        <p:xfrm>
          <a:off x="8852661" y="1828731"/>
          <a:ext cx="1026158" cy="84772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454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731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668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60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732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4732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4605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120650">
                <a:tc gridSpan="7">
                  <a:txBody>
                    <a:bodyPr/>
                    <a:lstStyle/>
                    <a:p>
                      <a:pPr marL="2476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sz="600" spc="-10" dirty="0">
                          <a:solidFill>
                            <a:srgbClr val="231F20"/>
                          </a:solidFill>
                          <a:latin typeface="Arial Black"/>
                          <a:cs typeface="Arial Black"/>
                        </a:rPr>
                        <a:t>ABRIL</a:t>
                      </a:r>
                      <a:endParaRPr sz="600">
                        <a:latin typeface="Arial Black"/>
                        <a:cs typeface="Arial Black"/>
                      </a:endParaRPr>
                    </a:p>
                  </a:txBody>
                  <a:tcPr marL="0" marR="0" marT="5715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8585"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sz="400" spc="-50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D</a:t>
                      </a:r>
                      <a:endParaRPr sz="400">
                        <a:latin typeface="Verdana"/>
                        <a:cs typeface="Verdana"/>
                      </a:endParaRPr>
                    </a:p>
                  </a:txBody>
                  <a:tcPr marL="0" marR="0" marT="20320" marB="0"/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sz="400" spc="-50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L</a:t>
                      </a:r>
                      <a:endParaRPr sz="400">
                        <a:latin typeface="Verdana"/>
                        <a:cs typeface="Verdana"/>
                      </a:endParaRPr>
                    </a:p>
                  </a:txBody>
                  <a:tcPr marL="0" marR="0" marT="2032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sz="400" spc="-50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M</a:t>
                      </a:r>
                      <a:endParaRPr sz="400">
                        <a:latin typeface="Verdana"/>
                        <a:cs typeface="Verdana"/>
                      </a:endParaRPr>
                    </a:p>
                  </a:txBody>
                  <a:tcPr marL="0" marR="0" marT="20320" marB="0"/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sz="400" spc="-50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X</a:t>
                      </a:r>
                      <a:endParaRPr sz="400">
                        <a:latin typeface="Verdana"/>
                        <a:cs typeface="Verdana"/>
                      </a:endParaRPr>
                    </a:p>
                  </a:txBody>
                  <a:tcPr marL="0" marR="0" marT="20320" marB="0"/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sz="400" spc="-50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J</a:t>
                      </a:r>
                      <a:endParaRPr sz="400">
                        <a:latin typeface="Verdana"/>
                        <a:cs typeface="Verdana"/>
                      </a:endParaRPr>
                    </a:p>
                  </a:txBody>
                  <a:tcPr marL="0" marR="0" marT="20320" marB="0"/>
                </a:tc>
                <a:tc>
                  <a:txBody>
                    <a:bodyPr/>
                    <a:lstStyle/>
                    <a:p>
                      <a:pPr marL="55244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sz="400" spc="-50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V</a:t>
                      </a:r>
                      <a:endParaRPr sz="400">
                        <a:latin typeface="Verdana"/>
                        <a:cs typeface="Verdana"/>
                      </a:endParaRPr>
                    </a:p>
                  </a:txBody>
                  <a:tcPr marL="0" marR="0" marT="2032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sz="400" spc="-50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S</a:t>
                      </a:r>
                      <a:endParaRPr sz="400">
                        <a:latin typeface="Verdana"/>
                        <a:cs typeface="Verdana"/>
                      </a:endParaRPr>
                    </a:p>
                  </a:txBody>
                  <a:tcPr marL="0" marR="0" marT="2032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2555">
                <a:tc grid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50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1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873695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50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2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873695"/>
                    </a:solidFill>
                  </a:tcPr>
                </a:tc>
                <a:tc>
                  <a:txBody>
                    <a:bodyPr/>
                    <a:lstStyle/>
                    <a:p>
                      <a:pPr marL="54610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50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3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87369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50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4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87369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22555"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50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5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873695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50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6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87369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50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7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C1DEA2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50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8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C1DEA2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50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9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C1DEA2"/>
                    </a:solidFill>
                  </a:tcPr>
                </a:tc>
                <a:tc>
                  <a:txBody>
                    <a:bodyPr/>
                    <a:lstStyle/>
                    <a:p>
                      <a:pPr marL="40005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10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C1DEA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11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C1DEA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22555"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12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C1DEA2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13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C1DEA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14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1D2E5B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15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1D2E5B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16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1D2E5B"/>
                    </a:solidFill>
                  </a:tcPr>
                </a:tc>
                <a:tc>
                  <a:txBody>
                    <a:bodyPr/>
                    <a:lstStyle/>
                    <a:p>
                      <a:pPr marL="41910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17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1D2E5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18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1D2E5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28270"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sz="500" spc="-2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19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31115" marB="0">
                    <a:solidFill>
                      <a:srgbClr val="1D2E5B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sz="500" spc="-2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20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31115" marB="0">
                    <a:solidFill>
                      <a:srgbClr val="1D2E5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21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31115" marB="0">
                    <a:solidFill>
                      <a:srgbClr val="75CFE9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22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31115" marB="0">
                    <a:solidFill>
                      <a:srgbClr val="75CFE9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23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31115" marB="0">
                    <a:solidFill>
                      <a:srgbClr val="75CFE9"/>
                    </a:solidFill>
                  </a:tcPr>
                </a:tc>
                <a:tc>
                  <a:txBody>
                    <a:bodyPr/>
                    <a:lstStyle/>
                    <a:p>
                      <a:pPr marL="34290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24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31115" marB="0">
                    <a:solidFill>
                      <a:srgbClr val="75CFE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25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31115" marB="0">
                    <a:solidFill>
                      <a:srgbClr val="75CF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22555"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26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75CFE9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27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75CFE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28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63699A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29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63699A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30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63699A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49" name="object 49"/>
          <p:cNvSpPr txBox="1"/>
          <p:nvPr/>
        </p:nvSpPr>
        <p:spPr>
          <a:xfrm>
            <a:off x="8032403" y="1951545"/>
            <a:ext cx="661670" cy="101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500" spc="50" dirty="0">
                <a:solidFill>
                  <a:srgbClr val="231F20"/>
                </a:solidFill>
                <a:latin typeface="Verdana"/>
                <a:cs typeface="Verdana"/>
              </a:rPr>
              <a:t>M</a:t>
            </a:r>
            <a:r>
              <a:rPr sz="500" spc="200" dirty="0">
                <a:solidFill>
                  <a:srgbClr val="231F20"/>
                </a:solidFill>
                <a:latin typeface="Verdana"/>
                <a:cs typeface="Verdana"/>
              </a:rPr>
              <a:t>  </a:t>
            </a:r>
            <a:r>
              <a:rPr sz="500" dirty="0">
                <a:solidFill>
                  <a:srgbClr val="231F20"/>
                </a:solidFill>
                <a:latin typeface="Verdana"/>
                <a:cs typeface="Verdana"/>
              </a:rPr>
              <a:t>X</a:t>
            </a:r>
            <a:r>
              <a:rPr sz="500" spc="254" dirty="0">
                <a:solidFill>
                  <a:srgbClr val="231F20"/>
                </a:solidFill>
                <a:latin typeface="Verdana"/>
                <a:cs typeface="Verdana"/>
              </a:rPr>
              <a:t>  </a:t>
            </a:r>
            <a:r>
              <a:rPr sz="500" dirty="0">
                <a:solidFill>
                  <a:srgbClr val="231F20"/>
                </a:solidFill>
                <a:latin typeface="Verdana"/>
                <a:cs typeface="Verdana"/>
              </a:rPr>
              <a:t>J</a:t>
            </a:r>
            <a:r>
              <a:rPr sz="500" spc="250" dirty="0">
                <a:solidFill>
                  <a:srgbClr val="231F20"/>
                </a:solidFill>
                <a:latin typeface="Verdana"/>
                <a:cs typeface="Verdana"/>
              </a:rPr>
              <a:t>  </a:t>
            </a:r>
            <a:r>
              <a:rPr sz="500" dirty="0">
                <a:solidFill>
                  <a:srgbClr val="231F20"/>
                </a:solidFill>
                <a:latin typeface="Verdana"/>
                <a:cs typeface="Verdana"/>
              </a:rPr>
              <a:t>V</a:t>
            </a:r>
            <a:r>
              <a:rPr sz="500" spc="240" dirty="0">
                <a:solidFill>
                  <a:srgbClr val="231F20"/>
                </a:solidFill>
                <a:latin typeface="Verdana"/>
                <a:cs typeface="Verdana"/>
              </a:rPr>
              <a:t>  </a:t>
            </a:r>
            <a:r>
              <a:rPr sz="500" spc="-50" dirty="0">
                <a:solidFill>
                  <a:srgbClr val="231F20"/>
                </a:solidFill>
                <a:latin typeface="Verdana"/>
                <a:cs typeface="Verdana"/>
              </a:rPr>
              <a:t>S</a:t>
            </a:r>
            <a:endParaRPr sz="500">
              <a:latin typeface="Verdana"/>
              <a:cs typeface="Verdana"/>
            </a:endParaRPr>
          </a:p>
        </p:txBody>
      </p:sp>
      <p:graphicFrame>
        <p:nvGraphicFramePr>
          <p:cNvPr id="50" name="object 50"/>
          <p:cNvGraphicFramePr>
            <a:graphicFrameLocks noGrp="1"/>
          </p:cNvGraphicFramePr>
          <p:nvPr/>
        </p:nvGraphicFramePr>
        <p:xfrm>
          <a:off x="7709052" y="2058504"/>
          <a:ext cx="1027428" cy="61277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460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73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668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60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668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4795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46684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122555">
                <a:tc>
                  <a:txBody>
                    <a:bodyPr/>
                    <a:lstStyle/>
                    <a:p>
                      <a:pPr marL="60960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50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1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75CFE9"/>
                    </a:solidFill>
                  </a:tcPr>
                </a:tc>
                <a:tc>
                  <a:txBody>
                    <a:bodyPr/>
                    <a:lstStyle/>
                    <a:p>
                      <a:pPr marL="55244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50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2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75CFE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50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3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63699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50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4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63699A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50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5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63699A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50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6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63699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50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7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63699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22555">
                <a:tc>
                  <a:txBody>
                    <a:bodyPr/>
                    <a:lstStyle/>
                    <a:p>
                      <a:pPr marL="52705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50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8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63699A"/>
                    </a:solidFill>
                  </a:tcPr>
                </a:tc>
                <a:tc>
                  <a:txBody>
                    <a:bodyPr/>
                    <a:lstStyle/>
                    <a:p>
                      <a:pPr marL="53975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50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9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63699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10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EBE83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11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EBE835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12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EBE835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13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EBE83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14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EBE83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2555">
                <a:tc>
                  <a:txBody>
                    <a:bodyPr/>
                    <a:lstStyle/>
                    <a:p>
                      <a:pPr marL="43180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15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EBE835"/>
                    </a:solidFill>
                  </a:tcPr>
                </a:tc>
                <a:tc>
                  <a:txBody>
                    <a:bodyPr/>
                    <a:lstStyle/>
                    <a:p>
                      <a:pPr marL="42545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16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EBE83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17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F16B9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18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F16B9A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19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F16B9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20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F16B9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21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F16B9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22555">
                <a:tc>
                  <a:txBody>
                    <a:bodyPr/>
                    <a:lstStyle/>
                    <a:p>
                      <a:pPr marL="36195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22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F16B9A"/>
                    </a:solidFill>
                  </a:tcPr>
                </a:tc>
                <a:tc>
                  <a:txBody>
                    <a:bodyPr/>
                    <a:lstStyle/>
                    <a:p>
                      <a:pPr marL="37465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23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F16B9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24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E5CDD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25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E5CDDD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26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E5CDD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27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E5CDD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28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E5C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22555">
                <a:tc>
                  <a:txBody>
                    <a:bodyPr/>
                    <a:lstStyle/>
                    <a:p>
                      <a:pPr marL="34925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29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E5CDDD"/>
                    </a:solidFill>
                  </a:tcPr>
                </a:tc>
                <a:tc>
                  <a:txBody>
                    <a:bodyPr/>
                    <a:lstStyle/>
                    <a:p>
                      <a:pPr marL="34290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30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E5CDD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31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873695"/>
                    </a:solidFill>
                  </a:tcPr>
                </a:tc>
                <a:tc grid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51" name="object 51"/>
          <p:cNvGraphicFramePr>
            <a:graphicFrameLocks noGrp="1"/>
          </p:cNvGraphicFramePr>
          <p:nvPr/>
        </p:nvGraphicFramePr>
        <p:xfrm>
          <a:off x="6565455" y="2058504"/>
          <a:ext cx="1027428" cy="4902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4668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668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73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541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668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4795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46684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12255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500" spc="-50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1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2860" marB="0">
                    <a:solidFill>
                      <a:srgbClr val="E5CDD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500" spc="-50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2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2860" marB="0">
                    <a:solidFill>
                      <a:srgbClr val="E5CDD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500" spc="-50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3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2860" marB="0">
                    <a:solidFill>
                      <a:srgbClr val="87369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500" spc="-50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4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2860" marB="0">
                    <a:solidFill>
                      <a:srgbClr val="873695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500" spc="-50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5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2860" marB="0">
                    <a:solidFill>
                      <a:srgbClr val="873695"/>
                    </a:solidFill>
                  </a:tcPr>
                </a:tc>
                <a:tc>
                  <a:txBody>
                    <a:bodyPr/>
                    <a:lstStyle/>
                    <a:p>
                      <a:pPr marL="53975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500" spc="-50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6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2860" marB="0">
                    <a:solidFill>
                      <a:srgbClr val="87369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500" spc="-50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7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2860" marB="0">
                    <a:solidFill>
                      <a:srgbClr val="87369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2255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500" spc="-50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8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2860" marB="0">
                    <a:solidFill>
                      <a:srgbClr val="87369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500" spc="-50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9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2860" marB="0">
                    <a:solidFill>
                      <a:srgbClr val="87369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10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2860" marB="0">
                    <a:solidFill>
                      <a:srgbClr val="C1DEA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11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2860" marB="0">
                    <a:solidFill>
                      <a:srgbClr val="C1DEA2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12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2860" marB="0">
                    <a:solidFill>
                      <a:srgbClr val="C1DEA2"/>
                    </a:solidFill>
                  </a:tcPr>
                </a:tc>
                <a:tc>
                  <a:txBody>
                    <a:bodyPr/>
                    <a:lstStyle/>
                    <a:p>
                      <a:pPr marL="43815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13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2860" marB="0">
                    <a:solidFill>
                      <a:srgbClr val="C1DEA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14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2860" marB="0">
                    <a:solidFill>
                      <a:srgbClr val="C1DEA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255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15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2860" marB="0">
                    <a:solidFill>
                      <a:srgbClr val="C1DEA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16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2860" marB="0">
                    <a:solidFill>
                      <a:srgbClr val="C1DEA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500" spc="-2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17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2860" marB="0">
                    <a:solidFill>
                      <a:srgbClr val="1D2E5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500" spc="-2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18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2860" marB="0">
                    <a:solidFill>
                      <a:srgbClr val="1D2E5B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500" spc="-2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19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2860" marB="0">
                    <a:solidFill>
                      <a:srgbClr val="1D2E5B"/>
                    </a:solidFill>
                  </a:tcPr>
                </a:tc>
                <a:tc>
                  <a:txBody>
                    <a:bodyPr/>
                    <a:lstStyle/>
                    <a:p>
                      <a:pPr marL="3429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500" spc="-2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20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2860" marB="0">
                    <a:solidFill>
                      <a:srgbClr val="1D2E5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500" spc="-2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21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2860" marB="0">
                    <a:solidFill>
                      <a:srgbClr val="1D2E5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2255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500" spc="-2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22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2860" marB="0">
                    <a:solidFill>
                      <a:srgbClr val="1D2E5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500" spc="-2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23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2860" marB="0">
                    <a:solidFill>
                      <a:srgbClr val="1D2E5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24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2860" marB="0">
                    <a:solidFill>
                      <a:srgbClr val="75CFE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25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2860" marB="0">
                    <a:solidFill>
                      <a:srgbClr val="75CFE9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26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2860" marB="0">
                    <a:solidFill>
                      <a:srgbClr val="75CFE9"/>
                    </a:solidFill>
                  </a:tcPr>
                </a:tc>
                <a:tc>
                  <a:txBody>
                    <a:bodyPr/>
                    <a:lstStyle/>
                    <a:p>
                      <a:pPr marL="3683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27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2860" marB="0">
                    <a:solidFill>
                      <a:srgbClr val="75CFE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28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2860" marB="0">
                    <a:solidFill>
                      <a:srgbClr val="75CF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52" name="object 52"/>
          <p:cNvSpPr/>
          <p:nvPr/>
        </p:nvSpPr>
        <p:spPr>
          <a:xfrm>
            <a:off x="6008040" y="2058504"/>
            <a:ext cx="440055" cy="123189"/>
          </a:xfrm>
          <a:custGeom>
            <a:avLst/>
            <a:gdLst/>
            <a:ahLst/>
            <a:cxnLst/>
            <a:rect l="l" t="t" r="r" b="b"/>
            <a:pathLst>
              <a:path w="440054" h="123189">
                <a:moveTo>
                  <a:pt x="439635" y="0"/>
                </a:moveTo>
                <a:lnTo>
                  <a:pt x="293090" y="0"/>
                </a:lnTo>
                <a:lnTo>
                  <a:pt x="146545" y="0"/>
                </a:lnTo>
                <a:lnTo>
                  <a:pt x="0" y="0"/>
                </a:lnTo>
                <a:lnTo>
                  <a:pt x="0" y="122986"/>
                </a:lnTo>
                <a:lnTo>
                  <a:pt x="146545" y="122986"/>
                </a:lnTo>
                <a:lnTo>
                  <a:pt x="293090" y="122986"/>
                </a:lnTo>
                <a:lnTo>
                  <a:pt x="439635" y="122986"/>
                </a:lnTo>
                <a:lnTo>
                  <a:pt x="439635" y="0"/>
                </a:lnTo>
                <a:close/>
              </a:path>
            </a:pathLst>
          </a:custGeom>
          <a:solidFill>
            <a:srgbClr val="63699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" name="object 53"/>
          <p:cNvSpPr txBox="1"/>
          <p:nvPr/>
        </p:nvSpPr>
        <p:spPr>
          <a:xfrm>
            <a:off x="5433938" y="1775884"/>
            <a:ext cx="2614930" cy="400685"/>
          </a:xfrm>
          <a:prstGeom prst="rect">
            <a:avLst/>
          </a:prstGeom>
        </p:spPr>
        <p:txBody>
          <a:bodyPr vert="horz" wrap="square" lIns="0" tIns="58419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59"/>
              </a:spcBef>
              <a:tabLst>
                <a:tab pos="1155700" algn="l"/>
                <a:tab pos="2299335" algn="l"/>
              </a:tabLst>
            </a:pPr>
            <a:r>
              <a:rPr sz="600" spc="-10" dirty="0">
                <a:solidFill>
                  <a:srgbClr val="231F20"/>
                </a:solidFill>
                <a:latin typeface="Arial Black"/>
                <a:cs typeface="Arial Black"/>
              </a:rPr>
              <a:t>ENERO</a:t>
            </a:r>
            <a:r>
              <a:rPr sz="600" dirty="0">
                <a:solidFill>
                  <a:srgbClr val="231F20"/>
                </a:solidFill>
                <a:latin typeface="Arial Black"/>
                <a:cs typeface="Arial Black"/>
              </a:rPr>
              <a:t>	</a:t>
            </a:r>
            <a:r>
              <a:rPr sz="600" spc="-10" dirty="0">
                <a:solidFill>
                  <a:srgbClr val="231F20"/>
                </a:solidFill>
                <a:latin typeface="Arial Black"/>
                <a:cs typeface="Arial Black"/>
              </a:rPr>
              <a:t>FEBRERO</a:t>
            </a:r>
            <a:r>
              <a:rPr sz="600" dirty="0">
                <a:solidFill>
                  <a:srgbClr val="231F20"/>
                </a:solidFill>
                <a:latin typeface="Arial Black"/>
                <a:cs typeface="Arial Black"/>
              </a:rPr>
              <a:t>	</a:t>
            </a:r>
            <a:r>
              <a:rPr sz="600" spc="-10" dirty="0">
                <a:solidFill>
                  <a:srgbClr val="231F20"/>
                </a:solidFill>
                <a:latin typeface="Arial Black"/>
                <a:cs typeface="Arial Black"/>
              </a:rPr>
              <a:t>MARZO</a:t>
            </a:r>
            <a:endParaRPr sz="600">
              <a:latin typeface="Arial Black"/>
              <a:cs typeface="Arial Black"/>
            </a:endParaRPr>
          </a:p>
          <a:p>
            <a:pPr marL="34925">
              <a:lnSpc>
                <a:spcPct val="100000"/>
              </a:lnSpc>
              <a:spcBef>
                <a:spcPts val="300"/>
              </a:spcBef>
              <a:tabLst>
                <a:tab pos="1177925" algn="l"/>
                <a:tab pos="2321560" algn="l"/>
              </a:tabLst>
            </a:pPr>
            <a:r>
              <a:rPr sz="500" dirty="0">
                <a:solidFill>
                  <a:srgbClr val="231F20"/>
                </a:solidFill>
                <a:latin typeface="Verdana"/>
                <a:cs typeface="Verdana"/>
              </a:rPr>
              <a:t>D</a:t>
            </a:r>
            <a:r>
              <a:rPr sz="500" spc="229" dirty="0">
                <a:solidFill>
                  <a:srgbClr val="231F20"/>
                </a:solidFill>
                <a:latin typeface="Verdana"/>
                <a:cs typeface="Verdana"/>
              </a:rPr>
              <a:t>  </a:t>
            </a:r>
            <a:r>
              <a:rPr sz="500" dirty="0">
                <a:solidFill>
                  <a:srgbClr val="231F20"/>
                </a:solidFill>
                <a:latin typeface="Verdana"/>
                <a:cs typeface="Verdana"/>
              </a:rPr>
              <a:t>L</a:t>
            </a:r>
            <a:r>
              <a:rPr sz="500" spc="210" dirty="0">
                <a:solidFill>
                  <a:srgbClr val="231F20"/>
                </a:solidFill>
                <a:latin typeface="Verdana"/>
                <a:cs typeface="Verdana"/>
              </a:rPr>
              <a:t>  </a:t>
            </a:r>
            <a:r>
              <a:rPr sz="500" spc="50" dirty="0">
                <a:solidFill>
                  <a:srgbClr val="231F20"/>
                </a:solidFill>
                <a:latin typeface="Verdana"/>
                <a:cs typeface="Verdana"/>
              </a:rPr>
              <a:t>M</a:t>
            </a:r>
            <a:r>
              <a:rPr sz="500" spc="200" dirty="0">
                <a:solidFill>
                  <a:srgbClr val="231F20"/>
                </a:solidFill>
                <a:latin typeface="Verdana"/>
                <a:cs typeface="Verdana"/>
              </a:rPr>
              <a:t>  </a:t>
            </a:r>
            <a:r>
              <a:rPr sz="500" dirty="0">
                <a:solidFill>
                  <a:srgbClr val="231F20"/>
                </a:solidFill>
                <a:latin typeface="Verdana"/>
                <a:cs typeface="Verdana"/>
              </a:rPr>
              <a:t>X</a:t>
            </a:r>
            <a:r>
              <a:rPr sz="500" spc="260" dirty="0">
                <a:solidFill>
                  <a:srgbClr val="231F20"/>
                </a:solidFill>
                <a:latin typeface="Verdana"/>
                <a:cs typeface="Verdana"/>
              </a:rPr>
              <a:t>  </a:t>
            </a:r>
            <a:r>
              <a:rPr sz="500" dirty="0">
                <a:solidFill>
                  <a:srgbClr val="231F20"/>
                </a:solidFill>
                <a:latin typeface="Verdana"/>
                <a:cs typeface="Verdana"/>
              </a:rPr>
              <a:t>J</a:t>
            </a:r>
            <a:r>
              <a:rPr sz="500" spc="254" dirty="0">
                <a:solidFill>
                  <a:srgbClr val="231F20"/>
                </a:solidFill>
                <a:latin typeface="Verdana"/>
                <a:cs typeface="Verdana"/>
              </a:rPr>
              <a:t>  </a:t>
            </a:r>
            <a:r>
              <a:rPr sz="500" dirty="0">
                <a:solidFill>
                  <a:srgbClr val="231F20"/>
                </a:solidFill>
                <a:latin typeface="Verdana"/>
                <a:cs typeface="Verdana"/>
              </a:rPr>
              <a:t>V</a:t>
            </a:r>
            <a:r>
              <a:rPr sz="500" spc="240" dirty="0">
                <a:solidFill>
                  <a:srgbClr val="231F20"/>
                </a:solidFill>
                <a:latin typeface="Verdana"/>
                <a:cs typeface="Verdana"/>
              </a:rPr>
              <a:t>  </a:t>
            </a:r>
            <a:r>
              <a:rPr sz="500" spc="-50" dirty="0">
                <a:solidFill>
                  <a:srgbClr val="231F20"/>
                </a:solidFill>
                <a:latin typeface="Verdana"/>
                <a:cs typeface="Verdana"/>
              </a:rPr>
              <a:t>S</a:t>
            </a:r>
            <a:r>
              <a:rPr sz="500" dirty="0">
                <a:solidFill>
                  <a:srgbClr val="231F20"/>
                </a:solidFill>
                <a:latin typeface="Verdana"/>
                <a:cs typeface="Verdana"/>
              </a:rPr>
              <a:t>	</a:t>
            </a:r>
            <a:r>
              <a:rPr sz="750" baseline="5555" dirty="0">
                <a:solidFill>
                  <a:srgbClr val="231F20"/>
                </a:solidFill>
                <a:latin typeface="Verdana"/>
                <a:cs typeface="Verdana"/>
              </a:rPr>
              <a:t>D</a:t>
            </a:r>
            <a:r>
              <a:rPr sz="750" spc="345" baseline="5555" dirty="0">
                <a:solidFill>
                  <a:srgbClr val="231F20"/>
                </a:solidFill>
                <a:latin typeface="Verdana"/>
                <a:cs typeface="Verdana"/>
              </a:rPr>
              <a:t>  </a:t>
            </a:r>
            <a:r>
              <a:rPr sz="750" baseline="5555" dirty="0">
                <a:solidFill>
                  <a:srgbClr val="231F20"/>
                </a:solidFill>
                <a:latin typeface="Verdana"/>
                <a:cs typeface="Verdana"/>
              </a:rPr>
              <a:t>L</a:t>
            </a:r>
            <a:r>
              <a:rPr sz="750" spc="315" baseline="5555" dirty="0">
                <a:solidFill>
                  <a:srgbClr val="231F20"/>
                </a:solidFill>
                <a:latin typeface="Verdana"/>
                <a:cs typeface="Verdana"/>
              </a:rPr>
              <a:t>  </a:t>
            </a:r>
            <a:r>
              <a:rPr sz="750" spc="75" baseline="5555" dirty="0">
                <a:solidFill>
                  <a:srgbClr val="231F20"/>
                </a:solidFill>
                <a:latin typeface="Verdana"/>
                <a:cs typeface="Verdana"/>
              </a:rPr>
              <a:t>M</a:t>
            </a:r>
            <a:r>
              <a:rPr sz="750" spc="300" baseline="5555" dirty="0">
                <a:solidFill>
                  <a:srgbClr val="231F20"/>
                </a:solidFill>
                <a:latin typeface="Verdana"/>
                <a:cs typeface="Verdana"/>
              </a:rPr>
              <a:t>  </a:t>
            </a:r>
            <a:r>
              <a:rPr sz="750" baseline="5555" dirty="0">
                <a:solidFill>
                  <a:srgbClr val="231F20"/>
                </a:solidFill>
                <a:latin typeface="Verdana"/>
                <a:cs typeface="Verdana"/>
              </a:rPr>
              <a:t>X</a:t>
            </a:r>
            <a:r>
              <a:rPr sz="750" spc="390" baseline="5555" dirty="0">
                <a:solidFill>
                  <a:srgbClr val="231F20"/>
                </a:solidFill>
                <a:latin typeface="Verdana"/>
                <a:cs typeface="Verdana"/>
              </a:rPr>
              <a:t>  </a:t>
            </a:r>
            <a:r>
              <a:rPr sz="750" baseline="5555" dirty="0">
                <a:solidFill>
                  <a:srgbClr val="231F20"/>
                </a:solidFill>
                <a:latin typeface="Verdana"/>
                <a:cs typeface="Verdana"/>
              </a:rPr>
              <a:t>J</a:t>
            </a:r>
            <a:r>
              <a:rPr sz="750" spc="382" baseline="5555" dirty="0">
                <a:solidFill>
                  <a:srgbClr val="231F20"/>
                </a:solidFill>
                <a:latin typeface="Verdana"/>
                <a:cs typeface="Verdana"/>
              </a:rPr>
              <a:t>  </a:t>
            </a:r>
            <a:r>
              <a:rPr sz="750" baseline="5555" dirty="0">
                <a:solidFill>
                  <a:srgbClr val="231F20"/>
                </a:solidFill>
                <a:latin typeface="Verdana"/>
                <a:cs typeface="Verdana"/>
              </a:rPr>
              <a:t>V</a:t>
            </a:r>
            <a:r>
              <a:rPr sz="750" spc="359" baseline="5555" dirty="0">
                <a:solidFill>
                  <a:srgbClr val="231F20"/>
                </a:solidFill>
                <a:latin typeface="Verdana"/>
                <a:cs typeface="Verdana"/>
              </a:rPr>
              <a:t>  </a:t>
            </a:r>
            <a:r>
              <a:rPr sz="750" spc="-75" baseline="5555" dirty="0">
                <a:solidFill>
                  <a:srgbClr val="231F20"/>
                </a:solidFill>
                <a:latin typeface="Verdana"/>
                <a:cs typeface="Verdana"/>
              </a:rPr>
              <a:t>S</a:t>
            </a:r>
            <a:r>
              <a:rPr sz="750" baseline="5555" dirty="0">
                <a:solidFill>
                  <a:srgbClr val="231F20"/>
                </a:solidFill>
                <a:latin typeface="Verdana"/>
                <a:cs typeface="Verdana"/>
              </a:rPr>
              <a:t>	</a:t>
            </a:r>
            <a:r>
              <a:rPr sz="500" dirty="0">
                <a:solidFill>
                  <a:srgbClr val="231F20"/>
                </a:solidFill>
                <a:latin typeface="Verdana"/>
                <a:cs typeface="Verdana"/>
              </a:rPr>
              <a:t>D</a:t>
            </a:r>
            <a:r>
              <a:rPr sz="500" spc="229" dirty="0">
                <a:solidFill>
                  <a:srgbClr val="231F20"/>
                </a:solidFill>
                <a:latin typeface="Verdana"/>
                <a:cs typeface="Verdana"/>
              </a:rPr>
              <a:t>  </a:t>
            </a:r>
            <a:r>
              <a:rPr sz="500" spc="-50" dirty="0">
                <a:solidFill>
                  <a:srgbClr val="231F20"/>
                </a:solidFill>
                <a:latin typeface="Verdana"/>
                <a:cs typeface="Verdana"/>
              </a:rPr>
              <a:t>L</a:t>
            </a:r>
            <a:endParaRPr sz="500">
              <a:latin typeface="Verdana"/>
              <a:cs typeface="Verdana"/>
            </a:endParaRPr>
          </a:p>
          <a:p>
            <a:pPr marL="635000">
              <a:lnSpc>
                <a:spcPct val="100000"/>
              </a:lnSpc>
              <a:spcBef>
                <a:spcPts val="370"/>
              </a:spcBef>
            </a:pPr>
            <a:r>
              <a:rPr sz="500" dirty="0">
                <a:solidFill>
                  <a:srgbClr val="FFFFFF"/>
                </a:solidFill>
                <a:latin typeface="Verdana"/>
                <a:cs typeface="Verdana"/>
              </a:rPr>
              <a:t>1</a:t>
            </a:r>
            <a:r>
              <a:rPr sz="500" spc="235" dirty="0">
                <a:solidFill>
                  <a:srgbClr val="FFFFFF"/>
                </a:solidFill>
                <a:latin typeface="Verdana"/>
                <a:cs typeface="Verdana"/>
              </a:rPr>
              <a:t>  </a:t>
            </a:r>
            <a:r>
              <a:rPr sz="500" dirty="0">
                <a:solidFill>
                  <a:srgbClr val="FFFFFF"/>
                </a:solidFill>
                <a:latin typeface="Verdana"/>
                <a:cs typeface="Verdana"/>
              </a:rPr>
              <a:t>2</a:t>
            </a:r>
            <a:r>
              <a:rPr sz="500" spc="220" dirty="0">
                <a:solidFill>
                  <a:srgbClr val="FFFFFF"/>
                </a:solidFill>
                <a:latin typeface="Verdana"/>
                <a:cs typeface="Verdana"/>
              </a:rPr>
              <a:t>  </a:t>
            </a:r>
            <a:r>
              <a:rPr sz="500" spc="-50" dirty="0">
                <a:solidFill>
                  <a:srgbClr val="FFFFFF"/>
                </a:solidFill>
                <a:latin typeface="Verdana"/>
                <a:cs typeface="Verdana"/>
              </a:rPr>
              <a:t>3</a:t>
            </a:r>
            <a:endParaRPr sz="500">
              <a:latin typeface="Verdana"/>
              <a:cs typeface="Verdana"/>
            </a:endParaRPr>
          </a:p>
        </p:txBody>
      </p:sp>
      <p:graphicFrame>
        <p:nvGraphicFramePr>
          <p:cNvPr id="54" name="object 54"/>
          <p:cNvGraphicFramePr>
            <a:graphicFrameLocks noGrp="1"/>
          </p:cNvGraphicFramePr>
          <p:nvPr/>
        </p:nvGraphicFramePr>
        <p:xfrm>
          <a:off x="5421845" y="2181504"/>
          <a:ext cx="1025523" cy="4902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460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73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668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668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541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4731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4605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12255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50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4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63699A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50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5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63699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50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6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EBE83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50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7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EBE83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50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8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EBE83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50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9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EBE83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10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EBE83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2255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11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EBE835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12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EBE83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13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F16B9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14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F16B9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15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F16B9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16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F16B9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17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F16B9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2555"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18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F16B9A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19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F16B9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20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10141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21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10141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22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10141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23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10141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24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10141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22555"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25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10141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26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10141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27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E5CDD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28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E5CDD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29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E5CDD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30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E5CDD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31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E5C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55" name="object 55"/>
          <p:cNvSpPr/>
          <p:nvPr/>
        </p:nvSpPr>
        <p:spPr>
          <a:xfrm>
            <a:off x="4604867" y="8063191"/>
            <a:ext cx="584835" cy="123189"/>
          </a:xfrm>
          <a:custGeom>
            <a:avLst/>
            <a:gdLst/>
            <a:ahLst/>
            <a:cxnLst/>
            <a:rect l="l" t="t" r="r" b="b"/>
            <a:pathLst>
              <a:path w="584835" h="123190">
                <a:moveTo>
                  <a:pt x="584708" y="0"/>
                </a:moveTo>
                <a:lnTo>
                  <a:pt x="438531" y="0"/>
                </a:lnTo>
                <a:lnTo>
                  <a:pt x="292354" y="0"/>
                </a:lnTo>
                <a:lnTo>
                  <a:pt x="146177" y="0"/>
                </a:lnTo>
                <a:lnTo>
                  <a:pt x="0" y="0"/>
                </a:lnTo>
                <a:lnTo>
                  <a:pt x="0" y="122682"/>
                </a:lnTo>
                <a:lnTo>
                  <a:pt x="146177" y="122682"/>
                </a:lnTo>
                <a:lnTo>
                  <a:pt x="292354" y="122682"/>
                </a:lnTo>
                <a:lnTo>
                  <a:pt x="438531" y="122682"/>
                </a:lnTo>
                <a:lnTo>
                  <a:pt x="584708" y="122682"/>
                </a:lnTo>
                <a:lnTo>
                  <a:pt x="584708" y="0"/>
                </a:lnTo>
                <a:close/>
              </a:path>
            </a:pathLst>
          </a:custGeom>
          <a:solidFill>
            <a:srgbClr val="63699A"/>
          </a:solidFill>
        </p:spPr>
        <p:txBody>
          <a:bodyPr wrap="square" lIns="0" tIns="0" rIns="0" bIns="0" rtlCol="0"/>
          <a:lstStyle/>
          <a:p>
            <a:endParaRPr/>
          </a:p>
        </p:txBody>
      </p:sp>
      <p:graphicFrame>
        <p:nvGraphicFramePr>
          <p:cNvPr id="56" name="object 56"/>
          <p:cNvGraphicFramePr>
            <a:graphicFrameLocks noGrp="1"/>
          </p:cNvGraphicFramePr>
          <p:nvPr/>
        </p:nvGraphicFramePr>
        <p:xfrm>
          <a:off x="4166323" y="8185873"/>
          <a:ext cx="1021712" cy="4902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454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731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668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477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668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4541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4541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122555"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50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5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63699A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50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6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63699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50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7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EBE835"/>
                    </a:solidFill>
                  </a:tcPr>
                </a:tc>
                <a:tc>
                  <a:txBody>
                    <a:bodyPr/>
                    <a:lstStyle/>
                    <a:p>
                      <a:pPr marL="52069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50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8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EBE83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50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9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EBE83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10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EBE83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11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EBE83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22555"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12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EBE835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13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EBE83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14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F16B9A"/>
                    </a:solidFill>
                  </a:tcPr>
                </a:tc>
                <a:tc>
                  <a:txBody>
                    <a:bodyPr/>
                    <a:lstStyle/>
                    <a:p>
                      <a:pPr marL="42545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15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F16B9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16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F16B9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17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F16B9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18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F16B9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2555"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19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F16B9A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20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F16B9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21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E5CDDD"/>
                    </a:solidFill>
                  </a:tcPr>
                </a:tc>
                <a:tc>
                  <a:txBody>
                    <a:bodyPr/>
                    <a:lstStyle/>
                    <a:p>
                      <a:pPr marL="36195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22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E5CDD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23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E5CDD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24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E5CDD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25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E5C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22555"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26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E5CDDD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27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E5CDD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28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873695"/>
                    </a:solidFill>
                  </a:tcPr>
                </a:tc>
                <a:tc>
                  <a:txBody>
                    <a:bodyPr/>
                    <a:lstStyle/>
                    <a:p>
                      <a:pPr marL="34290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29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87369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30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87369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31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87369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57" name="object 57"/>
          <p:cNvSpPr txBox="1"/>
          <p:nvPr/>
        </p:nvSpPr>
        <p:spPr>
          <a:xfrm>
            <a:off x="4178359" y="7781203"/>
            <a:ext cx="970915" cy="276860"/>
          </a:xfrm>
          <a:prstGeom prst="rect">
            <a:avLst/>
          </a:prstGeom>
        </p:spPr>
        <p:txBody>
          <a:bodyPr vert="horz" wrap="square" lIns="0" tIns="58419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59"/>
              </a:spcBef>
            </a:pPr>
            <a:r>
              <a:rPr sz="600" spc="-10" dirty="0">
                <a:solidFill>
                  <a:srgbClr val="231F20"/>
                </a:solidFill>
                <a:latin typeface="Arial Black"/>
                <a:cs typeface="Arial Black"/>
              </a:rPr>
              <a:t>DICIEMBRE</a:t>
            </a:r>
            <a:endParaRPr sz="600">
              <a:latin typeface="Arial Black"/>
              <a:cs typeface="Arial Black"/>
            </a:endParaRPr>
          </a:p>
          <a:p>
            <a:pPr marL="34290">
              <a:lnSpc>
                <a:spcPct val="100000"/>
              </a:lnSpc>
              <a:spcBef>
                <a:spcPts val="300"/>
              </a:spcBef>
            </a:pPr>
            <a:r>
              <a:rPr sz="500" dirty="0">
                <a:solidFill>
                  <a:srgbClr val="231F20"/>
                </a:solidFill>
                <a:latin typeface="Verdana"/>
                <a:cs typeface="Verdana"/>
              </a:rPr>
              <a:t>D</a:t>
            </a:r>
            <a:r>
              <a:rPr sz="500" spc="225" dirty="0">
                <a:solidFill>
                  <a:srgbClr val="231F20"/>
                </a:solidFill>
                <a:latin typeface="Verdana"/>
                <a:cs typeface="Verdana"/>
              </a:rPr>
              <a:t>  </a:t>
            </a:r>
            <a:r>
              <a:rPr sz="500" dirty="0">
                <a:solidFill>
                  <a:srgbClr val="231F20"/>
                </a:solidFill>
                <a:latin typeface="Verdana"/>
                <a:cs typeface="Verdana"/>
              </a:rPr>
              <a:t>L</a:t>
            </a:r>
            <a:r>
              <a:rPr sz="500" spc="210" dirty="0">
                <a:solidFill>
                  <a:srgbClr val="231F20"/>
                </a:solidFill>
                <a:latin typeface="Verdana"/>
                <a:cs typeface="Verdana"/>
              </a:rPr>
              <a:t>  </a:t>
            </a:r>
            <a:r>
              <a:rPr sz="500" spc="50" dirty="0">
                <a:solidFill>
                  <a:srgbClr val="231F20"/>
                </a:solidFill>
                <a:latin typeface="Verdana"/>
                <a:cs typeface="Verdana"/>
              </a:rPr>
              <a:t>M</a:t>
            </a:r>
            <a:r>
              <a:rPr sz="500" spc="204" dirty="0">
                <a:solidFill>
                  <a:srgbClr val="231F20"/>
                </a:solidFill>
                <a:latin typeface="Verdana"/>
                <a:cs typeface="Verdana"/>
              </a:rPr>
              <a:t>  </a:t>
            </a:r>
            <a:r>
              <a:rPr sz="500" dirty="0">
                <a:solidFill>
                  <a:srgbClr val="231F20"/>
                </a:solidFill>
                <a:latin typeface="Verdana"/>
                <a:cs typeface="Verdana"/>
              </a:rPr>
              <a:t>X</a:t>
            </a:r>
            <a:r>
              <a:rPr sz="500" spc="254" dirty="0">
                <a:solidFill>
                  <a:srgbClr val="231F20"/>
                </a:solidFill>
                <a:latin typeface="Verdana"/>
                <a:cs typeface="Verdana"/>
              </a:rPr>
              <a:t>  </a:t>
            </a:r>
            <a:r>
              <a:rPr sz="500" dirty="0">
                <a:solidFill>
                  <a:srgbClr val="231F20"/>
                </a:solidFill>
                <a:latin typeface="Verdana"/>
                <a:cs typeface="Verdana"/>
              </a:rPr>
              <a:t>J</a:t>
            </a:r>
            <a:r>
              <a:rPr sz="500" spc="254" dirty="0">
                <a:solidFill>
                  <a:srgbClr val="231F20"/>
                </a:solidFill>
                <a:latin typeface="Verdana"/>
                <a:cs typeface="Verdana"/>
              </a:rPr>
              <a:t>  </a:t>
            </a:r>
            <a:r>
              <a:rPr sz="500" dirty="0">
                <a:solidFill>
                  <a:srgbClr val="231F20"/>
                </a:solidFill>
                <a:latin typeface="Verdana"/>
                <a:cs typeface="Verdana"/>
              </a:rPr>
              <a:t>V</a:t>
            </a:r>
            <a:r>
              <a:rPr sz="500" spc="240" dirty="0">
                <a:solidFill>
                  <a:srgbClr val="231F20"/>
                </a:solidFill>
                <a:latin typeface="Verdana"/>
                <a:cs typeface="Verdana"/>
              </a:rPr>
              <a:t>  </a:t>
            </a:r>
            <a:r>
              <a:rPr sz="500" spc="-50" dirty="0">
                <a:solidFill>
                  <a:srgbClr val="231F20"/>
                </a:solidFill>
                <a:latin typeface="Verdana"/>
                <a:cs typeface="Verdana"/>
              </a:rPr>
              <a:t>S</a:t>
            </a:r>
            <a:endParaRPr sz="500">
              <a:latin typeface="Verdana"/>
              <a:cs typeface="Verdana"/>
            </a:endParaRPr>
          </a:p>
        </p:txBody>
      </p:sp>
      <p:sp>
        <p:nvSpPr>
          <p:cNvPr id="58" name="object 58"/>
          <p:cNvSpPr txBox="1"/>
          <p:nvPr/>
        </p:nvSpPr>
        <p:spPr>
          <a:xfrm>
            <a:off x="4653508" y="8079069"/>
            <a:ext cx="497205" cy="101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500" dirty="0">
                <a:solidFill>
                  <a:srgbClr val="FFFFFF"/>
                </a:solidFill>
                <a:latin typeface="Verdana"/>
                <a:cs typeface="Verdana"/>
              </a:rPr>
              <a:t>1</a:t>
            </a:r>
            <a:r>
              <a:rPr sz="500" spc="245" dirty="0">
                <a:solidFill>
                  <a:srgbClr val="FFFFFF"/>
                </a:solidFill>
                <a:latin typeface="Verdana"/>
                <a:cs typeface="Verdana"/>
              </a:rPr>
              <a:t>  </a:t>
            </a:r>
            <a:r>
              <a:rPr sz="500" dirty="0">
                <a:solidFill>
                  <a:srgbClr val="FFFFFF"/>
                </a:solidFill>
                <a:latin typeface="Verdana"/>
                <a:cs typeface="Verdana"/>
              </a:rPr>
              <a:t>2</a:t>
            </a:r>
            <a:r>
              <a:rPr sz="500" spc="225" dirty="0">
                <a:solidFill>
                  <a:srgbClr val="FFFFFF"/>
                </a:solidFill>
                <a:latin typeface="Verdana"/>
                <a:cs typeface="Verdana"/>
              </a:rPr>
              <a:t>  </a:t>
            </a:r>
            <a:r>
              <a:rPr sz="500" dirty="0">
                <a:solidFill>
                  <a:srgbClr val="FFFFFF"/>
                </a:solidFill>
                <a:latin typeface="Verdana"/>
                <a:cs typeface="Verdana"/>
              </a:rPr>
              <a:t>3</a:t>
            </a:r>
            <a:r>
              <a:rPr sz="500" spc="215" dirty="0">
                <a:solidFill>
                  <a:srgbClr val="FFFFFF"/>
                </a:solidFill>
                <a:latin typeface="Verdana"/>
                <a:cs typeface="Verdana"/>
              </a:rPr>
              <a:t>  </a:t>
            </a:r>
            <a:r>
              <a:rPr sz="500" spc="-50" dirty="0">
                <a:solidFill>
                  <a:srgbClr val="FFFFFF"/>
                </a:solidFill>
                <a:latin typeface="Verdana"/>
                <a:cs typeface="Verdana"/>
              </a:rPr>
              <a:t>4</a:t>
            </a:r>
            <a:endParaRPr sz="500">
              <a:latin typeface="Verdana"/>
              <a:cs typeface="Verdana"/>
            </a:endParaRPr>
          </a:p>
        </p:txBody>
      </p:sp>
      <p:graphicFrame>
        <p:nvGraphicFramePr>
          <p:cNvPr id="59" name="object 59"/>
          <p:cNvGraphicFramePr>
            <a:graphicFrameLocks noGrp="1"/>
          </p:cNvGraphicFramePr>
          <p:nvPr/>
        </p:nvGraphicFramePr>
        <p:xfrm>
          <a:off x="8844026" y="7833790"/>
          <a:ext cx="1022983" cy="96392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460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60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541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732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605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4541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46684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116839">
                <a:tc gridSpan="7">
                  <a:txBody>
                    <a:bodyPr/>
                    <a:lstStyle/>
                    <a:p>
                      <a:pPr marL="24130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sz="600" spc="-10" dirty="0">
                          <a:solidFill>
                            <a:srgbClr val="231F20"/>
                          </a:solidFill>
                          <a:latin typeface="Arial Black"/>
                          <a:cs typeface="Arial Black"/>
                        </a:rPr>
                        <a:t>DICIEMBRE</a:t>
                      </a:r>
                      <a:endParaRPr sz="600">
                        <a:latin typeface="Arial Black"/>
                        <a:cs typeface="Arial Black"/>
                      </a:endParaRPr>
                    </a:p>
                  </a:txBody>
                  <a:tcPr marL="0" marR="0" marT="5715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176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500" spc="-50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D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1778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500" spc="-50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L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17780" marB="0"/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500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M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17780" marB="0"/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500" spc="-50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X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1778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500" spc="-50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J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17780" marB="0"/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500" spc="-50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V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17780" marB="0"/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500" spc="-50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S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1778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255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50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1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F16B9A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50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2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F16B9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2255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50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3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F16B9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50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4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F16B9A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50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5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E5CDDD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50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6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E5CDD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50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7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E5CDDD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50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8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E5CDDD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50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9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E5C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2255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10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E5CDD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11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E5CDDD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12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873695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13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87369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14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873695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15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873695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16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87369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2255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17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87369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18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873695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19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C1DEA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20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C1DEA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21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C1DEA2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22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C1DEA2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23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C1DEA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2255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24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C1DEA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25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C1DEA2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26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1D2E5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27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1D2E5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28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1D2E5B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29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1D2E5B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30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1D2E5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2255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31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1D2E5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graphicFrame>
        <p:nvGraphicFramePr>
          <p:cNvPr id="60" name="object 60"/>
          <p:cNvGraphicFramePr>
            <a:graphicFrameLocks noGrp="1"/>
          </p:cNvGraphicFramePr>
          <p:nvPr/>
        </p:nvGraphicFramePr>
        <p:xfrm>
          <a:off x="3025597" y="7833790"/>
          <a:ext cx="1022981" cy="84137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460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60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60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668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477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4604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47319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116839">
                <a:tc gridSpan="7">
                  <a:txBody>
                    <a:bodyPr/>
                    <a:lstStyle/>
                    <a:p>
                      <a:pPr marL="24130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sz="600" spc="-10" dirty="0">
                          <a:solidFill>
                            <a:srgbClr val="231F20"/>
                          </a:solidFill>
                          <a:latin typeface="Arial Black"/>
                          <a:cs typeface="Arial Black"/>
                        </a:rPr>
                        <a:t>NOVIEMBRE</a:t>
                      </a:r>
                      <a:endParaRPr sz="600">
                        <a:latin typeface="Arial Black"/>
                        <a:cs typeface="Arial Black"/>
                      </a:endParaRPr>
                    </a:p>
                  </a:txBody>
                  <a:tcPr marL="0" marR="0" marT="5715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176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500" spc="-50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D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1778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500" spc="-50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L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1778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500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M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1778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500" spc="-50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X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1778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500" spc="-50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J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17780" marB="0"/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500" spc="-50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V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17780" marB="0"/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500" spc="-50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S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1778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255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50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1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E5CDD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50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2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87369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50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3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87369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50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4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873695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50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5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873695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50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6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87369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2255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50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7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87369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50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8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87369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50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9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C1DEA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10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C1DEA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11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C1DEA2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12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C1DEA2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13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C1DEA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2255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14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C1DEA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15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C1DEA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16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1D2E5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17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1D2E5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18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1D2E5B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19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1D2E5B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20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1D2E5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2255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21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1D2E5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22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1D2E5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23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75CFE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24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75CFE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25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75CFE9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26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75CFE9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27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75CF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2255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28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75CFE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29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75CFE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30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63699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61" name="object 61"/>
          <p:cNvSpPr/>
          <p:nvPr/>
        </p:nvSpPr>
        <p:spPr>
          <a:xfrm>
            <a:off x="8141830" y="8063191"/>
            <a:ext cx="584835" cy="123189"/>
          </a:xfrm>
          <a:custGeom>
            <a:avLst/>
            <a:gdLst/>
            <a:ahLst/>
            <a:cxnLst/>
            <a:rect l="l" t="t" r="r" b="b"/>
            <a:pathLst>
              <a:path w="584834" h="123190">
                <a:moveTo>
                  <a:pt x="146177" y="0"/>
                </a:moveTo>
                <a:lnTo>
                  <a:pt x="0" y="0"/>
                </a:lnTo>
                <a:lnTo>
                  <a:pt x="0" y="122682"/>
                </a:lnTo>
                <a:lnTo>
                  <a:pt x="146177" y="122682"/>
                </a:lnTo>
                <a:lnTo>
                  <a:pt x="146177" y="0"/>
                </a:lnTo>
                <a:close/>
              </a:path>
              <a:path w="584834" h="123190">
                <a:moveTo>
                  <a:pt x="584720" y="0"/>
                </a:moveTo>
                <a:lnTo>
                  <a:pt x="438543" y="0"/>
                </a:lnTo>
                <a:lnTo>
                  <a:pt x="292366" y="0"/>
                </a:lnTo>
                <a:lnTo>
                  <a:pt x="146189" y="0"/>
                </a:lnTo>
                <a:lnTo>
                  <a:pt x="146189" y="122682"/>
                </a:lnTo>
                <a:lnTo>
                  <a:pt x="292366" y="122682"/>
                </a:lnTo>
                <a:lnTo>
                  <a:pt x="438543" y="122682"/>
                </a:lnTo>
                <a:lnTo>
                  <a:pt x="584720" y="122682"/>
                </a:lnTo>
                <a:lnTo>
                  <a:pt x="584720" y="0"/>
                </a:lnTo>
                <a:close/>
              </a:path>
            </a:pathLst>
          </a:custGeom>
          <a:solidFill>
            <a:srgbClr val="1D2E5B"/>
          </a:solidFill>
        </p:spPr>
        <p:txBody>
          <a:bodyPr wrap="square" lIns="0" tIns="0" rIns="0" bIns="0" rtlCol="0"/>
          <a:lstStyle/>
          <a:p>
            <a:endParaRPr/>
          </a:p>
        </p:txBody>
      </p:sp>
      <p:graphicFrame>
        <p:nvGraphicFramePr>
          <p:cNvPr id="62" name="object 62"/>
          <p:cNvGraphicFramePr>
            <a:graphicFrameLocks noGrp="1"/>
          </p:cNvGraphicFramePr>
          <p:nvPr/>
        </p:nvGraphicFramePr>
        <p:xfrm>
          <a:off x="7703299" y="8185873"/>
          <a:ext cx="1022981" cy="4902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454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731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668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477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668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4668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4541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122555"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50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5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1D2E5B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50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6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1D2E5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50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7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75CFE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50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8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75CFE9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50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9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75CFE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10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75CFE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11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75CF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22555"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12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75CFE9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13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75CFE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14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63699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15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63699A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16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63699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17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63699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18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63699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2555"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19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63699A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20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63699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21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EBE83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22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EBE835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23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EBE83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24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EBE83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25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EBE83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22555"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26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EBE835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27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EBE83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28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F16B9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29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F16B9A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30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F16B9A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63" name="object 63"/>
          <p:cNvSpPr txBox="1"/>
          <p:nvPr/>
        </p:nvSpPr>
        <p:spPr>
          <a:xfrm>
            <a:off x="7715329" y="7781203"/>
            <a:ext cx="970915" cy="276860"/>
          </a:xfrm>
          <a:prstGeom prst="rect">
            <a:avLst/>
          </a:prstGeom>
        </p:spPr>
        <p:txBody>
          <a:bodyPr vert="horz" wrap="square" lIns="0" tIns="58419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59"/>
              </a:spcBef>
            </a:pPr>
            <a:r>
              <a:rPr sz="600" spc="-10" dirty="0">
                <a:solidFill>
                  <a:srgbClr val="231F20"/>
                </a:solidFill>
                <a:latin typeface="Arial Black"/>
                <a:cs typeface="Arial Black"/>
              </a:rPr>
              <a:t>NOVIEMBRE</a:t>
            </a:r>
            <a:endParaRPr sz="600">
              <a:latin typeface="Arial Black"/>
              <a:cs typeface="Arial Black"/>
            </a:endParaRPr>
          </a:p>
          <a:p>
            <a:pPr marL="34290">
              <a:lnSpc>
                <a:spcPct val="100000"/>
              </a:lnSpc>
              <a:spcBef>
                <a:spcPts val="300"/>
              </a:spcBef>
            </a:pPr>
            <a:r>
              <a:rPr sz="500" dirty="0">
                <a:solidFill>
                  <a:srgbClr val="231F20"/>
                </a:solidFill>
                <a:latin typeface="Verdana"/>
                <a:cs typeface="Verdana"/>
              </a:rPr>
              <a:t>D</a:t>
            </a:r>
            <a:r>
              <a:rPr sz="500" spc="225" dirty="0">
                <a:solidFill>
                  <a:srgbClr val="231F20"/>
                </a:solidFill>
                <a:latin typeface="Verdana"/>
                <a:cs typeface="Verdana"/>
              </a:rPr>
              <a:t>  </a:t>
            </a:r>
            <a:r>
              <a:rPr sz="500" dirty="0">
                <a:solidFill>
                  <a:srgbClr val="231F20"/>
                </a:solidFill>
                <a:latin typeface="Verdana"/>
                <a:cs typeface="Verdana"/>
              </a:rPr>
              <a:t>L</a:t>
            </a:r>
            <a:r>
              <a:rPr sz="500" spc="210" dirty="0">
                <a:solidFill>
                  <a:srgbClr val="231F20"/>
                </a:solidFill>
                <a:latin typeface="Verdana"/>
                <a:cs typeface="Verdana"/>
              </a:rPr>
              <a:t>  </a:t>
            </a:r>
            <a:r>
              <a:rPr sz="500" spc="50" dirty="0">
                <a:solidFill>
                  <a:srgbClr val="231F20"/>
                </a:solidFill>
                <a:latin typeface="Verdana"/>
                <a:cs typeface="Verdana"/>
              </a:rPr>
              <a:t>M</a:t>
            </a:r>
            <a:r>
              <a:rPr sz="500" spc="204" dirty="0">
                <a:solidFill>
                  <a:srgbClr val="231F20"/>
                </a:solidFill>
                <a:latin typeface="Verdana"/>
                <a:cs typeface="Verdana"/>
              </a:rPr>
              <a:t>  </a:t>
            </a:r>
            <a:r>
              <a:rPr sz="500" dirty="0">
                <a:solidFill>
                  <a:srgbClr val="231F20"/>
                </a:solidFill>
                <a:latin typeface="Verdana"/>
                <a:cs typeface="Verdana"/>
              </a:rPr>
              <a:t>X</a:t>
            </a:r>
            <a:r>
              <a:rPr sz="500" spc="254" dirty="0">
                <a:solidFill>
                  <a:srgbClr val="231F20"/>
                </a:solidFill>
                <a:latin typeface="Verdana"/>
                <a:cs typeface="Verdana"/>
              </a:rPr>
              <a:t>  </a:t>
            </a:r>
            <a:r>
              <a:rPr sz="500" dirty="0">
                <a:solidFill>
                  <a:srgbClr val="231F20"/>
                </a:solidFill>
                <a:latin typeface="Verdana"/>
                <a:cs typeface="Verdana"/>
              </a:rPr>
              <a:t>J</a:t>
            </a:r>
            <a:r>
              <a:rPr sz="500" spc="254" dirty="0">
                <a:solidFill>
                  <a:srgbClr val="231F20"/>
                </a:solidFill>
                <a:latin typeface="Verdana"/>
                <a:cs typeface="Verdana"/>
              </a:rPr>
              <a:t>  </a:t>
            </a:r>
            <a:r>
              <a:rPr sz="500" dirty="0">
                <a:solidFill>
                  <a:srgbClr val="231F20"/>
                </a:solidFill>
                <a:latin typeface="Verdana"/>
                <a:cs typeface="Verdana"/>
              </a:rPr>
              <a:t>V</a:t>
            </a:r>
            <a:r>
              <a:rPr sz="500" spc="240" dirty="0">
                <a:solidFill>
                  <a:srgbClr val="231F20"/>
                </a:solidFill>
                <a:latin typeface="Verdana"/>
                <a:cs typeface="Verdana"/>
              </a:rPr>
              <a:t>  </a:t>
            </a:r>
            <a:r>
              <a:rPr sz="500" spc="-50" dirty="0">
                <a:solidFill>
                  <a:srgbClr val="231F20"/>
                </a:solidFill>
                <a:latin typeface="Verdana"/>
                <a:cs typeface="Verdana"/>
              </a:rPr>
              <a:t>S</a:t>
            </a:r>
            <a:endParaRPr sz="500">
              <a:latin typeface="Verdana"/>
              <a:cs typeface="Verdana"/>
            </a:endParaRPr>
          </a:p>
        </p:txBody>
      </p:sp>
      <p:sp>
        <p:nvSpPr>
          <p:cNvPr id="64" name="object 64"/>
          <p:cNvSpPr txBox="1"/>
          <p:nvPr/>
        </p:nvSpPr>
        <p:spPr>
          <a:xfrm>
            <a:off x="8190479" y="8079069"/>
            <a:ext cx="497205" cy="101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500" dirty="0">
                <a:solidFill>
                  <a:srgbClr val="FFFFFF"/>
                </a:solidFill>
                <a:latin typeface="Verdana"/>
                <a:cs typeface="Verdana"/>
              </a:rPr>
              <a:t>1</a:t>
            </a:r>
            <a:r>
              <a:rPr sz="500" spc="245" dirty="0">
                <a:solidFill>
                  <a:srgbClr val="FFFFFF"/>
                </a:solidFill>
                <a:latin typeface="Verdana"/>
                <a:cs typeface="Verdana"/>
              </a:rPr>
              <a:t>  </a:t>
            </a:r>
            <a:r>
              <a:rPr sz="500" dirty="0">
                <a:solidFill>
                  <a:srgbClr val="FFFFFF"/>
                </a:solidFill>
                <a:latin typeface="Verdana"/>
                <a:cs typeface="Verdana"/>
              </a:rPr>
              <a:t>2</a:t>
            </a:r>
            <a:r>
              <a:rPr sz="500" spc="225" dirty="0">
                <a:solidFill>
                  <a:srgbClr val="FFFFFF"/>
                </a:solidFill>
                <a:latin typeface="Verdana"/>
                <a:cs typeface="Verdana"/>
              </a:rPr>
              <a:t>  </a:t>
            </a:r>
            <a:r>
              <a:rPr sz="500" dirty="0">
                <a:solidFill>
                  <a:srgbClr val="FFFFFF"/>
                </a:solidFill>
                <a:latin typeface="Verdana"/>
                <a:cs typeface="Verdana"/>
              </a:rPr>
              <a:t>3</a:t>
            </a:r>
            <a:r>
              <a:rPr sz="500" spc="215" dirty="0">
                <a:solidFill>
                  <a:srgbClr val="FFFFFF"/>
                </a:solidFill>
                <a:latin typeface="Verdana"/>
                <a:cs typeface="Verdana"/>
              </a:rPr>
              <a:t>  </a:t>
            </a:r>
            <a:r>
              <a:rPr sz="500" spc="-50" dirty="0">
                <a:solidFill>
                  <a:srgbClr val="FFFFFF"/>
                </a:solidFill>
                <a:latin typeface="Verdana"/>
                <a:cs typeface="Verdana"/>
              </a:rPr>
              <a:t>4</a:t>
            </a:r>
            <a:endParaRPr sz="500">
              <a:latin typeface="Verdana"/>
              <a:cs typeface="Verdana"/>
            </a:endParaRPr>
          </a:p>
        </p:txBody>
      </p:sp>
      <p:sp>
        <p:nvSpPr>
          <p:cNvPr id="65" name="object 65"/>
          <p:cNvSpPr/>
          <p:nvPr/>
        </p:nvSpPr>
        <p:spPr>
          <a:xfrm>
            <a:off x="2615768" y="8063191"/>
            <a:ext cx="292735" cy="123189"/>
          </a:xfrm>
          <a:custGeom>
            <a:avLst/>
            <a:gdLst/>
            <a:ahLst/>
            <a:cxnLst/>
            <a:rect l="l" t="t" r="r" b="b"/>
            <a:pathLst>
              <a:path w="292735" h="123190">
                <a:moveTo>
                  <a:pt x="292354" y="0"/>
                </a:moveTo>
                <a:lnTo>
                  <a:pt x="146177" y="0"/>
                </a:lnTo>
                <a:lnTo>
                  <a:pt x="0" y="0"/>
                </a:lnTo>
                <a:lnTo>
                  <a:pt x="0" y="122682"/>
                </a:lnTo>
                <a:lnTo>
                  <a:pt x="146177" y="122682"/>
                </a:lnTo>
                <a:lnTo>
                  <a:pt x="292354" y="122682"/>
                </a:lnTo>
                <a:lnTo>
                  <a:pt x="292354" y="0"/>
                </a:lnTo>
                <a:close/>
              </a:path>
            </a:pathLst>
          </a:custGeom>
          <a:solidFill>
            <a:srgbClr val="75CFE9"/>
          </a:solidFill>
        </p:spPr>
        <p:txBody>
          <a:bodyPr wrap="square" lIns="0" tIns="0" rIns="0" bIns="0" rtlCol="0"/>
          <a:lstStyle/>
          <a:p>
            <a:endParaRPr/>
          </a:p>
        </p:txBody>
      </p:sp>
      <p:graphicFrame>
        <p:nvGraphicFramePr>
          <p:cNvPr id="66" name="object 66"/>
          <p:cNvGraphicFramePr>
            <a:graphicFrameLocks noGrp="1"/>
          </p:cNvGraphicFramePr>
          <p:nvPr/>
        </p:nvGraphicFramePr>
        <p:xfrm>
          <a:off x="1884870" y="8185873"/>
          <a:ext cx="1024254" cy="4902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4668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541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541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732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668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4541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47319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12255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50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3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75CFE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50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4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75CFE9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50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5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63699A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50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6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63699A"/>
                    </a:solidFill>
                  </a:tcPr>
                </a:tc>
                <a:tc>
                  <a:txBody>
                    <a:bodyPr/>
                    <a:lstStyle/>
                    <a:p>
                      <a:pPr marL="53340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50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7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63699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50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8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63699A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50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9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63699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2255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10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63699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11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63699A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12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EBE835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13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EBE835"/>
                    </a:solidFill>
                  </a:tcPr>
                </a:tc>
                <a:tc>
                  <a:txBody>
                    <a:bodyPr/>
                    <a:lstStyle/>
                    <a:p>
                      <a:pPr marL="39370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14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EBE83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15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EBE835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16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EBE83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255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17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EBE83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18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EBE835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19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F16B9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20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F16B9A"/>
                    </a:solidFill>
                  </a:tcPr>
                </a:tc>
                <a:tc>
                  <a:txBody>
                    <a:bodyPr/>
                    <a:lstStyle/>
                    <a:p>
                      <a:pPr marL="42545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21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F16B9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22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F16B9A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23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F16B9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2255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24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F16B9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25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F16B9A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26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E5CDD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27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E5CDDD"/>
                    </a:solidFill>
                  </a:tcPr>
                </a:tc>
                <a:tc>
                  <a:txBody>
                    <a:bodyPr/>
                    <a:lstStyle/>
                    <a:p>
                      <a:pPr marL="33655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28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E5CDD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29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E5CDDD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30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E5C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67" name="object 67"/>
          <p:cNvSpPr txBox="1"/>
          <p:nvPr/>
        </p:nvSpPr>
        <p:spPr>
          <a:xfrm>
            <a:off x="1896907" y="7781203"/>
            <a:ext cx="417195" cy="276860"/>
          </a:xfrm>
          <a:prstGeom prst="rect">
            <a:avLst/>
          </a:prstGeom>
        </p:spPr>
        <p:txBody>
          <a:bodyPr vert="horz" wrap="square" lIns="0" tIns="58419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59"/>
              </a:spcBef>
            </a:pPr>
            <a:r>
              <a:rPr sz="600" spc="-25" dirty="0">
                <a:solidFill>
                  <a:srgbClr val="231F20"/>
                </a:solidFill>
                <a:latin typeface="Arial Black"/>
                <a:cs typeface="Arial Black"/>
              </a:rPr>
              <a:t>OCTUBRE</a:t>
            </a:r>
            <a:endParaRPr sz="600">
              <a:latin typeface="Arial Black"/>
              <a:cs typeface="Arial Black"/>
            </a:endParaRPr>
          </a:p>
          <a:p>
            <a:pPr marL="34290">
              <a:lnSpc>
                <a:spcPct val="100000"/>
              </a:lnSpc>
              <a:spcBef>
                <a:spcPts val="300"/>
              </a:spcBef>
            </a:pPr>
            <a:r>
              <a:rPr sz="500" dirty="0">
                <a:solidFill>
                  <a:srgbClr val="231F20"/>
                </a:solidFill>
                <a:latin typeface="Verdana"/>
                <a:cs typeface="Verdana"/>
              </a:rPr>
              <a:t>D</a:t>
            </a:r>
            <a:r>
              <a:rPr sz="500" spc="229" dirty="0">
                <a:solidFill>
                  <a:srgbClr val="231F20"/>
                </a:solidFill>
                <a:latin typeface="Verdana"/>
                <a:cs typeface="Verdana"/>
              </a:rPr>
              <a:t>  </a:t>
            </a:r>
            <a:r>
              <a:rPr sz="500" dirty="0">
                <a:solidFill>
                  <a:srgbClr val="231F20"/>
                </a:solidFill>
                <a:latin typeface="Verdana"/>
                <a:cs typeface="Verdana"/>
              </a:rPr>
              <a:t>L</a:t>
            </a:r>
            <a:r>
              <a:rPr sz="500" spc="215" dirty="0">
                <a:solidFill>
                  <a:srgbClr val="231F20"/>
                </a:solidFill>
                <a:latin typeface="Verdana"/>
                <a:cs typeface="Verdana"/>
              </a:rPr>
              <a:t>  </a:t>
            </a:r>
            <a:r>
              <a:rPr sz="500" spc="-10" dirty="0">
                <a:solidFill>
                  <a:srgbClr val="231F20"/>
                </a:solidFill>
                <a:latin typeface="Verdana"/>
                <a:cs typeface="Verdana"/>
              </a:rPr>
              <a:t>M</a:t>
            </a:r>
            <a:endParaRPr sz="500">
              <a:latin typeface="Verdana"/>
              <a:cs typeface="Verdana"/>
            </a:endParaRPr>
          </a:p>
        </p:txBody>
      </p:sp>
      <p:sp>
        <p:nvSpPr>
          <p:cNvPr id="68" name="object 68"/>
          <p:cNvSpPr txBox="1"/>
          <p:nvPr/>
        </p:nvSpPr>
        <p:spPr>
          <a:xfrm>
            <a:off x="2362434" y="7956387"/>
            <a:ext cx="505459" cy="101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500" dirty="0">
                <a:solidFill>
                  <a:srgbClr val="231F20"/>
                </a:solidFill>
                <a:latin typeface="Verdana"/>
                <a:cs typeface="Verdana"/>
              </a:rPr>
              <a:t>X</a:t>
            </a:r>
            <a:r>
              <a:rPr sz="500" spc="254" dirty="0">
                <a:solidFill>
                  <a:srgbClr val="231F20"/>
                </a:solidFill>
                <a:latin typeface="Verdana"/>
                <a:cs typeface="Verdana"/>
              </a:rPr>
              <a:t>  </a:t>
            </a:r>
            <a:r>
              <a:rPr sz="500" dirty="0">
                <a:solidFill>
                  <a:srgbClr val="231F20"/>
                </a:solidFill>
                <a:latin typeface="Verdana"/>
                <a:cs typeface="Verdana"/>
              </a:rPr>
              <a:t>J</a:t>
            </a:r>
            <a:r>
              <a:rPr sz="500" spc="254" dirty="0">
                <a:solidFill>
                  <a:srgbClr val="231F20"/>
                </a:solidFill>
                <a:latin typeface="Verdana"/>
                <a:cs typeface="Verdana"/>
              </a:rPr>
              <a:t>  </a:t>
            </a:r>
            <a:r>
              <a:rPr sz="500" dirty="0">
                <a:solidFill>
                  <a:srgbClr val="231F20"/>
                </a:solidFill>
                <a:latin typeface="Verdana"/>
                <a:cs typeface="Verdana"/>
              </a:rPr>
              <a:t>V</a:t>
            </a:r>
            <a:r>
              <a:rPr sz="500" spc="235" dirty="0">
                <a:solidFill>
                  <a:srgbClr val="231F20"/>
                </a:solidFill>
                <a:latin typeface="Verdana"/>
                <a:cs typeface="Verdana"/>
              </a:rPr>
              <a:t>  </a:t>
            </a:r>
            <a:r>
              <a:rPr sz="500" spc="-50" dirty="0">
                <a:solidFill>
                  <a:srgbClr val="231F20"/>
                </a:solidFill>
                <a:latin typeface="Verdana"/>
                <a:cs typeface="Verdana"/>
              </a:rPr>
              <a:t>S</a:t>
            </a:r>
            <a:endParaRPr sz="500">
              <a:latin typeface="Verdana"/>
              <a:cs typeface="Verdana"/>
            </a:endParaRPr>
          </a:p>
        </p:txBody>
      </p:sp>
      <p:sp>
        <p:nvSpPr>
          <p:cNvPr id="69" name="object 69"/>
          <p:cNvSpPr txBox="1"/>
          <p:nvPr/>
        </p:nvSpPr>
        <p:spPr>
          <a:xfrm>
            <a:off x="2664412" y="8079069"/>
            <a:ext cx="201930" cy="101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500" dirty="0">
                <a:solidFill>
                  <a:srgbClr val="231F20"/>
                </a:solidFill>
                <a:latin typeface="Verdana"/>
                <a:cs typeface="Verdana"/>
              </a:rPr>
              <a:t>1</a:t>
            </a:r>
            <a:r>
              <a:rPr sz="500" spc="215" dirty="0">
                <a:solidFill>
                  <a:srgbClr val="231F20"/>
                </a:solidFill>
                <a:latin typeface="Verdana"/>
                <a:cs typeface="Verdana"/>
              </a:rPr>
              <a:t>  </a:t>
            </a:r>
            <a:r>
              <a:rPr sz="500" spc="-50" dirty="0">
                <a:solidFill>
                  <a:srgbClr val="231F20"/>
                </a:solidFill>
                <a:latin typeface="Verdana"/>
                <a:cs typeface="Verdana"/>
              </a:rPr>
              <a:t>2</a:t>
            </a:r>
            <a:endParaRPr sz="500">
              <a:latin typeface="Verdana"/>
              <a:cs typeface="Verdana"/>
            </a:endParaRPr>
          </a:p>
        </p:txBody>
      </p:sp>
      <p:sp>
        <p:nvSpPr>
          <p:cNvPr id="70" name="object 70"/>
          <p:cNvSpPr txBox="1"/>
          <p:nvPr/>
        </p:nvSpPr>
        <p:spPr>
          <a:xfrm>
            <a:off x="1884870" y="8676602"/>
            <a:ext cx="146685" cy="123189"/>
          </a:xfrm>
          <a:prstGeom prst="rect">
            <a:avLst/>
          </a:prstGeom>
          <a:solidFill>
            <a:srgbClr val="E5CDDD"/>
          </a:solidFill>
        </p:spPr>
        <p:txBody>
          <a:bodyPr vert="horz" wrap="square" lIns="0" tIns="28575" rIns="0" bIns="0" rtlCol="0">
            <a:spAutoFit/>
          </a:bodyPr>
          <a:lstStyle/>
          <a:p>
            <a:pPr marL="43180">
              <a:lnSpc>
                <a:spcPct val="100000"/>
              </a:lnSpc>
              <a:spcBef>
                <a:spcPts val="225"/>
              </a:spcBef>
            </a:pPr>
            <a:r>
              <a:rPr sz="500" spc="-25" dirty="0">
                <a:solidFill>
                  <a:srgbClr val="231F20"/>
                </a:solidFill>
                <a:latin typeface="Verdana"/>
                <a:cs typeface="Verdana"/>
              </a:rPr>
              <a:t>31</a:t>
            </a:r>
            <a:endParaRPr sz="500">
              <a:latin typeface="Verdana"/>
              <a:cs typeface="Verdana"/>
            </a:endParaRPr>
          </a:p>
        </p:txBody>
      </p:sp>
      <p:graphicFrame>
        <p:nvGraphicFramePr>
          <p:cNvPr id="71" name="object 71"/>
          <p:cNvGraphicFramePr>
            <a:graphicFrameLocks noGrp="1"/>
          </p:cNvGraphicFramePr>
          <p:nvPr/>
        </p:nvGraphicFramePr>
        <p:xfrm>
          <a:off x="6562572" y="8063191"/>
          <a:ext cx="1022984" cy="61277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454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668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60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541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605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4731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4605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122555"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50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1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EBE835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50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2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EBE83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50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3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F16B9A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50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4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F16B9A"/>
                    </a:solidFill>
                  </a:tcPr>
                </a:tc>
                <a:tc>
                  <a:txBody>
                    <a:bodyPr/>
                    <a:lstStyle/>
                    <a:p>
                      <a:pPr marL="55244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50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5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F16B9A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50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6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F16B9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50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7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F16B9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22555"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50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8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F16B9A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50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9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F16B9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10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E5CDDD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11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E5CDDD"/>
                    </a:solidFill>
                  </a:tcPr>
                </a:tc>
                <a:tc>
                  <a:txBody>
                    <a:bodyPr/>
                    <a:lstStyle/>
                    <a:p>
                      <a:pPr marL="43180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12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E5CDDD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13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E5CDD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14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E5C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2555"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15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E5CDDD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16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E5CDD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17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873695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18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873695"/>
                    </a:solidFill>
                  </a:tcPr>
                </a:tc>
                <a:tc>
                  <a:txBody>
                    <a:bodyPr/>
                    <a:lstStyle/>
                    <a:p>
                      <a:pPr marL="41910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19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87369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20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87369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21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87369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22555"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22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873695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23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87369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24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C1DEA2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25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C1DEA2"/>
                    </a:solidFill>
                  </a:tcPr>
                </a:tc>
                <a:tc>
                  <a:txBody>
                    <a:bodyPr/>
                    <a:lstStyle/>
                    <a:p>
                      <a:pPr marL="35560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26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C1DEA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27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C1DEA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28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C1DEA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22555"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29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C1DEA2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30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C1DEA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31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1D2E5B"/>
                    </a:solidFill>
                  </a:tcPr>
                </a:tc>
                <a:tc grid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72" name="object 72"/>
          <p:cNvSpPr txBox="1"/>
          <p:nvPr/>
        </p:nvSpPr>
        <p:spPr>
          <a:xfrm>
            <a:off x="6574601" y="7781203"/>
            <a:ext cx="417195" cy="276860"/>
          </a:xfrm>
          <a:prstGeom prst="rect">
            <a:avLst/>
          </a:prstGeom>
        </p:spPr>
        <p:txBody>
          <a:bodyPr vert="horz" wrap="square" lIns="0" tIns="58419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59"/>
              </a:spcBef>
            </a:pPr>
            <a:r>
              <a:rPr sz="600" spc="-25" dirty="0">
                <a:solidFill>
                  <a:srgbClr val="231F20"/>
                </a:solidFill>
                <a:latin typeface="Arial Black"/>
                <a:cs typeface="Arial Black"/>
              </a:rPr>
              <a:t>OCTUBRE</a:t>
            </a:r>
            <a:endParaRPr sz="600">
              <a:latin typeface="Arial Black"/>
              <a:cs typeface="Arial Black"/>
            </a:endParaRPr>
          </a:p>
          <a:p>
            <a:pPr marL="34290">
              <a:lnSpc>
                <a:spcPct val="100000"/>
              </a:lnSpc>
              <a:spcBef>
                <a:spcPts val="300"/>
              </a:spcBef>
            </a:pPr>
            <a:r>
              <a:rPr sz="500" dirty="0">
                <a:solidFill>
                  <a:srgbClr val="231F20"/>
                </a:solidFill>
                <a:latin typeface="Verdana"/>
                <a:cs typeface="Verdana"/>
              </a:rPr>
              <a:t>D</a:t>
            </a:r>
            <a:r>
              <a:rPr sz="500" spc="229" dirty="0">
                <a:solidFill>
                  <a:srgbClr val="231F20"/>
                </a:solidFill>
                <a:latin typeface="Verdana"/>
                <a:cs typeface="Verdana"/>
              </a:rPr>
              <a:t>  </a:t>
            </a:r>
            <a:r>
              <a:rPr sz="500" dirty="0">
                <a:solidFill>
                  <a:srgbClr val="231F20"/>
                </a:solidFill>
                <a:latin typeface="Verdana"/>
                <a:cs typeface="Verdana"/>
              </a:rPr>
              <a:t>L</a:t>
            </a:r>
            <a:r>
              <a:rPr sz="500" spc="215" dirty="0">
                <a:solidFill>
                  <a:srgbClr val="231F20"/>
                </a:solidFill>
                <a:latin typeface="Verdana"/>
                <a:cs typeface="Verdana"/>
              </a:rPr>
              <a:t>  </a:t>
            </a:r>
            <a:r>
              <a:rPr sz="500" spc="-10" dirty="0">
                <a:solidFill>
                  <a:srgbClr val="231F20"/>
                </a:solidFill>
                <a:latin typeface="Verdana"/>
                <a:cs typeface="Verdana"/>
              </a:rPr>
              <a:t>M</a:t>
            </a:r>
            <a:endParaRPr sz="500">
              <a:latin typeface="Verdana"/>
              <a:cs typeface="Verdana"/>
            </a:endParaRPr>
          </a:p>
        </p:txBody>
      </p:sp>
      <p:sp>
        <p:nvSpPr>
          <p:cNvPr id="73" name="object 73"/>
          <p:cNvSpPr txBox="1"/>
          <p:nvPr/>
        </p:nvSpPr>
        <p:spPr>
          <a:xfrm>
            <a:off x="7040130" y="7956387"/>
            <a:ext cx="505459" cy="101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500" dirty="0">
                <a:solidFill>
                  <a:srgbClr val="231F20"/>
                </a:solidFill>
                <a:latin typeface="Verdana"/>
                <a:cs typeface="Verdana"/>
              </a:rPr>
              <a:t>X</a:t>
            </a:r>
            <a:r>
              <a:rPr sz="500" spc="254" dirty="0">
                <a:solidFill>
                  <a:srgbClr val="231F20"/>
                </a:solidFill>
                <a:latin typeface="Verdana"/>
                <a:cs typeface="Verdana"/>
              </a:rPr>
              <a:t>  </a:t>
            </a:r>
            <a:r>
              <a:rPr sz="500" dirty="0">
                <a:solidFill>
                  <a:srgbClr val="231F20"/>
                </a:solidFill>
                <a:latin typeface="Verdana"/>
                <a:cs typeface="Verdana"/>
              </a:rPr>
              <a:t>J</a:t>
            </a:r>
            <a:r>
              <a:rPr sz="500" spc="254" dirty="0">
                <a:solidFill>
                  <a:srgbClr val="231F20"/>
                </a:solidFill>
                <a:latin typeface="Verdana"/>
                <a:cs typeface="Verdana"/>
              </a:rPr>
              <a:t>  </a:t>
            </a:r>
            <a:r>
              <a:rPr sz="500" dirty="0">
                <a:solidFill>
                  <a:srgbClr val="231F20"/>
                </a:solidFill>
                <a:latin typeface="Verdana"/>
                <a:cs typeface="Verdana"/>
              </a:rPr>
              <a:t>V</a:t>
            </a:r>
            <a:r>
              <a:rPr sz="500" spc="235" dirty="0">
                <a:solidFill>
                  <a:srgbClr val="231F20"/>
                </a:solidFill>
                <a:latin typeface="Verdana"/>
                <a:cs typeface="Verdana"/>
              </a:rPr>
              <a:t>  </a:t>
            </a:r>
            <a:r>
              <a:rPr sz="500" spc="-50" dirty="0">
                <a:solidFill>
                  <a:srgbClr val="231F20"/>
                </a:solidFill>
                <a:latin typeface="Verdana"/>
                <a:cs typeface="Verdana"/>
              </a:rPr>
              <a:t>S</a:t>
            </a:r>
            <a:endParaRPr sz="500">
              <a:latin typeface="Verdana"/>
              <a:cs typeface="Verdana"/>
            </a:endParaRPr>
          </a:p>
        </p:txBody>
      </p:sp>
      <p:sp>
        <p:nvSpPr>
          <p:cNvPr id="74" name="object 74"/>
          <p:cNvSpPr/>
          <p:nvPr/>
        </p:nvSpPr>
        <p:spPr>
          <a:xfrm>
            <a:off x="1182687" y="8063191"/>
            <a:ext cx="584835" cy="123189"/>
          </a:xfrm>
          <a:custGeom>
            <a:avLst/>
            <a:gdLst/>
            <a:ahLst/>
            <a:cxnLst/>
            <a:rect l="l" t="t" r="r" b="b"/>
            <a:pathLst>
              <a:path w="584835" h="123190">
                <a:moveTo>
                  <a:pt x="584708" y="0"/>
                </a:moveTo>
                <a:lnTo>
                  <a:pt x="438531" y="0"/>
                </a:lnTo>
                <a:lnTo>
                  <a:pt x="292354" y="0"/>
                </a:lnTo>
                <a:lnTo>
                  <a:pt x="146177" y="0"/>
                </a:lnTo>
                <a:lnTo>
                  <a:pt x="0" y="0"/>
                </a:lnTo>
                <a:lnTo>
                  <a:pt x="0" y="122682"/>
                </a:lnTo>
                <a:lnTo>
                  <a:pt x="146177" y="122682"/>
                </a:lnTo>
                <a:lnTo>
                  <a:pt x="292354" y="122682"/>
                </a:lnTo>
                <a:lnTo>
                  <a:pt x="438531" y="122682"/>
                </a:lnTo>
                <a:lnTo>
                  <a:pt x="584708" y="122682"/>
                </a:lnTo>
                <a:lnTo>
                  <a:pt x="584708" y="0"/>
                </a:lnTo>
                <a:close/>
              </a:path>
            </a:pathLst>
          </a:custGeom>
          <a:solidFill>
            <a:srgbClr val="E5CDDD"/>
          </a:solidFill>
        </p:spPr>
        <p:txBody>
          <a:bodyPr wrap="square" lIns="0" tIns="0" rIns="0" bIns="0" rtlCol="0"/>
          <a:lstStyle/>
          <a:p>
            <a:endParaRPr/>
          </a:p>
        </p:txBody>
      </p:sp>
      <p:graphicFrame>
        <p:nvGraphicFramePr>
          <p:cNvPr id="75" name="object 75"/>
          <p:cNvGraphicFramePr>
            <a:graphicFrameLocks noGrp="1"/>
          </p:cNvGraphicFramePr>
          <p:nvPr/>
        </p:nvGraphicFramePr>
        <p:xfrm>
          <a:off x="744143" y="8185873"/>
          <a:ext cx="1022981" cy="4902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454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731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668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477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668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4668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4541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122555">
                <a:tc>
                  <a:txBody>
                    <a:bodyPr/>
                    <a:lstStyle/>
                    <a:p>
                      <a:pPr marL="54610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50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5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E5CDDD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50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6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E5CDD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50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7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87369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50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8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873695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50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9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87369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10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87369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11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87369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22555">
                <a:tc>
                  <a:txBody>
                    <a:bodyPr/>
                    <a:lstStyle/>
                    <a:p>
                      <a:pPr marL="42545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12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873695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13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87369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14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C1DEA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15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C1DEA2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16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C1DEA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17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C1DEA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18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C1DEA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2555">
                <a:tc>
                  <a:txBody>
                    <a:bodyPr/>
                    <a:lstStyle/>
                    <a:p>
                      <a:pPr marL="41275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19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C1DEA2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20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C1DEA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21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1D2E5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22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1D2E5B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23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1D2E5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24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1D2E5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25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1D2E5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22555">
                <a:tc>
                  <a:txBody>
                    <a:bodyPr/>
                    <a:lstStyle/>
                    <a:p>
                      <a:pPr marL="34925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26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1D2E5B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27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1D2E5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28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75CFE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29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75CFE9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30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75CFE9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76" name="object 76"/>
          <p:cNvSpPr txBox="1"/>
          <p:nvPr/>
        </p:nvSpPr>
        <p:spPr>
          <a:xfrm>
            <a:off x="756180" y="7781203"/>
            <a:ext cx="970915" cy="276860"/>
          </a:xfrm>
          <a:prstGeom prst="rect">
            <a:avLst/>
          </a:prstGeom>
        </p:spPr>
        <p:txBody>
          <a:bodyPr vert="horz" wrap="square" lIns="0" tIns="58419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59"/>
              </a:spcBef>
            </a:pPr>
            <a:r>
              <a:rPr sz="600" spc="-10" dirty="0">
                <a:solidFill>
                  <a:srgbClr val="231F20"/>
                </a:solidFill>
                <a:latin typeface="Arial Black"/>
                <a:cs typeface="Arial Black"/>
              </a:rPr>
              <a:t>SEPTIEMBRE</a:t>
            </a:r>
            <a:endParaRPr sz="600">
              <a:latin typeface="Arial Black"/>
              <a:cs typeface="Arial Black"/>
            </a:endParaRPr>
          </a:p>
          <a:p>
            <a:pPr marL="34290">
              <a:lnSpc>
                <a:spcPct val="100000"/>
              </a:lnSpc>
              <a:spcBef>
                <a:spcPts val="300"/>
              </a:spcBef>
            </a:pPr>
            <a:r>
              <a:rPr sz="500" dirty="0">
                <a:solidFill>
                  <a:srgbClr val="231F20"/>
                </a:solidFill>
                <a:latin typeface="Verdana"/>
                <a:cs typeface="Verdana"/>
              </a:rPr>
              <a:t>D</a:t>
            </a:r>
            <a:r>
              <a:rPr sz="500" spc="225" dirty="0">
                <a:solidFill>
                  <a:srgbClr val="231F20"/>
                </a:solidFill>
                <a:latin typeface="Verdana"/>
                <a:cs typeface="Verdana"/>
              </a:rPr>
              <a:t>  </a:t>
            </a:r>
            <a:r>
              <a:rPr sz="500" dirty="0">
                <a:solidFill>
                  <a:srgbClr val="231F20"/>
                </a:solidFill>
                <a:latin typeface="Verdana"/>
                <a:cs typeface="Verdana"/>
              </a:rPr>
              <a:t>L</a:t>
            </a:r>
            <a:r>
              <a:rPr sz="500" spc="210" dirty="0">
                <a:solidFill>
                  <a:srgbClr val="231F20"/>
                </a:solidFill>
                <a:latin typeface="Verdana"/>
                <a:cs typeface="Verdana"/>
              </a:rPr>
              <a:t>  </a:t>
            </a:r>
            <a:r>
              <a:rPr sz="500" spc="50" dirty="0">
                <a:solidFill>
                  <a:srgbClr val="231F20"/>
                </a:solidFill>
                <a:latin typeface="Verdana"/>
                <a:cs typeface="Verdana"/>
              </a:rPr>
              <a:t>M</a:t>
            </a:r>
            <a:r>
              <a:rPr sz="500" spc="204" dirty="0">
                <a:solidFill>
                  <a:srgbClr val="231F20"/>
                </a:solidFill>
                <a:latin typeface="Verdana"/>
                <a:cs typeface="Verdana"/>
              </a:rPr>
              <a:t>  </a:t>
            </a:r>
            <a:r>
              <a:rPr sz="500" dirty="0">
                <a:solidFill>
                  <a:srgbClr val="231F20"/>
                </a:solidFill>
                <a:latin typeface="Verdana"/>
                <a:cs typeface="Verdana"/>
              </a:rPr>
              <a:t>X</a:t>
            </a:r>
            <a:r>
              <a:rPr sz="500" spc="254" dirty="0">
                <a:solidFill>
                  <a:srgbClr val="231F20"/>
                </a:solidFill>
                <a:latin typeface="Verdana"/>
                <a:cs typeface="Verdana"/>
              </a:rPr>
              <a:t>  </a:t>
            </a:r>
            <a:r>
              <a:rPr sz="500" dirty="0">
                <a:solidFill>
                  <a:srgbClr val="231F20"/>
                </a:solidFill>
                <a:latin typeface="Verdana"/>
                <a:cs typeface="Verdana"/>
              </a:rPr>
              <a:t>J</a:t>
            </a:r>
            <a:r>
              <a:rPr sz="500" spc="254" dirty="0">
                <a:solidFill>
                  <a:srgbClr val="231F20"/>
                </a:solidFill>
                <a:latin typeface="Verdana"/>
                <a:cs typeface="Verdana"/>
              </a:rPr>
              <a:t>  </a:t>
            </a:r>
            <a:r>
              <a:rPr sz="500" dirty="0">
                <a:solidFill>
                  <a:srgbClr val="231F20"/>
                </a:solidFill>
                <a:latin typeface="Verdana"/>
                <a:cs typeface="Verdana"/>
              </a:rPr>
              <a:t>V</a:t>
            </a:r>
            <a:r>
              <a:rPr sz="500" spc="240" dirty="0">
                <a:solidFill>
                  <a:srgbClr val="231F20"/>
                </a:solidFill>
                <a:latin typeface="Verdana"/>
                <a:cs typeface="Verdana"/>
              </a:rPr>
              <a:t>  </a:t>
            </a:r>
            <a:r>
              <a:rPr sz="500" spc="-50" dirty="0">
                <a:solidFill>
                  <a:srgbClr val="231F20"/>
                </a:solidFill>
                <a:latin typeface="Verdana"/>
                <a:cs typeface="Verdana"/>
              </a:rPr>
              <a:t>S</a:t>
            </a:r>
            <a:endParaRPr sz="500">
              <a:latin typeface="Verdana"/>
              <a:cs typeface="Verdana"/>
            </a:endParaRPr>
          </a:p>
        </p:txBody>
      </p:sp>
      <p:sp>
        <p:nvSpPr>
          <p:cNvPr id="77" name="object 77"/>
          <p:cNvSpPr txBox="1"/>
          <p:nvPr/>
        </p:nvSpPr>
        <p:spPr>
          <a:xfrm>
            <a:off x="1231328" y="8079069"/>
            <a:ext cx="497205" cy="101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500" dirty="0">
                <a:solidFill>
                  <a:srgbClr val="231F20"/>
                </a:solidFill>
                <a:latin typeface="Verdana"/>
                <a:cs typeface="Verdana"/>
              </a:rPr>
              <a:t>1</a:t>
            </a:r>
            <a:r>
              <a:rPr sz="500" spc="245" dirty="0">
                <a:solidFill>
                  <a:srgbClr val="231F20"/>
                </a:solidFill>
                <a:latin typeface="Verdana"/>
                <a:cs typeface="Verdana"/>
              </a:rPr>
              <a:t>  </a:t>
            </a:r>
            <a:r>
              <a:rPr sz="500" dirty="0">
                <a:solidFill>
                  <a:srgbClr val="231F20"/>
                </a:solidFill>
                <a:latin typeface="Verdana"/>
                <a:cs typeface="Verdana"/>
              </a:rPr>
              <a:t>2</a:t>
            </a:r>
            <a:r>
              <a:rPr sz="500" spc="225" dirty="0">
                <a:solidFill>
                  <a:srgbClr val="231F20"/>
                </a:solidFill>
                <a:latin typeface="Verdana"/>
                <a:cs typeface="Verdana"/>
              </a:rPr>
              <a:t>  </a:t>
            </a:r>
            <a:r>
              <a:rPr sz="500" dirty="0">
                <a:solidFill>
                  <a:srgbClr val="231F20"/>
                </a:solidFill>
                <a:latin typeface="Verdana"/>
                <a:cs typeface="Verdana"/>
              </a:rPr>
              <a:t>3</a:t>
            </a:r>
            <a:r>
              <a:rPr sz="500" spc="215" dirty="0">
                <a:solidFill>
                  <a:srgbClr val="231F20"/>
                </a:solidFill>
                <a:latin typeface="Verdana"/>
                <a:cs typeface="Verdana"/>
              </a:rPr>
              <a:t>  </a:t>
            </a:r>
            <a:r>
              <a:rPr sz="500" spc="-50" dirty="0">
                <a:solidFill>
                  <a:srgbClr val="231F20"/>
                </a:solidFill>
                <a:latin typeface="Verdana"/>
                <a:cs typeface="Verdana"/>
              </a:rPr>
              <a:t>4</a:t>
            </a:r>
            <a:endParaRPr sz="500">
              <a:latin typeface="Verdana"/>
              <a:cs typeface="Verdana"/>
            </a:endParaRPr>
          </a:p>
        </p:txBody>
      </p:sp>
      <p:sp>
        <p:nvSpPr>
          <p:cNvPr id="78" name="object 78"/>
          <p:cNvSpPr/>
          <p:nvPr/>
        </p:nvSpPr>
        <p:spPr>
          <a:xfrm>
            <a:off x="6152743" y="8063191"/>
            <a:ext cx="292735" cy="123189"/>
          </a:xfrm>
          <a:custGeom>
            <a:avLst/>
            <a:gdLst/>
            <a:ahLst/>
            <a:cxnLst/>
            <a:rect l="l" t="t" r="r" b="b"/>
            <a:pathLst>
              <a:path w="292735" h="123190">
                <a:moveTo>
                  <a:pt x="292354" y="0"/>
                </a:moveTo>
                <a:lnTo>
                  <a:pt x="146177" y="0"/>
                </a:lnTo>
                <a:lnTo>
                  <a:pt x="0" y="0"/>
                </a:lnTo>
                <a:lnTo>
                  <a:pt x="0" y="122682"/>
                </a:lnTo>
                <a:lnTo>
                  <a:pt x="146177" y="122682"/>
                </a:lnTo>
                <a:lnTo>
                  <a:pt x="292354" y="122682"/>
                </a:lnTo>
                <a:lnTo>
                  <a:pt x="292354" y="0"/>
                </a:lnTo>
                <a:close/>
              </a:path>
            </a:pathLst>
          </a:custGeom>
          <a:solidFill>
            <a:srgbClr val="C1DEA2"/>
          </a:solidFill>
        </p:spPr>
        <p:txBody>
          <a:bodyPr wrap="square" lIns="0" tIns="0" rIns="0" bIns="0" rtlCol="0"/>
          <a:lstStyle/>
          <a:p>
            <a:endParaRPr/>
          </a:p>
        </p:txBody>
      </p:sp>
      <p:graphicFrame>
        <p:nvGraphicFramePr>
          <p:cNvPr id="79" name="object 79"/>
          <p:cNvGraphicFramePr>
            <a:graphicFrameLocks noGrp="1"/>
          </p:cNvGraphicFramePr>
          <p:nvPr/>
        </p:nvGraphicFramePr>
        <p:xfrm>
          <a:off x="5421845" y="8185873"/>
          <a:ext cx="1024254" cy="4902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4668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541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541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732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668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4541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47319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12255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50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3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C1DEA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50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4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C1DEA2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50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5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1D2E5B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50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6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1D2E5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50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7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1D2E5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50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8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1D2E5B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50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9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1D2E5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2255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10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1D2E5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11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1D2E5B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12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75CFE9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13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75CFE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14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75CFE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15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75CFE9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16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75CF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255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17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75CFE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18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75CFE9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19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63699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20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63699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21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63699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22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63699A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23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63699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2255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24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63699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25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63699A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26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EBE83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27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EBE83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28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EBE83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29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EBE835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30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EBE83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80" name="object 80"/>
          <p:cNvSpPr txBox="1"/>
          <p:nvPr/>
        </p:nvSpPr>
        <p:spPr>
          <a:xfrm>
            <a:off x="5433876" y="7781203"/>
            <a:ext cx="970915" cy="276860"/>
          </a:xfrm>
          <a:prstGeom prst="rect">
            <a:avLst/>
          </a:prstGeom>
        </p:spPr>
        <p:txBody>
          <a:bodyPr vert="horz" wrap="square" lIns="0" tIns="58419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59"/>
              </a:spcBef>
            </a:pPr>
            <a:r>
              <a:rPr sz="600" spc="-10" dirty="0">
                <a:solidFill>
                  <a:srgbClr val="231F20"/>
                </a:solidFill>
                <a:latin typeface="Arial Black"/>
                <a:cs typeface="Arial Black"/>
              </a:rPr>
              <a:t>SEPTIEMBRE</a:t>
            </a:r>
            <a:endParaRPr sz="600">
              <a:latin typeface="Arial Black"/>
              <a:cs typeface="Arial Black"/>
            </a:endParaRPr>
          </a:p>
          <a:p>
            <a:pPr marL="34290">
              <a:lnSpc>
                <a:spcPct val="100000"/>
              </a:lnSpc>
              <a:spcBef>
                <a:spcPts val="300"/>
              </a:spcBef>
            </a:pPr>
            <a:r>
              <a:rPr sz="500" dirty="0">
                <a:solidFill>
                  <a:srgbClr val="231F20"/>
                </a:solidFill>
                <a:latin typeface="Verdana"/>
                <a:cs typeface="Verdana"/>
              </a:rPr>
              <a:t>D</a:t>
            </a:r>
            <a:r>
              <a:rPr sz="500" spc="225" dirty="0">
                <a:solidFill>
                  <a:srgbClr val="231F20"/>
                </a:solidFill>
                <a:latin typeface="Verdana"/>
                <a:cs typeface="Verdana"/>
              </a:rPr>
              <a:t>  </a:t>
            </a:r>
            <a:r>
              <a:rPr sz="500" dirty="0">
                <a:solidFill>
                  <a:srgbClr val="231F20"/>
                </a:solidFill>
                <a:latin typeface="Verdana"/>
                <a:cs typeface="Verdana"/>
              </a:rPr>
              <a:t>L</a:t>
            </a:r>
            <a:r>
              <a:rPr sz="500" spc="210" dirty="0">
                <a:solidFill>
                  <a:srgbClr val="231F20"/>
                </a:solidFill>
                <a:latin typeface="Verdana"/>
                <a:cs typeface="Verdana"/>
              </a:rPr>
              <a:t>  </a:t>
            </a:r>
            <a:r>
              <a:rPr sz="500" spc="50" dirty="0">
                <a:solidFill>
                  <a:srgbClr val="231F20"/>
                </a:solidFill>
                <a:latin typeface="Verdana"/>
                <a:cs typeface="Verdana"/>
              </a:rPr>
              <a:t>M</a:t>
            </a:r>
            <a:r>
              <a:rPr sz="500" spc="204" dirty="0">
                <a:solidFill>
                  <a:srgbClr val="231F20"/>
                </a:solidFill>
                <a:latin typeface="Verdana"/>
                <a:cs typeface="Verdana"/>
              </a:rPr>
              <a:t>  </a:t>
            </a:r>
            <a:r>
              <a:rPr sz="500" dirty="0">
                <a:solidFill>
                  <a:srgbClr val="231F20"/>
                </a:solidFill>
                <a:latin typeface="Verdana"/>
                <a:cs typeface="Verdana"/>
              </a:rPr>
              <a:t>X</a:t>
            </a:r>
            <a:r>
              <a:rPr sz="500" spc="254" dirty="0">
                <a:solidFill>
                  <a:srgbClr val="231F20"/>
                </a:solidFill>
                <a:latin typeface="Verdana"/>
                <a:cs typeface="Verdana"/>
              </a:rPr>
              <a:t>  </a:t>
            </a:r>
            <a:r>
              <a:rPr sz="500" dirty="0">
                <a:solidFill>
                  <a:srgbClr val="231F20"/>
                </a:solidFill>
                <a:latin typeface="Verdana"/>
                <a:cs typeface="Verdana"/>
              </a:rPr>
              <a:t>J</a:t>
            </a:r>
            <a:r>
              <a:rPr sz="500" spc="254" dirty="0">
                <a:solidFill>
                  <a:srgbClr val="231F20"/>
                </a:solidFill>
                <a:latin typeface="Verdana"/>
                <a:cs typeface="Verdana"/>
              </a:rPr>
              <a:t>  </a:t>
            </a:r>
            <a:r>
              <a:rPr sz="500" dirty="0">
                <a:solidFill>
                  <a:srgbClr val="231F20"/>
                </a:solidFill>
                <a:latin typeface="Verdana"/>
                <a:cs typeface="Verdana"/>
              </a:rPr>
              <a:t>V</a:t>
            </a:r>
            <a:r>
              <a:rPr sz="500" spc="240" dirty="0">
                <a:solidFill>
                  <a:srgbClr val="231F20"/>
                </a:solidFill>
                <a:latin typeface="Verdana"/>
                <a:cs typeface="Verdana"/>
              </a:rPr>
              <a:t>  </a:t>
            </a:r>
            <a:r>
              <a:rPr sz="500" spc="-50" dirty="0">
                <a:solidFill>
                  <a:srgbClr val="231F20"/>
                </a:solidFill>
                <a:latin typeface="Verdana"/>
                <a:cs typeface="Verdana"/>
              </a:rPr>
              <a:t>S</a:t>
            </a:r>
            <a:endParaRPr sz="500">
              <a:latin typeface="Verdana"/>
              <a:cs typeface="Verdana"/>
            </a:endParaRPr>
          </a:p>
        </p:txBody>
      </p:sp>
      <p:sp>
        <p:nvSpPr>
          <p:cNvPr id="81" name="object 81"/>
          <p:cNvSpPr txBox="1"/>
          <p:nvPr/>
        </p:nvSpPr>
        <p:spPr>
          <a:xfrm>
            <a:off x="6201383" y="8079069"/>
            <a:ext cx="201930" cy="101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500" dirty="0">
                <a:solidFill>
                  <a:srgbClr val="231F20"/>
                </a:solidFill>
                <a:latin typeface="Verdana"/>
                <a:cs typeface="Verdana"/>
              </a:rPr>
              <a:t>1</a:t>
            </a:r>
            <a:r>
              <a:rPr sz="500" spc="215" dirty="0">
                <a:solidFill>
                  <a:srgbClr val="231F20"/>
                </a:solidFill>
                <a:latin typeface="Verdana"/>
                <a:cs typeface="Verdana"/>
              </a:rPr>
              <a:t>  </a:t>
            </a:r>
            <a:r>
              <a:rPr sz="500" spc="-50" dirty="0">
                <a:solidFill>
                  <a:srgbClr val="231F20"/>
                </a:solidFill>
                <a:latin typeface="Verdana"/>
                <a:cs typeface="Verdana"/>
              </a:rPr>
              <a:t>2</a:t>
            </a:r>
            <a:endParaRPr sz="500">
              <a:latin typeface="Verdana"/>
              <a:cs typeface="Verdana"/>
            </a:endParaRPr>
          </a:p>
        </p:txBody>
      </p:sp>
      <p:graphicFrame>
        <p:nvGraphicFramePr>
          <p:cNvPr id="82" name="object 82"/>
          <p:cNvGraphicFramePr>
            <a:graphicFrameLocks noGrp="1"/>
          </p:cNvGraphicFramePr>
          <p:nvPr/>
        </p:nvGraphicFramePr>
        <p:xfrm>
          <a:off x="4166323" y="6913194"/>
          <a:ext cx="1022984" cy="61277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454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668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60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541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605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4731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4605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122555"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50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1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1D2E5B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50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2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1D2E5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50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3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75CFE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50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4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75CFE9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50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5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75CFE9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50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6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75CFE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50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7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75CF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22555"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50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8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75CFE9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50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9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75CFE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10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63699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11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63699A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12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63699A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13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63699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14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63699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2555"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15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63699A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16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63699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17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EBE83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18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EBE835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19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EBE83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20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EBE83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21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EBE83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22555"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22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EBE835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23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EBE83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24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F16B9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25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F16B9A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26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F16B9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27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F16B9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28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F16B9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22555"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29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F16B9A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30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F16B9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31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E5CDDD"/>
                    </a:solidFill>
                  </a:tcPr>
                </a:tc>
                <a:tc grid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83" name="object 83"/>
          <p:cNvSpPr txBox="1"/>
          <p:nvPr/>
        </p:nvSpPr>
        <p:spPr>
          <a:xfrm>
            <a:off x="4178359" y="6631200"/>
            <a:ext cx="970915" cy="276860"/>
          </a:xfrm>
          <a:prstGeom prst="rect">
            <a:avLst/>
          </a:prstGeom>
        </p:spPr>
        <p:txBody>
          <a:bodyPr vert="horz" wrap="square" lIns="0" tIns="58419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59"/>
              </a:spcBef>
            </a:pPr>
            <a:r>
              <a:rPr sz="600" spc="-10" dirty="0">
                <a:solidFill>
                  <a:srgbClr val="231F20"/>
                </a:solidFill>
                <a:latin typeface="Arial Black"/>
                <a:cs typeface="Arial Black"/>
              </a:rPr>
              <a:t>AGOSTO</a:t>
            </a:r>
            <a:endParaRPr sz="600">
              <a:latin typeface="Arial Black"/>
              <a:cs typeface="Arial Black"/>
            </a:endParaRPr>
          </a:p>
          <a:p>
            <a:pPr marL="34290">
              <a:lnSpc>
                <a:spcPct val="100000"/>
              </a:lnSpc>
              <a:spcBef>
                <a:spcPts val="300"/>
              </a:spcBef>
            </a:pPr>
            <a:r>
              <a:rPr sz="500" dirty="0">
                <a:solidFill>
                  <a:srgbClr val="231F20"/>
                </a:solidFill>
                <a:latin typeface="Verdana"/>
                <a:cs typeface="Verdana"/>
              </a:rPr>
              <a:t>D</a:t>
            </a:r>
            <a:r>
              <a:rPr sz="500" spc="225" dirty="0">
                <a:solidFill>
                  <a:srgbClr val="231F20"/>
                </a:solidFill>
                <a:latin typeface="Verdana"/>
                <a:cs typeface="Verdana"/>
              </a:rPr>
              <a:t>  </a:t>
            </a:r>
            <a:r>
              <a:rPr sz="500" dirty="0">
                <a:solidFill>
                  <a:srgbClr val="231F20"/>
                </a:solidFill>
                <a:latin typeface="Verdana"/>
                <a:cs typeface="Verdana"/>
              </a:rPr>
              <a:t>L</a:t>
            </a:r>
            <a:r>
              <a:rPr sz="500" spc="210" dirty="0">
                <a:solidFill>
                  <a:srgbClr val="231F20"/>
                </a:solidFill>
                <a:latin typeface="Verdana"/>
                <a:cs typeface="Verdana"/>
              </a:rPr>
              <a:t>  </a:t>
            </a:r>
            <a:r>
              <a:rPr sz="500" spc="50" dirty="0">
                <a:solidFill>
                  <a:srgbClr val="231F20"/>
                </a:solidFill>
                <a:latin typeface="Verdana"/>
                <a:cs typeface="Verdana"/>
              </a:rPr>
              <a:t>M</a:t>
            </a:r>
            <a:r>
              <a:rPr sz="500" spc="204" dirty="0">
                <a:solidFill>
                  <a:srgbClr val="231F20"/>
                </a:solidFill>
                <a:latin typeface="Verdana"/>
                <a:cs typeface="Verdana"/>
              </a:rPr>
              <a:t>  </a:t>
            </a:r>
            <a:r>
              <a:rPr sz="500" dirty="0">
                <a:solidFill>
                  <a:srgbClr val="231F20"/>
                </a:solidFill>
                <a:latin typeface="Verdana"/>
                <a:cs typeface="Verdana"/>
              </a:rPr>
              <a:t>X</a:t>
            </a:r>
            <a:r>
              <a:rPr sz="500" spc="254" dirty="0">
                <a:solidFill>
                  <a:srgbClr val="231F20"/>
                </a:solidFill>
                <a:latin typeface="Verdana"/>
                <a:cs typeface="Verdana"/>
              </a:rPr>
              <a:t>  </a:t>
            </a:r>
            <a:r>
              <a:rPr sz="500" dirty="0">
                <a:solidFill>
                  <a:srgbClr val="231F20"/>
                </a:solidFill>
                <a:latin typeface="Verdana"/>
                <a:cs typeface="Verdana"/>
              </a:rPr>
              <a:t>J</a:t>
            </a:r>
            <a:r>
              <a:rPr sz="500" spc="254" dirty="0">
                <a:solidFill>
                  <a:srgbClr val="231F20"/>
                </a:solidFill>
                <a:latin typeface="Verdana"/>
                <a:cs typeface="Verdana"/>
              </a:rPr>
              <a:t>  </a:t>
            </a:r>
            <a:r>
              <a:rPr sz="500" dirty="0">
                <a:solidFill>
                  <a:srgbClr val="231F20"/>
                </a:solidFill>
                <a:latin typeface="Verdana"/>
                <a:cs typeface="Verdana"/>
              </a:rPr>
              <a:t>V</a:t>
            </a:r>
            <a:r>
              <a:rPr sz="500" spc="240" dirty="0">
                <a:solidFill>
                  <a:srgbClr val="231F20"/>
                </a:solidFill>
                <a:latin typeface="Verdana"/>
                <a:cs typeface="Verdana"/>
              </a:rPr>
              <a:t>  </a:t>
            </a:r>
            <a:r>
              <a:rPr sz="500" spc="-50" dirty="0">
                <a:solidFill>
                  <a:srgbClr val="231F20"/>
                </a:solidFill>
                <a:latin typeface="Verdana"/>
                <a:cs typeface="Verdana"/>
              </a:rPr>
              <a:t>S</a:t>
            </a:r>
            <a:endParaRPr sz="500">
              <a:latin typeface="Verdana"/>
              <a:cs typeface="Verdana"/>
            </a:endParaRPr>
          </a:p>
        </p:txBody>
      </p:sp>
      <p:graphicFrame>
        <p:nvGraphicFramePr>
          <p:cNvPr id="84" name="object 84"/>
          <p:cNvGraphicFramePr>
            <a:graphicFrameLocks noGrp="1"/>
          </p:cNvGraphicFramePr>
          <p:nvPr/>
        </p:nvGraphicFramePr>
        <p:xfrm>
          <a:off x="8844026" y="6683788"/>
          <a:ext cx="1023618" cy="84137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4668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60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541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732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605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4541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46684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116839">
                <a:tc gridSpan="7">
                  <a:txBody>
                    <a:bodyPr/>
                    <a:lstStyle/>
                    <a:p>
                      <a:pPr marL="24130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sz="600" spc="-10" dirty="0">
                          <a:solidFill>
                            <a:srgbClr val="231F20"/>
                          </a:solidFill>
                          <a:latin typeface="Arial Black"/>
                          <a:cs typeface="Arial Black"/>
                        </a:rPr>
                        <a:t>AGOSTO</a:t>
                      </a:r>
                      <a:endParaRPr sz="600">
                        <a:latin typeface="Arial Black"/>
                        <a:cs typeface="Arial Black"/>
                      </a:endParaRPr>
                    </a:p>
                  </a:txBody>
                  <a:tcPr marL="0" marR="0" marT="5715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176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500" spc="-50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D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1778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500" spc="-50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L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17780" marB="0"/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500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M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1778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500" spc="-50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X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1778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500" spc="-50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J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1778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500" spc="-50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V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1778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500" spc="-50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S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1778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255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50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1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EBE83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50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2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EBE83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50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3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EBE83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50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4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EBE83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50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5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EBE83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2255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50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6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EBE83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50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7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EBE835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50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8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F16B9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50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9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F16B9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10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F16B9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11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F16B9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12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F16B9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2255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13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F16B9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14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F16B9A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15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E5CDD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16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E5CDD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17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E5CDD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18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E5CDDD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19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E5C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2255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20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E5CDD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21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E5CDDD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22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87369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23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87369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24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87369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25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87369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26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87369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2255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27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87369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28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873695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29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C1DEA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30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C1DEA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31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C1DEA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graphicFrame>
        <p:nvGraphicFramePr>
          <p:cNvPr id="85" name="object 85"/>
          <p:cNvGraphicFramePr>
            <a:graphicFrameLocks noGrp="1"/>
          </p:cNvGraphicFramePr>
          <p:nvPr/>
        </p:nvGraphicFramePr>
        <p:xfrm>
          <a:off x="3025597" y="6683788"/>
          <a:ext cx="1020444" cy="84137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454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668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60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541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477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4668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4541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116839">
                <a:tc gridSpan="7">
                  <a:txBody>
                    <a:bodyPr/>
                    <a:lstStyle/>
                    <a:p>
                      <a:pPr marL="24130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sz="600" spc="-10" dirty="0">
                          <a:solidFill>
                            <a:srgbClr val="231F20"/>
                          </a:solidFill>
                          <a:latin typeface="Arial Black"/>
                          <a:cs typeface="Arial Black"/>
                        </a:rPr>
                        <a:t>JULIO</a:t>
                      </a:r>
                      <a:endParaRPr sz="600">
                        <a:latin typeface="Arial Black"/>
                        <a:cs typeface="Arial Black"/>
                      </a:endParaRPr>
                    </a:p>
                  </a:txBody>
                  <a:tcPr marL="0" marR="0" marT="5715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1760"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500" spc="-50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D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1778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500" spc="-50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L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1778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500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M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1778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500" spc="-50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X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17780" marB="0"/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500" spc="-50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J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1778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500" spc="-50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V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1778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500" spc="-50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S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1778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2555">
                <a:tc grid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50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1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E5CDD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50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2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E5CDD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50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3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E5C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22555"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50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4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E5CDD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50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5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E5CDD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50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6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87369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50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7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873695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50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8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87369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50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9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87369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10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87369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22555"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11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87369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12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87369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13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C1DEA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14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C1DEA2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15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C1DEA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16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C1DEA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17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C1DEA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22555"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18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C1DEA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19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C1DEA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20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10141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21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101417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22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10141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23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10141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24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10141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22555"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25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10141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26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10141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27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1D2E5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28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1D2E5B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29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1D2E5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30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1D2E5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31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1D2E5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graphicFrame>
        <p:nvGraphicFramePr>
          <p:cNvPr id="86" name="object 86"/>
          <p:cNvGraphicFramePr>
            <a:graphicFrameLocks noGrp="1"/>
          </p:cNvGraphicFramePr>
          <p:nvPr/>
        </p:nvGraphicFramePr>
        <p:xfrm>
          <a:off x="7703299" y="6683788"/>
          <a:ext cx="1023619" cy="96392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4668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60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541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60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732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4604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4605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116839">
                <a:tc gridSpan="7">
                  <a:txBody>
                    <a:bodyPr/>
                    <a:lstStyle/>
                    <a:p>
                      <a:pPr marL="24130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sz="600" spc="-10" dirty="0">
                          <a:solidFill>
                            <a:srgbClr val="231F20"/>
                          </a:solidFill>
                          <a:latin typeface="Arial Black"/>
                          <a:cs typeface="Arial Black"/>
                        </a:rPr>
                        <a:t>JULIO</a:t>
                      </a:r>
                      <a:endParaRPr sz="600">
                        <a:latin typeface="Arial Black"/>
                        <a:cs typeface="Arial Black"/>
                      </a:endParaRPr>
                    </a:p>
                  </a:txBody>
                  <a:tcPr marL="0" marR="0" marT="5715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1760">
                <a:tc>
                  <a:txBody>
                    <a:bodyPr/>
                    <a:lstStyle/>
                    <a:p>
                      <a:pPr marL="46355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500" spc="-50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D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1778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500" spc="-50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L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17780" marB="0"/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500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M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17780" marB="0"/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500" spc="-50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X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17780" marB="0"/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500" spc="-50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J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1778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500" spc="-50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V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1778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500" spc="-50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S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1778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2555">
                <a:tc gridSpan="6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50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1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C1DEA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22555">
                <a:tc>
                  <a:txBody>
                    <a:bodyPr/>
                    <a:lstStyle/>
                    <a:p>
                      <a:pPr marL="54610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50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2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C1DEA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50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3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C1DEA2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50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4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1D2E5B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50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5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1D2E5B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50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6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1D2E5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50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7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1D2E5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50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8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1D2E5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22555">
                <a:tc>
                  <a:txBody>
                    <a:bodyPr/>
                    <a:lstStyle/>
                    <a:p>
                      <a:pPr marL="53340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50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9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1D2E5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10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1D2E5B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11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75CFE9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12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75CFE9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13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75CFE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14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75CFE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15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75CF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22555">
                <a:tc>
                  <a:txBody>
                    <a:bodyPr/>
                    <a:lstStyle/>
                    <a:p>
                      <a:pPr marL="41275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16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75CFE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17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75CFE9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18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101417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19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10141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20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10141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21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10141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22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10141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22555">
                <a:tc>
                  <a:txBody>
                    <a:bodyPr/>
                    <a:lstStyle/>
                    <a:p>
                      <a:pPr marL="36195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23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10141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24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101417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25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63699A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26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63699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27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63699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28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63699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29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63699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22555">
                <a:tc>
                  <a:txBody>
                    <a:bodyPr/>
                    <a:lstStyle/>
                    <a:p>
                      <a:pPr marL="33655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30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63699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31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63699A"/>
                    </a:solidFill>
                  </a:tcPr>
                </a:tc>
                <a:tc gridSpan="5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graphicFrame>
        <p:nvGraphicFramePr>
          <p:cNvPr id="87" name="object 87"/>
          <p:cNvGraphicFramePr>
            <a:graphicFrameLocks noGrp="1"/>
          </p:cNvGraphicFramePr>
          <p:nvPr/>
        </p:nvGraphicFramePr>
        <p:xfrm>
          <a:off x="1884870" y="6683788"/>
          <a:ext cx="1022982" cy="84137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4668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60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541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668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668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4478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46684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116839">
                <a:tc gridSpan="7">
                  <a:txBody>
                    <a:bodyPr/>
                    <a:lstStyle/>
                    <a:p>
                      <a:pPr marL="24130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sz="600" spc="-10" dirty="0">
                          <a:solidFill>
                            <a:srgbClr val="231F20"/>
                          </a:solidFill>
                          <a:latin typeface="Arial Black"/>
                          <a:cs typeface="Arial Black"/>
                        </a:rPr>
                        <a:t>JUNIO</a:t>
                      </a:r>
                      <a:endParaRPr sz="600">
                        <a:latin typeface="Arial Black"/>
                        <a:cs typeface="Arial Black"/>
                      </a:endParaRPr>
                    </a:p>
                  </a:txBody>
                  <a:tcPr marL="0" marR="0" marT="5715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176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500" spc="-50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D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1778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500" spc="-50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L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17780" marB="0"/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500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M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17780" marB="0"/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500" spc="-50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X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17780" marB="0"/>
                </a:tc>
                <a:tc>
                  <a:txBody>
                    <a:bodyPr/>
                    <a:lstStyle/>
                    <a:p>
                      <a:pPr marL="56515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500" spc="-50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J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1778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500" spc="-50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V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17780" marB="0"/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500" spc="-50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S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1778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255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50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1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75CFE9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50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2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75CFE9"/>
                    </a:solidFill>
                  </a:tcPr>
                </a:tc>
                <a:tc>
                  <a:txBody>
                    <a:bodyPr/>
                    <a:lstStyle/>
                    <a:p>
                      <a:pPr marL="54610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50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3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75CFE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50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4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75CFE9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50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5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75CF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2255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50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6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75CFE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50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7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75CFE9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50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8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63699A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50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9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63699A"/>
                    </a:solidFill>
                  </a:tcPr>
                </a:tc>
                <a:tc>
                  <a:txBody>
                    <a:bodyPr/>
                    <a:lstStyle/>
                    <a:p>
                      <a:pPr marL="40005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10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63699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11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63699A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12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63699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2255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13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63699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14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63699A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15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EBE835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16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EBE835"/>
                    </a:solidFill>
                  </a:tcPr>
                </a:tc>
                <a:tc>
                  <a:txBody>
                    <a:bodyPr/>
                    <a:lstStyle/>
                    <a:p>
                      <a:pPr marL="41910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17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EBE83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18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EBE835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19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EBE83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2255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20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EBE83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21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EBE835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22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F16B9A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23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F16B9A"/>
                    </a:solidFill>
                  </a:tcPr>
                </a:tc>
                <a:tc>
                  <a:txBody>
                    <a:bodyPr/>
                    <a:lstStyle/>
                    <a:p>
                      <a:pPr marL="33655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24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F16B9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25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F16B9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26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F16B9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2255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27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F16B9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28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F16B9A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29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E5CDDD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30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E5CDD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graphicFrame>
        <p:nvGraphicFramePr>
          <p:cNvPr id="88" name="object 88"/>
          <p:cNvGraphicFramePr>
            <a:graphicFrameLocks noGrp="1"/>
          </p:cNvGraphicFramePr>
          <p:nvPr/>
        </p:nvGraphicFramePr>
        <p:xfrm>
          <a:off x="6562572" y="6683788"/>
          <a:ext cx="1019808" cy="84137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454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668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60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541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477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4604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4541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116839">
                <a:tc gridSpan="7">
                  <a:txBody>
                    <a:bodyPr/>
                    <a:lstStyle/>
                    <a:p>
                      <a:pPr marL="24130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sz="600" spc="-10" dirty="0">
                          <a:solidFill>
                            <a:srgbClr val="231F20"/>
                          </a:solidFill>
                          <a:latin typeface="Arial Black"/>
                          <a:cs typeface="Arial Black"/>
                        </a:rPr>
                        <a:t>JUNIO</a:t>
                      </a:r>
                      <a:endParaRPr sz="600">
                        <a:latin typeface="Arial Black"/>
                        <a:cs typeface="Arial Black"/>
                      </a:endParaRPr>
                    </a:p>
                  </a:txBody>
                  <a:tcPr marL="0" marR="0" marT="5715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176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500" spc="-50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D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17780" marB="0"/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500" spc="-50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L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1778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500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M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1778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500" spc="-50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X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17780" marB="0"/>
                </a:tc>
                <a:tc>
                  <a:txBody>
                    <a:bodyPr/>
                    <a:lstStyle/>
                    <a:p>
                      <a:pPr marL="56515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500" spc="-50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J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17780" marB="0"/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500" spc="-50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V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1778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500" spc="-50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S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1778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2555">
                <a:tc grid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0960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50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1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EBE835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50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2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EBE83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50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3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EBE83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2255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50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4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EBE835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50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5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EBE83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50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6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F16B9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50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7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F16B9A"/>
                    </a:solidFill>
                  </a:tcPr>
                </a:tc>
                <a:tc>
                  <a:txBody>
                    <a:bodyPr/>
                    <a:lstStyle/>
                    <a:p>
                      <a:pPr marL="52069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50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8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F16B9A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50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9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F16B9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10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F16B9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2255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11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F16B9A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12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F16B9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13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E5CDD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14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E5CDDD"/>
                    </a:solidFill>
                  </a:tcPr>
                </a:tc>
                <a:tc>
                  <a:txBody>
                    <a:bodyPr/>
                    <a:lstStyle/>
                    <a:p>
                      <a:pPr marL="42545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15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E5CDDD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16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E5CDD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17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E5C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2255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18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E5CDDD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19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E5CDD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20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87369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21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873695"/>
                    </a:solidFill>
                  </a:tcPr>
                </a:tc>
                <a:tc>
                  <a:txBody>
                    <a:bodyPr/>
                    <a:lstStyle/>
                    <a:p>
                      <a:pPr marL="36195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22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873695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23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87369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24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87369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2255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25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87369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26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87369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27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C1DEA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28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C1DEA2"/>
                    </a:solidFill>
                  </a:tcPr>
                </a:tc>
                <a:tc>
                  <a:txBody>
                    <a:bodyPr/>
                    <a:lstStyle/>
                    <a:p>
                      <a:pPr marL="34925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29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C1DEA2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30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C1DEA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graphicFrame>
        <p:nvGraphicFramePr>
          <p:cNvPr id="89" name="object 89"/>
          <p:cNvGraphicFramePr>
            <a:graphicFrameLocks noGrp="1"/>
          </p:cNvGraphicFramePr>
          <p:nvPr/>
        </p:nvGraphicFramePr>
        <p:xfrm>
          <a:off x="744143" y="6683788"/>
          <a:ext cx="1023619" cy="96392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4668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60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541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60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732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4604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4605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116839">
                <a:tc gridSpan="7">
                  <a:txBody>
                    <a:bodyPr/>
                    <a:lstStyle/>
                    <a:p>
                      <a:pPr marL="24130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sz="600" spc="-20" dirty="0">
                          <a:solidFill>
                            <a:srgbClr val="231F20"/>
                          </a:solidFill>
                          <a:latin typeface="Arial Black"/>
                          <a:cs typeface="Arial Black"/>
                        </a:rPr>
                        <a:t>MAYO</a:t>
                      </a:r>
                      <a:endParaRPr sz="600">
                        <a:latin typeface="Arial Black"/>
                        <a:cs typeface="Arial Black"/>
                      </a:endParaRPr>
                    </a:p>
                  </a:txBody>
                  <a:tcPr marL="0" marR="0" marT="5715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1760">
                <a:tc>
                  <a:txBody>
                    <a:bodyPr/>
                    <a:lstStyle/>
                    <a:p>
                      <a:pPr marL="46355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500" spc="-50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D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1778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500" spc="-50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L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1778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500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M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17780" marB="0"/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500" spc="-50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X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17780" marB="0"/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500" spc="-50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J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1778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500" spc="-50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V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1778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500" spc="-50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S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1778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255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50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1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F16B9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22555">
                <a:tc>
                  <a:txBody>
                    <a:bodyPr/>
                    <a:lstStyle/>
                    <a:p>
                      <a:pPr marL="54610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50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2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F16B9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50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3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F16B9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50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4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E5CDDD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50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5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E5CDDD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50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6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E5CDD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50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7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E5CDD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50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8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E5C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22555">
                <a:tc>
                  <a:txBody>
                    <a:bodyPr/>
                    <a:lstStyle/>
                    <a:p>
                      <a:pPr marL="53340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50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9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E5CDD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10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E5CDD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11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873695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12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873695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13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87369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14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87369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15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87369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22555">
                <a:tc>
                  <a:txBody>
                    <a:bodyPr/>
                    <a:lstStyle/>
                    <a:p>
                      <a:pPr marL="41275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16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87369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17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87369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18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C1DEA2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19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C1DEA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20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C1DEA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21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C1DEA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22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C1DEA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22555">
                <a:tc>
                  <a:txBody>
                    <a:bodyPr/>
                    <a:lstStyle/>
                    <a:p>
                      <a:pPr marL="36195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23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C1DEA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24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C1DEA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25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1D2E5B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26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1D2E5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27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1D2E5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28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1D2E5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29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1D2E5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22555">
                <a:tc>
                  <a:txBody>
                    <a:bodyPr/>
                    <a:lstStyle/>
                    <a:p>
                      <a:pPr marL="33655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30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1D2E5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31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1D2E5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graphicFrame>
        <p:nvGraphicFramePr>
          <p:cNvPr id="90" name="object 90"/>
          <p:cNvGraphicFramePr>
            <a:graphicFrameLocks noGrp="1"/>
          </p:cNvGraphicFramePr>
          <p:nvPr/>
        </p:nvGraphicFramePr>
        <p:xfrm>
          <a:off x="5421845" y="6683788"/>
          <a:ext cx="1020442" cy="84137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460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60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60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541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477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4541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46684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116839">
                <a:tc gridSpan="7">
                  <a:txBody>
                    <a:bodyPr/>
                    <a:lstStyle/>
                    <a:p>
                      <a:pPr marL="24130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sz="600" spc="-20" dirty="0">
                          <a:solidFill>
                            <a:srgbClr val="231F20"/>
                          </a:solidFill>
                          <a:latin typeface="Arial Black"/>
                          <a:cs typeface="Arial Black"/>
                        </a:rPr>
                        <a:t>MAYO</a:t>
                      </a:r>
                      <a:endParaRPr sz="600">
                        <a:latin typeface="Arial Black"/>
                        <a:cs typeface="Arial Black"/>
                      </a:endParaRPr>
                    </a:p>
                  </a:txBody>
                  <a:tcPr marL="0" marR="0" marT="5715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176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500" spc="-50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D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1778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500" spc="-50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L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1778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500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M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1778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500" spc="-50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X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17780" marB="0"/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500" spc="-50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J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17780" marB="0"/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500" spc="-50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V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17780" marB="0"/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500" spc="-50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S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1778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255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50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1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87369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50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2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C1DEA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50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3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C1DEA2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50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4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C1DEA2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50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5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C1DEA2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50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6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C1DEA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2255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50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7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C1DEA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50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8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C1DEA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50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9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1D2E5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10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1D2E5B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11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1D2E5B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12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1D2E5B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13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1D2E5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2255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14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1D2E5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15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1D2E5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16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75CFE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17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75CFE9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18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75CFE9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19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75CFE9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20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75CF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2255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21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75CFE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22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75CFE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23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63699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24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63699A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25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63699A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26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63699A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27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63699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2255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28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63699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29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63699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30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EBE83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31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EBE83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graphicFrame>
        <p:nvGraphicFramePr>
          <p:cNvPr id="91" name="object 91"/>
          <p:cNvGraphicFramePr>
            <a:graphicFrameLocks noGrp="1"/>
          </p:cNvGraphicFramePr>
          <p:nvPr/>
        </p:nvGraphicFramePr>
        <p:xfrm>
          <a:off x="4166323" y="5533788"/>
          <a:ext cx="1019808" cy="84137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454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668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60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541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477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4604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4541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116839">
                <a:tc gridSpan="7">
                  <a:txBody>
                    <a:bodyPr/>
                    <a:lstStyle/>
                    <a:p>
                      <a:pPr marL="24130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sz="600" spc="-10" dirty="0">
                          <a:solidFill>
                            <a:srgbClr val="231F20"/>
                          </a:solidFill>
                          <a:latin typeface="Arial Black"/>
                          <a:cs typeface="Arial Black"/>
                        </a:rPr>
                        <a:t>ABRIL</a:t>
                      </a:r>
                      <a:endParaRPr sz="600">
                        <a:latin typeface="Arial Black"/>
                        <a:cs typeface="Arial Black"/>
                      </a:endParaRPr>
                    </a:p>
                  </a:txBody>
                  <a:tcPr marL="0" marR="0" marT="5715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1760"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500" spc="-50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D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1778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500" spc="-50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L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1778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500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M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17780" marB="0"/>
                </a:tc>
                <a:tc>
                  <a:txBody>
                    <a:bodyPr/>
                    <a:lstStyle/>
                    <a:p>
                      <a:pPr marL="51435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500" spc="-50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X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17780" marB="0"/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500" spc="-50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J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17780" marB="0"/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500" spc="-50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V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1778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500" spc="-50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S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1778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2555">
                <a:tc grid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50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1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1D2E5B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50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2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1D2E5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50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3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1D2E5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22555"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50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4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1D2E5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50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5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1D2E5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50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6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75CFE9"/>
                    </a:solidFill>
                  </a:tcPr>
                </a:tc>
                <a:tc>
                  <a:txBody>
                    <a:bodyPr/>
                    <a:lstStyle/>
                    <a:p>
                      <a:pPr marL="53340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50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7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75CFE9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50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8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75CFE9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50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9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75CFE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10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75CF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22555"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11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75CFE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12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75CFE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13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63699A"/>
                    </a:solidFill>
                  </a:tcPr>
                </a:tc>
                <a:tc>
                  <a:txBody>
                    <a:bodyPr/>
                    <a:lstStyle/>
                    <a:p>
                      <a:pPr marL="39370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14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63699A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15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63699A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16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63699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17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63699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22555"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18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63699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19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63699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20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EBE835"/>
                    </a:solidFill>
                  </a:tcPr>
                </a:tc>
                <a:tc>
                  <a:txBody>
                    <a:bodyPr/>
                    <a:lstStyle/>
                    <a:p>
                      <a:pPr marL="42545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21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EBE835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22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EBE835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23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EBE83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24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EBE83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22555"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25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EBE83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26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EBE83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27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F16B9A"/>
                    </a:solidFill>
                  </a:tcPr>
                </a:tc>
                <a:tc>
                  <a:txBody>
                    <a:bodyPr/>
                    <a:lstStyle/>
                    <a:p>
                      <a:pPr marL="33655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28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F16B9A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29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F16B9A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30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F16B9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92" name="object 92"/>
          <p:cNvSpPr txBox="1"/>
          <p:nvPr/>
        </p:nvSpPr>
        <p:spPr>
          <a:xfrm>
            <a:off x="8856055" y="5481201"/>
            <a:ext cx="970915" cy="276860"/>
          </a:xfrm>
          <a:prstGeom prst="rect">
            <a:avLst/>
          </a:prstGeom>
        </p:spPr>
        <p:txBody>
          <a:bodyPr vert="horz" wrap="square" lIns="0" tIns="58419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59"/>
              </a:spcBef>
            </a:pPr>
            <a:r>
              <a:rPr sz="600" spc="-10" dirty="0">
                <a:solidFill>
                  <a:srgbClr val="231F20"/>
                </a:solidFill>
                <a:latin typeface="Arial Black"/>
                <a:cs typeface="Arial Black"/>
              </a:rPr>
              <a:t>ABRIL</a:t>
            </a:r>
            <a:endParaRPr sz="600">
              <a:latin typeface="Arial Black"/>
              <a:cs typeface="Arial Black"/>
            </a:endParaRPr>
          </a:p>
          <a:p>
            <a:pPr marL="34290">
              <a:lnSpc>
                <a:spcPct val="100000"/>
              </a:lnSpc>
              <a:spcBef>
                <a:spcPts val="300"/>
              </a:spcBef>
            </a:pPr>
            <a:r>
              <a:rPr sz="500" dirty="0">
                <a:solidFill>
                  <a:srgbClr val="231F20"/>
                </a:solidFill>
                <a:latin typeface="Verdana"/>
                <a:cs typeface="Verdana"/>
              </a:rPr>
              <a:t>D</a:t>
            </a:r>
            <a:r>
              <a:rPr sz="500" spc="225" dirty="0">
                <a:solidFill>
                  <a:srgbClr val="231F20"/>
                </a:solidFill>
                <a:latin typeface="Verdana"/>
                <a:cs typeface="Verdana"/>
              </a:rPr>
              <a:t>  </a:t>
            </a:r>
            <a:r>
              <a:rPr sz="500" dirty="0">
                <a:solidFill>
                  <a:srgbClr val="231F20"/>
                </a:solidFill>
                <a:latin typeface="Verdana"/>
                <a:cs typeface="Verdana"/>
              </a:rPr>
              <a:t>L</a:t>
            </a:r>
            <a:r>
              <a:rPr sz="500" spc="210" dirty="0">
                <a:solidFill>
                  <a:srgbClr val="231F20"/>
                </a:solidFill>
                <a:latin typeface="Verdana"/>
                <a:cs typeface="Verdana"/>
              </a:rPr>
              <a:t>  </a:t>
            </a:r>
            <a:r>
              <a:rPr sz="500" spc="50" dirty="0">
                <a:solidFill>
                  <a:srgbClr val="231F20"/>
                </a:solidFill>
                <a:latin typeface="Verdana"/>
                <a:cs typeface="Verdana"/>
              </a:rPr>
              <a:t>M</a:t>
            </a:r>
            <a:r>
              <a:rPr sz="500" spc="204" dirty="0">
                <a:solidFill>
                  <a:srgbClr val="231F20"/>
                </a:solidFill>
                <a:latin typeface="Verdana"/>
                <a:cs typeface="Verdana"/>
              </a:rPr>
              <a:t>  </a:t>
            </a:r>
            <a:r>
              <a:rPr sz="500" dirty="0">
                <a:solidFill>
                  <a:srgbClr val="231F20"/>
                </a:solidFill>
                <a:latin typeface="Verdana"/>
                <a:cs typeface="Verdana"/>
              </a:rPr>
              <a:t>X</a:t>
            </a:r>
            <a:r>
              <a:rPr sz="500" spc="254" dirty="0">
                <a:solidFill>
                  <a:srgbClr val="231F20"/>
                </a:solidFill>
                <a:latin typeface="Verdana"/>
                <a:cs typeface="Verdana"/>
              </a:rPr>
              <a:t>  </a:t>
            </a:r>
            <a:r>
              <a:rPr sz="500" dirty="0">
                <a:solidFill>
                  <a:srgbClr val="231F20"/>
                </a:solidFill>
                <a:latin typeface="Verdana"/>
                <a:cs typeface="Verdana"/>
              </a:rPr>
              <a:t>J</a:t>
            </a:r>
            <a:r>
              <a:rPr sz="500" spc="254" dirty="0">
                <a:solidFill>
                  <a:srgbClr val="231F20"/>
                </a:solidFill>
                <a:latin typeface="Verdana"/>
                <a:cs typeface="Verdana"/>
              </a:rPr>
              <a:t>  </a:t>
            </a:r>
            <a:r>
              <a:rPr sz="500" dirty="0">
                <a:solidFill>
                  <a:srgbClr val="231F20"/>
                </a:solidFill>
                <a:latin typeface="Verdana"/>
                <a:cs typeface="Verdana"/>
              </a:rPr>
              <a:t>V</a:t>
            </a:r>
            <a:r>
              <a:rPr sz="500" spc="240" dirty="0">
                <a:solidFill>
                  <a:srgbClr val="231F20"/>
                </a:solidFill>
                <a:latin typeface="Verdana"/>
                <a:cs typeface="Verdana"/>
              </a:rPr>
              <a:t>  </a:t>
            </a:r>
            <a:r>
              <a:rPr sz="500" spc="-50" dirty="0">
                <a:solidFill>
                  <a:srgbClr val="231F20"/>
                </a:solidFill>
                <a:latin typeface="Verdana"/>
                <a:cs typeface="Verdana"/>
              </a:rPr>
              <a:t>S</a:t>
            </a:r>
            <a:endParaRPr sz="500">
              <a:latin typeface="Verdana"/>
              <a:cs typeface="Verdana"/>
            </a:endParaRPr>
          </a:p>
        </p:txBody>
      </p:sp>
      <p:sp>
        <p:nvSpPr>
          <p:cNvPr id="93" name="object 93"/>
          <p:cNvSpPr txBox="1"/>
          <p:nvPr/>
        </p:nvSpPr>
        <p:spPr>
          <a:xfrm>
            <a:off x="9721100" y="5763196"/>
            <a:ext cx="146685" cy="123189"/>
          </a:xfrm>
          <a:prstGeom prst="rect">
            <a:avLst/>
          </a:prstGeom>
          <a:solidFill>
            <a:srgbClr val="63699A"/>
          </a:solidFill>
        </p:spPr>
        <p:txBody>
          <a:bodyPr vert="horz" wrap="square" lIns="0" tIns="2857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225"/>
              </a:spcBef>
            </a:pPr>
            <a:r>
              <a:rPr sz="500" spc="-50" dirty="0">
                <a:solidFill>
                  <a:srgbClr val="FFFFFF"/>
                </a:solidFill>
                <a:latin typeface="Verdana"/>
                <a:cs typeface="Verdana"/>
              </a:rPr>
              <a:t>1</a:t>
            </a:r>
            <a:endParaRPr sz="500">
              <a:latin typeface="Verdana"/>
              <a:cs typeface="Verdana"/>
            </a:endParaRPr>
          </a:p>
        </p:txBody>
      </p:sp>
      <p:graphicFrame>
        <p:nvGraphicFramePr>
          <p:cNvPr id="94" name="object 94"/>
          <p:cNvGraphicFramePr>
            <a:graphicFrameLocks noGrp="1"/>
          </p:cNvGraphicFramePr>
          <p:nvPr/>
        </p:nvGraphicFramePr>
        <p:xfrm>
          <a:off x="8844026" y="5885878"/>
          <a:ext cx="1023620" cy="4902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447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73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541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60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732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4668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4605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122555"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50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2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63699A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50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3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63699A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50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4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EBE835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50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5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EBE835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50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6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EBE83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50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7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EBE83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50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8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EBE83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22555"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50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9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EBE835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10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EBE835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11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F16B9A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12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F16B9A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13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F16B9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14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F16B9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15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F16B9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2555"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16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F16B9A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17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F16B9A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18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E5CDDD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19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E5CDD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20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E5CDD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21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E5CDD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22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E5C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22555"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23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E5CDD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24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E5CDDD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25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873695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26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87369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27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87369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28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87369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29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87369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95" name="object 95"/>
          <p:cNvSpPr txBox="1"/>
          <p:nvPr/>
        </p:nvSpPr>
        <p:spPr>
          <a:xfrm>
            <a:off x="8844026" y="6376606"/>
            <a:ext cx="146685" cy="123189"/>
          </a:xfrm>
          <a:prstGeom prst="rect">
            <a:avLst/>
          </a:prstGeom>
          <a:solidFill>
            <a:srgbClr val="873695"/>
          </a:solidFill>
        </p:spPr>
        <p:txBody>
          <a:bodyPr vert="horz" wrap="square" lIns="0" tIns="28575" rIns="0" bIns="0" rtlCol="0">
            <a:spAutoFit/>
          </a:bodyPr>
          <a:lstStyle/>
          <a:p>
            <a:pPr marL="33655">
              <a:lnSpc>
                <a:spcPct val="100000"/>
              </a:lnSpc>
              <a:spcBef>
                <a:spcPts val="225"/>
              </a:spcBef>
            </a:pPr>
            <a:r>
              <a:rPr sz="500" spc="-25" dirty="0">
                <a:solidFill>
                  <a:srgbClr val="FFFFFF"/>
                </a:solidFill>
                <a:latin typeface="Verdana"/>
                <a:cs typeface="Verdana"/>
              </a:rPr>
              <a:t>30</a:t>
            </a:r>
            <a:endParaRPr sz="500">
              <a:latin typeface="Verdana"/>
              <a:cs typeface="Verdana"/>
            </a:endParaRPr>
          </a:p>
        </p:txBody>
      </p:sp>
      <p:graphicFrame>
        <p:nvGraphicFramePr>
          <p:cNvPr id="96" name="object 96"/>
          <p:cNvGraphicFramePr>
            <a:graphicFrameLocks noGrp="1"/>
          </p:cNvGraphicFramePr>
          <p:nvPr/>
        </p:nvGraphicFramePr>
        <p:xfrm>
          <a:off x="3025597" y="5533788"/>
          <a:ext cx="1020442" cy="84137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460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60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60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541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477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4541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46684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116839">
                <a:tc gridSpan="7">
                  <a:txBody>
                    <a:bodyPr/>
                    <a:lstStyle/>
                    <a:p>
                      <a:pPr marL="24130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sz="600" spc="-10" dirty="0">
                          <a:solidFill>
                            <a:srgbClr val="231F20"/>
                          </a:solidFill>
                          <a:latin typeface="Arial Black"/>
                          <a:cs typeface="Arial Black"/>
                        </a:rPr>
                        <a:t>MARZO</a:t>
                      </a:r>
                      <a:endParaRPr sz="600">
                        <a:latin typeface="Arial Black"/>
                        <a:cs typeface="Arial Black"/>
                      </a:endParaRPr>
                    </a:p>
                  </a:txBody>
                  <a:tcPr marL="0" marR="0" marT="5715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176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500" spc="-50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D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1778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500" spc="-50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L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1778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500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M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1778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500" spc="-50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X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17780" marB="0"/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500" spc="-50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J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17780" marB="0"/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500" spc="-50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V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17780" marB="0"/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500" spc="-50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S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1778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255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50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1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EBE83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50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2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F16B9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50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3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F16B9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50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4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F16B9A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50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5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F16B9A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50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6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F16B9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2255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50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7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F16B9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50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8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F16B9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50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9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E5CDD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10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E5CDDD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11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E5CDDD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12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E5CDDD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13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E5C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2255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14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E5CDD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15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E5CDD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16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87369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17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873695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18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873695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19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873695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20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87369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2255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21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87369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22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87369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23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C1DEA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24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C1DEA2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25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C1DEA2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26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C1DEA2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27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C1DEA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2255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28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C1DEA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29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C1DEA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30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1D2E5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31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1D2E5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97" name="object 97"/>
          <p:cNvSpPr/>
          <p:nvPr/>
        </p:nvSpPr>
        <p:spPr>
          <a:xfrm>
            <a:off x="8141830" y="5763196"/>
            <a:ext cx="584835" cy="123189"/>
          </a:xfrm>
          <a:custGeom>
            <a:avLst/>
            <a:gdLst/>
            <a:ahLst/>
            <a:cxnLst/>
            <a:rect l="l" t="t" r="r" b="b"/>
            <a:pathLst>
              <a:path w="584834" h="123189">
                <a:moveTo>
                  <a:pt x="146177" y="0"/>
                </a:moveTo>
                <a:lnTo>
                  <a:pt x="0" y="0"/>
                </a:lnTo>
                <a:lnTo>
                  <a:pt x="0" y="122694"/>
                </a:lnTo>
                <a:lnTo>
                  <a:pt x="146177" y="122694"/>
                </a:lnTo>
                <a:lnTo>
                  <a:pt x="146177" y="0"/>
                </a:lnTo>
                <a:close/>
              </a:path>
              <a:path w="584834" h="123189">
                <a:moveTo>
                  <a:pt x="584720" y="0"/>
                </a:moveTo>
                <a:lnTo>
                  <a:pt x="438543" y="0"/>
                </a:lnTo>
                <a:lnTo>
                  <a:pt x="292366" y="0"/>
                </a:lnTo>
                <a:lnTo>
                  <a:pt x="146189" y="0"/>
                </a:lnTo>
                <a:lnTo>
                  <a:pt x="146189" y="122694"/>
                </a:lnTo>
                <a:lnTo>
                  <a:pt x="292366" y="122694"/>
                </a:lnTo>
                <a:lnTo>
                  <a:pt x="438543" y="122694"/>
                </a:lnTo>
                <a:lnTo>
                  <a:pt x="584720" y="122694"/>
                </a:lnTo>
                <a:lnTo>
                  <a:pt x="584720" y="0"/>
                </a:lnTo>
                <a:close/>
              </a:path>
            </a:pathLst>
          </a:custGeom>
          <a:solidFill>
            <a:srgbClr val="87369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8" name="object 98"/>
          <p:cNvSpPr txBox="1"/>
          <p:nvPr/>
        </p:nvSpPr>
        <p:spPr>
          <a:xfrm>
            <a:off x="7715329" y="5481201"/>
            <a:ext cx="970915" cy="276860"/>
          </a:xfrm>
          <a:prstGeom prst="rect">
            <a:avLst/>
          </a:prstGeom>
        </p:spPr>
        <p:txBody>
          <a:bodyPr vert="horz" wrap="square" lIns="0" tIns="58419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59"/>
              </a:spcBef>
            </a:pPr>
            <a:r>
              <a:rPr sz="600" spc="-10" dirty="0">
                <a:solidFill>
                  <a:srgbClr val="231F20"/>
                </a:solidFill>
                <a:latin typeface="Arial Black"/>
                <a:cs typeface="Arial Black"/>
              </a:rPr>
              <a:t>MARZO</a:t>
            </a:r>
            <a:endParaRPr sz="600">
              <a:latin typeface="Arial Black"/>
              <a:cs typeface="Arial Black"/>
            </a:endParaRPr>
          </a:p>
          <a:p>
            <a:pPr marL="34290">
              <a:lnSpc>
                <a:spcPct val="100000"/>
              </a:lnSpc>
              <a:spcBef>
                <a:spcPts val="300"/>
              </a:spcBef>
            </a:pPr>
            <a:r>
              <a:rPr sz="500" dirty="0">
                <a:solidFill>
                  <a:srgbClr val="231F20"/>
                </a:solidFill>
                <a:latin typeface="Verdana"/>
                <a:cs typeface="Verdana"/>
              </a:rPr>
              <a:t>D</a:t>
            </a:r>
            <a:r>
              <a:rPr sz="500" spc="225" dirty="0">
                <a:solidFill>
                  <a:srgbClr val="231F20"/>
                </a:solidFill>
                <a:latin typeface="Verdana"/>
                <a:cs typeface="Verdana"/>
              </a:rPr>
              <a:t>  </a:t>
            </a:r>
            <a:r>
              <a:rPr sz="500" dirty="0">
                <a:solidFill>
                  <a:srgbClr val="231F20"/>
                </a:solidFill>
                <a:latin typeface="Verdana"/>
                <a:cs typeface="Verdana"/>
              </a:rPr>
              <a:t>L</a:t>
            </a:r>
            <a:r>
              <a:rPr sz="500" spc="210" dirty="0">
                <a:solidFill>
                  <a:srgbClr val="231F20"/>
                </a:solidFill>
                <a:latin typeface="Verdana"/>
                <a:cs typeface="Verdana"/>
              </a:rPr>
              <a:t>  </a:t>
            </a:r>
            <a:r>
              <a:rPr sz="500" spc="50" dirty="0">
                <a:solidFill>
                  <a:srgbClr val="231F20"/>
                </a:solidFill>
                <a:latin typeface="Verdana"/>
                <a:cs typeface="Verdana"/>
              </a:rPr>
              <a:t>M</a:t>
            </a:r>
            <a:r>
              <a:rPr sz="500" spc="204" dirty="0">
                <a:solidFill>
                  <a:srgbClr val="231F20"/>
                </a:solidFill>
                <a:latin typeface="Verdana"/>
                <a:cs typeface="Verdana"/>
              </a:rPr>
              <a:t>  </a:t>
            </a:r>
            <a:r>
              <a:rPr sz="500" dirty="0">
                <a:solidFill>
                  <a:srgbClr val="231F20"/>
                </a:solidFill>
                <a:latin typeface="Verdana"/>
                <a:cs typeface="Verdana"/>
              </a:rPr>
              <a:t>X</a:t>
            </a:r>
            <a:r>
              <a:rPr sz="500" spc="254" dirty="0">
                <a:solidFill>
                  <a:srgbClr val="231F20"/>
                </a:solidFill>
                <a:latin typeface="Verdana"/>
                <a:cs typeface="Verdana"/>
              </a:rPr>
              <a:t>  </a:t>
            </a:r>
            <a:r>
              <a:rPr sz="500" dirty="0">
                <a:solidFill>
                  <a:srgbClr val="231F20"/>
                </a:solidFill>
                <a:latin typeface="Verdana"/>
                <a:cs typeface="Verdana"/>
              </a:rPr>
              <a:t>J</a:t>
            </a:r>
            <a:r>
              <a:rPr sz="500" spc="254" dirty="0">
                <a:solidFill>
                  <a:srgbClr val="231F20"/>
                </a:solidFill>
                <a:latin typeface="Verdana"/>
                <a:cs typeface="Verdana"/>
              </a:rPr>
              <a:t>  </a:t>
            </a:r>
            <a:r>
              <a:rPr sz="500" dirty="0">
                <a:solidFill>
                  <a:srgbClr val="231F20"/>
                </a:solidFill>
                <a:latin typeface="Verdana"/>
                <a:cs typeface="Verdana"/>
              </a:rPr>
              <a:t>V</a:t>
            </a:r>
            <a:r>
              <a:rPr sz="500" spc="240" dirty="0">
                <a:solidFill>
                  <a:srgbClr val="231F20"/>
                </a:solidFill>
                <a:latin typeface="Verdana"/>
                <a:cs typeface="Verdana"/>
              </a:rPr>
              <a:t>  </a:t>
            </a:r>
            <a:r>
              <a:rPr sz="500" spc="-50" dirty="0">
                <a:solidFill>
                  <a:srgbClr val="231F20"/>
                </a:solidFill>
                <a:latin typeface="Verdana"/>
                <a:cs typeface="Verdana"/>
              </a:rPr>
              <a:t>S</a:t>
            </a:r>
            <a:endParaRPr sz="500">
              <a:latin typeface="Verdana"/>
              <a:cs typeface="Verdana"/>
            </a:endParaRPr>
          </a:p>
        </p:txBody>
      </p:sp>
      <p:sp>
        <p:nvSpPr>
          <p:cNvPr id="99" name="object 99"/>
          <p:cNvSpPr txBox="1"/>
          <p:nvPr/>
        </p:nvSpPr>
        <p:spPr>
          <a:xfrm>
            <a:off x="8190479" y="5779067"/>
            <a:ext cx="497205" cy="101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500" dirty="0">
                <a:solidFill>
                  <a:srgbClr val="FFFFFF"/>
                </a:solidFill>
                <a:latin typeface="Verdana"/>
                <a:cs typeface="Verdana"/>
              </a:rPr>
              <a:t>1</a:t>
            </a:r>
            <a:r>
              <a:rPr sz="500" spc="245" dirty="0">
                <a:solidFill>
                  <a:srgbClr val="FFFFFF"/>
                </a:solidFill>
                <a:latin typeface="Verdana"/>
                <a:cs typeface="Verdana"/>
              </a:rPr>
              <a:t>  </a:t>
            </a:r>
            <a:r>
              <a:rPr sz="500" dirty="0">
                <a:solidFill>
                  <a:srgbClr val="FFFFFF"/>
                </a:solidFill>
                <a:latin typeface="Verdana"/>
                <a:cs typeface="Verdana"/>
              </a:rPr>
              <a:t>2</a:t>
            </a:r>
            <a:r>
              <a:rPr sz="500" spc="225" dirty="0">
                <a:solidFill>
                  <a:srgbClr val="FFFFFF"/>
                </a:solidFill>
                <a:latin typeface="Verdana"/>
                <a:cs typeface="Verdana"/>
              </a:rPr>
              <a:t>  </a:t>
            </a:r>
            <a:r>
              <a:rPr sz="500" dirty="0">
                <a:solidFill>
                  <a:srgbClr val="FFFFFF"/>
                </a:solidFill>
                <a:latin typeface="Verdana"/>
                <a:cs typeface="Verdana"/>
              </a:rPr>
              <a:t>3</a:t>
            </a:r>
            <a:r>
              <a:rPr sz="500" spc="215" dirty="0">
                <a:solidFill>
                  <a:srgbClr val="FFFFFF"/>
                </a:solidFill>
                <a:latin typeface="Verdana"/>
                <a:cs typeface="Verdana"/>
              </a:rPr>
              <a:t>  </a:t>
            </a:r>
            <a:r>
              <a:rPr sz="500" spc="-50" dirty="0">
                <a:solidFill>
                  <a:srgbClr val="FFFFFF"/>
                </a:solidFill>
                <a:latin typeface="Verdana"/>
                <a:cs typeface="Verdana"/>
              </a:rPr>
              <a:t>4</a:t>
            </a:r>
            <a:endParaRPr sz="500">
              <a:latin typeface="Verdana"/>
              <a:cs typeface="Verdana"/>
            </a:endParaRPr>
          </a:p>
        </p:txBody>
      </p:sp>
      <p:graphicFrame>
        <p:nvGraphicFramePr>
          <p:cNvPr id="100" name="object 100"/>
          <p:cNvGraphicFramePr>
            <a:graphicFrameLocks noGrp="1"/>
          </p:cNvGraphicFramePr>
          <p:nvPr/>
        </p:nvGraphicFramePr>
        <p:xfrm>
          <a:off x="7703299" y="5885878"/>
          <a:ext cx="1021712" cy="4902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454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731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668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477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668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4541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4541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122555"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50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5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873695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50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6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87369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50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7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C1DEA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50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8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C1DEA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50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9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C1DEA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10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C1DEA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11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C1DEA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22555"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12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C1DEA2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13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C1DEA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14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1D2E5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15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1D2E5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16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1D2E5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17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1D2E5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18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1D2E5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2555"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19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1D2E5B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20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1D2E5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21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75CFE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22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75CFE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23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75CFE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24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75CFE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25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75CF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22555"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26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75CFE9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27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75CFE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28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63699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29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63699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30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63699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31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63699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101" name="object 101"/>
          <p:cNvGraphicFramePr>
            <a:graphicFrameLocks noGrp="1"/>
          </p:cNvGraphicFramePr>
          <p:nvPr/>
        </p:nvGraphicFramePr>
        <p:xfrm>
          <a:off x="1884870" y="5533788"/>
          <a:ext cx="1022980" cy="84137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460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60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477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795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477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4604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47319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116839">
                <a:tc gridSpan="7">
                  <a:txBody>
                    <a:bodyPr/>
                    <a:lstStyle/>
                    <a:p>
                      <a:pPr marL="24130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sz="600" spc="-10" dirty="0">
                          <a:solidFill>
                            <a:srgbClr val="231F20"/>
                          </a:solidFill>
                          <a:latin typeface="Arial Black"/>
                          <a:cs typeface="Arial Black"/>
                        </a:rPr>
                        <a:t>FEBRERO</a:t>
                      </a:r>
                      <a:endParaRPr sz="600">
                        <a:latin typeface="Arial Black"/>
                        <a:cs typeface="Arial Black"/>
                      </a:endParaRPr>
                    </a:p>
                  </a:txBody>
                  <a:tcPr marL="0" marR="0" marT="5715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176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500" spc="-50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D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1778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500" spc="-50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L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17780" marB="0"/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500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M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1778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500" spc="-50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X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1778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500" spc="-50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J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17780" marB="0"/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500" spc="-50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V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17780" marB="0"/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500" spc="-50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S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1778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255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50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1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/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50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2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1D2E5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50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3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1D2E5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50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4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1D2E5B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50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5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1D2E5B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50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6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1D2E5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2255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50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7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1D2E5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50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8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1D2E5B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50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9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75CFE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10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75CFE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11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75CFE9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12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75CFE9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13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75CF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2255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14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75CFE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15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75CFE9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16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63699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17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63699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18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63699A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19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63699A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20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63699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2255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21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63699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22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63699A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23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EBE83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24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EBE83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25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EBE835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26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EBE835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27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EBE83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2255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28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EBE83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graphicFrame>
        <p:nvGraphicFramePr>
          <p:cNvPr id="102" name="object 102"/>
          <p:cNvGraphicFramePr>
            <a:graphicFrameLocks noGrp="1"/>
          </p:cNvGraphicFramePr>
          <p:nvPr/>
        </p:nvGraphicFramePr>
        <p:xfrm>
          <a:off x="6562572" y="5533788"/>
          <a:ext cx="1022981" cy="84137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4668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60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604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477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795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4478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46684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116839">
                <a:tc gridSpan="7">
                  <a:txBody>
                    <a:bodyPr/>
                    <a:lstStyle/>
                    <a:p>
                      <a:pPr marL="24130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sz="600" spc="-10" dirty="0">
                          <a:solidFill>
                            <a:srgbClr val="231F20"/>
                          </a:solidFill>
                          <a:latin typeface="Arial Black"/>
                          <a:cs typeface="Arial Black"/>
                        </a:rPr>
                        <a:t>FEBRERO</a:t>
                      </a:r>
                      <a:endParaRPr sz="600">
                        <a:latin typeface="Arial Black"/>
                        <a:cs typeface="Arial Black"/>
                      </a:endParaRPr>
                    </a:p>
                  </a:txBody>
                  <a:tcPr marL="0" marR="0" marT="5715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176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500" spc="-50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D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1778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500" spc="-50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L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1778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500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M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17780" marB="0"/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500" spc="-50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X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17780" marB="0"/>
                </a:tc>
                <a:tc>
                  <a:txBody>
                    <a:bodyPr/>
                    <a:lstStyle/>
                    <a:p>
                      <a:pPr marL="57785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500" spc="-50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J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1778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500" spc="-50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V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17780" marB="0"/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500" spc="-50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S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1778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255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50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1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63699A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50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2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63699A"/>
                    </a:solidFill>
                  </a:tcPr>
                </a:tc>
                <a:tc>
                  <a:txBody>
                    <a:bodyPr/>
                    <a:lstStyle/>
                    <a:p>
                      <a:pPr marL="55880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50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3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63699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50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4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63699A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50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5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63699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2255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50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6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63699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50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7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63699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50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8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EBE835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50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9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EBE835"/>
                    </a:solidFill>
                  </a:tcPr>
                </a:tc>
                <a:tc>
                  <a:txBody>
                    <a:bodyPr/>
                    <a:lstStyle/>
                    <a:p>
                      <a:pPr marL="41275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10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EBE83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11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EBE835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12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EBE83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2255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13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EBE83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14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EBE83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15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F16B9A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16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F16B9A"/>
                    </a:solidFill>
                  </a:tcPr>
                </a:tc>
                <a:tc>
                  <a:txBody>
                    <a:bodyPr/>
                    <a:lstStyle/>
                    <a:p>
                      <a:pPr marL="43180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17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F16B9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18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F16B9A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19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F16B9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2255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20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F16B9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21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F16B9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22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E5CDDD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23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E5CDDD"/>
                    </a:solidFill>
                  </a:tcPr>
                </a:tc>
                <a:tc>
                  <a:txBody>
                    <a:bodyPr/>
                    <a:lstStyle/>
                    <a:p>
                      <a:pPr marL="34925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24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E5CDD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25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E5CDD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26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E5C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2255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27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E5CDD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28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E5CDD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29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87369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graphicFrame>
        <p:nvGraphicFramePr>
          <p:cNvPr id="103" name="object 103"/>
          <p:cNvGraphicFramePr>
            <a:graphicFrameLocks noGrp="1"/>
          </p:cNvGraphicFramePr>
          <p:nvPr/>
        </p:nvGraphicFramePr>
        <p:xfrm>
          <a:off x="744143" y="5533788"/>
          <a:ext cx="1022983" cy="96392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460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60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541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732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605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4541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46684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116839">
                <a:tc gridSpan="7">
                  <a:txBody>
                    <a:bodyPr/>
                    <a:lstStyle/>
                    <a:p>
                      <a:pPr marL="24130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sz="600" spc="-10" dirty="0">
                          <a:solidFill>
                            <a:srgbClr val="231F20"/>
                          </a:solidFill>
                          <a:latin typeface="Arial Black"/>
                          <a:cs typeface="Arial Black"/>
                        </a:rPr>
                        <a:t>ENERO</a:t>
                      </a:r>
                      <a:endParaRPr sz="600">
                        <a:latin typeface="Arial Black"/>
                        <a:cs typeface="Arial Black"/>
                      </a:endParaRPr>
                    </a:p>
                  </a:txBody>
                  <a:tcPr marL="0" marR="0" marT="5715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1760">
                <a:tc>
                  <a:txBody>
                    <a:bodyPr/>
                    <a:lstStyle/>
                    <a:p>
                      <a:pPr marL="46355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500" spc="-50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D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1778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500" spc="-50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L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17780" marB="0"/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500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M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17780" marB="0"/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500" spc="-50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X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1778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500" spc="-50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J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17780" marB="0"/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500" spc="-50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V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17780" marB="0"/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500" spc="-50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S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1778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255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50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1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F16B9A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50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2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F16B9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22555">
                <a:tc>
                  <a:txBody>
                    <a:bodyPr/>
                    <a:lstStyle/>
                    <a:p>
                      <a:pPr marL="54610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50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3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F16B9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50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4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F16B9A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50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5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E5CDDD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50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6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E5CDD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50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7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E5CDDD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50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8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E5CDDD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50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9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E5C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22555">
                <a:tc>
                  <a:txBody>
                    <a:bodyPr/>
                    <a:lstStyle/>
                    <a:p>
                      <a:pPr marL="40005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10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E5CDD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11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E5CDDD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12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873695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13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87369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14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873695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15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873695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16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87369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22555">
                <a:tc>
                  <a:txBody>
                    <a:bodyPr/>
                    <a:lstStyle/>
                    <a:p>
                      <a:pPr marL="41910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17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87369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18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873695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19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10141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20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10141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21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101417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22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101417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23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10141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22555">
                <a:tc>
                  <a:txBody>
                    <a:bodyPr/>
                    <a:lstStyle/>
                    <a:p>
                      <a:pPr marL="33655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24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10141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25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101417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26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C1DEA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27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C1DEA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28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C1DEA2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29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C1DEA2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30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C1DEA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22555">
                <a:tc>
                  <a:txBody>
                    <a:bodyPr/>
                    <a:lstStyle/>
                    <a:p>
                      <a:pPr marL="43180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31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C1DEA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104" name="object 104"/>
          <p:cNvSpPr txBox="1"/>
          <p:nvPr/>
        </p:nvSpPr>
        <p:spPr>
          <a:xfrm>
            <a:off x="5433876" y="5481201"/>
            <a:ext cx="970915" cy="276860"/>
          </a:xfrm>
          <a:prstGeom prst="rect">
            <a:avLst/>
          </a:prstGeom>
        </p:spPr>
        <p:txBody>
          <a:bodyPr vert="horz" wrap="square" lIns="0" tIns="58419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59"/>
              </a:spcBef>
            </a:pPr>
            <a:r>
              <a:rPr sz="600" spc="-10" dirty="0">
                <a:solidFill>
                  <a:srgbClr val="231F20"/>
                </a:solidFill>
                <a:latin typeface="Arial Black"/>
                <a:cs typeface="Arial Black"/>
              </a:rPr>
              <a:t>ENERO</a:t>
            </a:r>
            <a:endParaRPr sz="600">
              <a:latin typeface="Arial Black"/>
              <a:cs typeface="Arial Black"/>
            </a:endParaRPr>
          </a:p>
          <a:p>
            <a:pPr marL="34290">
              <a:lnSpc>
                <a:spcPct val="100000"/>
              </a:lnSpc>
              <a:spcBef>
                <a:spcPts val="300"/>
              </a:spcBef>
            </a:pPr>
            <a:r>
              <a:rPr sz="500" dirty="0">
                <a:solidFill>
                  <a:srgbClr val="231F20"/>
                </a:solidFill>
                <a:latin typeface="Verdana"/>
                <a:cs typeface="Verdana"/>
              </a:rPr>
              <a:t>D</a:t>
            </a:r>
            <a:r>
              <a:rPr sz="500" spc="225" dirty="0">
                <a:solidFill>
                  <a:srgbClr val="231F20"/>
                </a:solidFill>
                <a:latin typeface="Verdana"/>
                <a:cs typeface="Verdana"/>
              </a:rPr>
              <a:t>  </a:t>
            </a:r>
            <a:r>
              <a:rPr sz="500" dirty="0">
                <a:solidFill>
                  <a:srgbClr val="231F20"/>
                </a:solidFill>
                <a:latin typeface="Verdana"/>
                <a:cs typeface="Verdana"/>
              </a:rPr>
              <a:t>L</a:t>
            </a:r>
            <a:r>
              <a:rPr sz="500" spc="210" dirty="0">
                <a:solidFill>
                  <a:srgbClr val="231F20"/>
                </a:solidFill>
                <a:latin typeface="Verdana"/>
                <a:cs typeface="Verdana"/>
              </a:rPr>
              <a:t>  </a:t>
            </a:r>
            <a:r>
              <a:rPr sz="500" spc="50" dirty="0">
                <a:solidFill>
                  <a:srgbClr val="231F20"/>
                </a:solidFill>
                <a:latin typeface="Verdana"/>
                <a:cs typeface="Verdana"/>
              </a:rPr>
              <a:t>M</a:t>
            </a:r>
            <a:r>
              <a:rPr sz="500" spc="204" dirty="0">
                <a:solidFill>
                  <a:srgbClr val="231F20"/>
                </a:solidFill>
                <a:latin typeface="Verdana"/>
                <a:cs typeface="Verdana"/>
              </a:rPr>
              <a:t>  </a:t>
            </a:r>
            <a:r>
              <a:rPr sz="500" dirty="0">
                <a:solidFill>
                  <a:srgbClr val="231F20"/>
                </a:solidFill>
                <a:latin typeface="Verdana"/>
                <a:cs typeface="Verdana"/>
              </a:rPr>
              <a:t>X</a:t>
            </a:r>
            <a:r>
              <a:rPr sz="500" spc="254" dirty="0">
                <a:solidFill>
                  <a:srgbClr val="231F20"/>
                </a:solidFill>
                <a:latin typeface="Verdana"/>
                <a:cs typeface="Verdana"/>
              </a:rPr>
              <a:t>  </a:t>
            </a:r>
            <a:r>
              <a:rPr sz="500" dirty="0">
                <a:solidFill>
                  <a:srgbClr val="231F20"/>
                </a:solidFill>
                <a:latin typeface="Verdana"/>
                <a:cs typeface="Verdana"/>
              </a:rPr>
              <a:t>J</a:t>
            </a:r>
            <a:r>
              <a:rPr sz="500" spc="254" dirty="0">
                <a:solidFill>
                  <a:srgbClr val="231F20"/>
                </a:solidFill>
                <a:latin typeface="Verdana"/>
                <a:cs typeface="Verdana"/>
              </a:rPr>
              <a:t>  </a:t>
            </a:r>
            <a:r>
              <a:rPr sz="500" dirty="0">
                <a:solidFill>
                  <a:srgbClr val="231F20"/>
                </a:solidFill>
                <a:latin typeface="Verdana"/>
                <a:cs typeface="Verdana"/>
              </a:rPr>
              <a:t>V</a:t>
            </a:r>
            <a:r>
              <a:rPr sz="500" spc="240" dirty="0">
                <a:solidFill>
                  <a:srgbClr val="231F20"/>
                </a:solidFill>
                <a:latin typeface="Verdana"/>
                <a:cs typeface="Verdana"/>
              </a:rPr>
              <a:t>  </a:t>
            </a:r>
            <a:r>
              <a:rPr sz="500" spc="-50" dirty="0">
                <a:solidFill>
                  <a:srgbClr val="231F20"/>
                </a:solidFill>
                <a:latin typeface="Verdana"/>
                <a:cs typeface="Verdana"/>
              </a:rPr>
              <a:t>S</a:t>
            </a:r>
            <a:endParaRPr sz="500">
              <a:latin typeface="Verdana"/>
              <a:cs typeface="Verdana"/>
            </a:endParaRPr>
          </a:p>
        </p:txBody>
      </p:sp>
      <p:sp>
        <p:nvSpPr>
          <p:cNvPr id="105" name="object 105"/>
          <p:cNvSpPr txBox="1"/>
          <p:nvPr/>
        </p:nvSpPr>
        <p:spPr>
          <a:xfrm>
            <a:off x="6298920" y="5763196"/>
            <a:ext cx="146685" cy="123189"/>
          </a:xfrm>
          <a:prstGeom prst="rect">
            <a:avLst/>
          </a:prstGeom>
          <a:solidFill>
            <a:srgbClr val="873695"/>
          </a:solidFill>
        </p:spPr>
        <p:txBody>
          <a:bodyPr vert="horz" wrap="square" lIns="0" tIns="2857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225"/>
              </a:spcBef>
            </a:pPr>
            <a:r>
              <a:rPr sz="500" spc="-50" dirty="0">
                <a:solidFill>
                  <a:srgbClr val="FFFFFF"/>
                </a:solidFill>
                <a:latin typeface="Verdana"/>
                <a:cs typeface="Verdana"/>
              </a:rPr>
              <a:t>1</a:t>
            </a:r>
            <a:endParaRPr sz="500">
              <a:latin typeface="Verdana"/>
              <a:cs typeface="Verdana"/>
            </a:endParaRPr>
          </a:p>
        </p:txBody>
      </p:sp>
      <p:graphicFrame>
        <p:nvGraphicFramePr>
          <p:cNvPr id="106" name="object 106"/>
          <p:cNvGraphicFramePr>
            <a:graphicFrameLocks noGrp="1"/>
          </p:cNvGraphicFramePr>
          <p:nvPr/>
        </p:nvGraphicFramePr>
        <p:xfrm>
          <a:off x="5421845" y="5885878"/>
          <a:ext cx="1024255" cy="61277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4668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60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541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60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732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4668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4605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12255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50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2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87369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50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3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873695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50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4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C1DEA2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50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5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C1DEA2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50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6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C1DEA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50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7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C1DEA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50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8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C1DEA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2255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50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9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C1DEA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10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C1DEA2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11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1D2E5B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12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1D2E5B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13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1D2E5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14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1D2E5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15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1D2E5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255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16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1D2E5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17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1D2E5B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18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101417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19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10141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20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10141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21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10141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22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10141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2255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23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10141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24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101417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25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75CFE9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26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75CFE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27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75CFE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28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75CFE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29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75CF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2255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30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75CFE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31</a:t>
                      </a:r>
                      <a:endParaRPr sz="500">
                        <a:latin typeface="Verdana"/>
                        <a:cs typeface="Verdana"/>
                      </a:endParaRPr>
                    </a:p>
                  </a:txBody>
                  <a:tcPr marL="0" marR="0" marT="28575" marB="0">
                    <a:solidFill>
                      <a:srgbClr val="75CFE9"/>
                    </a:solidFill>
                  </a:tcPr>
                </a:tc>
                <a:tc gridSpan="5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107" name="object 107"/>
          <p:cNvSpPr txBox="1"/>
          <p:nvPr/>
        </p:nvSpPr>
        <p:spPr>
          <a:xfrm>
            <a:off x="744143" y="1504797"/>
            <a:ext cx="4451985" cy="265430"/>
          </a:xfrm>
          <a:prstGeom prst="rect">
            <a:avLst/>
          </a:prstGeom>
          <a:solidFill>
            <a:srgbClr val="231F20"/>
          </a:solidFill>
        </p:spPr>
        <p:txBody>
          <a:bodyPr vert="horz" wrap="square" lIns="0" tIns="5334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420"/>
              </a:spcBef>
            </a:pPr>
            <a:r>
              <a:rPr sz="1200" spc="-20" dirty="0">
                <a:solidFill>
                  <a:srgbClr val="FFFFFF"/>
                </a:solidFill>
                <a:latin typeface="Arial Black"/>
                <a:cs typeface="Arial Black"/>
              </a:rPr>
              <a:t>2025</a:t>
            </a:r>
            <a:endParaRPr sz="1200">
              <a:latin typeface="Arial Black"/>
              <a:cs typeface="Arial Black"/>
            </a:endParaRPr>
          </a:p>
        </p:txBody>
      </p:sp>
      <p:sp>
        <p:nvSpPr>
          <p:cNvPr id="108" name="object 108"/>
          <p:cNvSpPr txBox="1"/>
          <p:nvPr/>
        </p:nvSpPr>
        <p:spPr>
          <a:xfrm>
            <a:off x="5421845" y="1504797"/>
            <a:ext cx="4451985" cy="265430"/>
          </a:xfrm>
          <a:prstGeom prst="rect">
            <a:avLst/>
          </a:prstGeom>
          <a:solidFill>
            <a:srgbClr val="231F20"/>
          </a:solidFill>
        </p:spPr>
        <p:txBody>
          <a:bodyPr vert="horz" wrap="square" lIns="0" tIns="53340" rIns="0" bIns="0" rtlCol="0">
            <a:spAutoFit/>
          </a:bodyPr>
          <a:lstStyle/>
          <a:p>
            <a:pPr marL="10795" algn="ctr">
              <a:lnSpc>
                <a:spcPct val="100000"/>
              </a:lnSpc>
              <a:spcBef>
                <a:spcPts val="420"/>
              </a:spcBef>
            </a:pPr>
            <a:r>
              <a:rPr sz="1200" spc="-20" dirty="0">
                <a:solidFill>
                  <a:srgbClr val="FFFFFF"/>
                </a:solidFill>
                <a:latin typeface="Arial Black"/>
                <a:cs typeface="Arial Black"/>
              </a:rPr>
              <a:t>2026</a:t>
            </a:r>
            <a:endParaRPr sz="1200">
              <a:latin typeface="Arial Black"/>
              <a:cs typeface="Arial Black"/>
            </a:endParaRPr>
          </a:p>
        </p:txBody>
      </p:sp>
      <p:sp>
        <p:nvSpPr>
          <p:cNvPr id="109" name="object 109"/>
          <p:cNvSpPr txBox="1"/>
          <p:nvPr/>
        </p:nvSpPr>
        <p:spPr>
          <a:xfrm>
            <a:off x="740689" y="5198465"/>
            <a:ext cx="4451985" cy="265430"/>
          </a:xfrm>
          <a:prstGeom prst="rect">
            <a:avLst/>
          </a:prstGeom>
          <a:solidFill>
            <a:srgbClr val="231F20"/>
          </a:solidFill>
        </p:spPr>
        <p:txBody>
          <a:bodyPr vert="horz" wrap="square" lIns="0" tIns="53340" rIns="0" bIns="0" rtlCol="0">
            <a:spAutoFit/>
          </a:bodyPr>
          <a:lstStyle/>
          <a:p>
            <a:pPr marL="10795" algn="ctr">
              <a:lnSpc>
                <a:spcPct val="100000"/>
              </a:lnSpc>
              <a:spcBef>
                <a:spcPts val="420"/>
              </a:spcBef>
            </a:pPr>
            <a:r>
              <a:rPr sz="1200" spc="-20" dirty="0">
                <a:solidFill>
                  <a:srgbClr val="FFFFFF"/>
                </a:solidFill>
                <a:latin typeface="Arial Black"/>
                <a:cs typeface="Arial Black"/>
              </a:rPr>
              <a:t>2027</a:t>
            </a:r>
            <a:endParaRPr sz="1200">
              <a:latin typeface="Arial Black"/>
              <a:cs typeface="Arial Black"/>
            </a:endParaRPr>
          </a:p>
        </p:txBody>
      </p:sp>
      <p:sp>
        <p:nvSpPr>
          <p:cNvPr id="110" name="object 110"/>
          <p:cNvSpPr txBox="1"/>
          <p:nvPr/>
        </p:nvSpPr>
        <p:spPr>
          <a:xfrm>
            <a:off x="5421845" y="5198465"/>
            <a:ext cx="4451985" cy="265430"/>
          </a:xfrm>
          <a:prstGeom prst="rect">
            <a:avLst/>
          </a:prstGeom>
          <a:solidFill>
            <a:srgbClr val="231F20"/>
          </a:solidFill>
        </p:spPr>
        <p:txBody>
          <a:bodyPr vert="horz" wrap="square" lIns="0" tIns="5334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420"/>
              </a:spcBef>
            </a:pPr>
            <a:r>
              <a:rPr sz="1200" spc="-20" dirty="0">
                <a:solidFill>
                  <a:srgbClr val="FFFFFF"/>
                </a:solidFill>
                <a:latin typeface="Arial Black"/>
                <a:cs typeface="Arial Black"/>
              </a:rPr>
              <a:t>2028</a:t>
            </a:r>
            <a:endParaRPr sz="1200">
              <a:latin typeface="Arial Black"/>
              <a:cs typeface="Arial Black"/>
            </a:endParaRPr>
          </a:p>
        </p:txBody>
      </p:sp>
      <p:sp>
        <p:nvSpPr>
          <p:cNvPr id="111" name="object 111"/>
          <p:cNvSpPr txBox="1"/>
          <p:nvPr/>
        </p:nvSpPr>
        <p:spPr>
          <a:xfrm>
            <a:off x="11272875" y="7178014"/>
            <a:ext cx="2588895" cy="492125"/>
          </a:xfrm>
          <a:prstGeom prst="rect">
            <a:avLst/>
          </a:prstGeom>
          <a:ln w="12700">
            <a:solidFill>
              <a:srgbClr val="B28C3A"/>
            </a:solidFill>
          </a:ln>
        </p:spPr>
        <p:txBody>
          <a:bodyPr vert="horz" wrap="square" lIns="0" tIns="85090" rIns="0" bIns="0" rtlCol="0">
            <a:spAutoFit/>
          </a:bodyPr>
          <a:lstStyle/>
          <a:p>
            <a:pPr marL="463550" marR="452120" indent="-4445">
              <a:lnSpc>
                <a:spcPct val="108300"/>
              </a:lnSpc>
              <a:spcBef>
                <a:spcPts val="670"/>
              </a:spcBef>
            </a:pPr>
            <a:r>
              <a:rPr sz="1000" spc="-40" dirty="0">
                <a:solidFill>
                  <a:srgbClr val="231F20"/>
                </a:solidFill>
                <a:latin typeface="Arial Black"/>
                <a:cs typeface="Arial Black"/>
              </a:rPr>
              <a:t>Check</a:t>
            </a:r>
            <a:r>
              <a:rPr sz="1000" spc="-55" dirty="0">
                <a:solidFill>
                  <a:srgbClr val="231F20"/>
                </a:solidFill>
                <a:latin typeface="Arial Black"/>
                <a:cs typeface="Arial Black"/>
              </a:rPr>
              <a:t> </a:t>
            </a:r>
            <a:r>
              <a:rPr sz="1000" spc="-10" dirty="0">
                <a:solidFill>
                  <a:srgbClr val="231F20"/>
                </a:solidFill>
                <a:latin typeface="Arial Black"/>
                <a:cs typeface="Arial Black"/>
              </a:rPr>
              <a:t>in</a:t>
            </a:r>
            <a:r>
              <a:rPr sz="1000" spc="-55" dirty="0">
                <a:solidFill>
                  <a:srgbClr val="231F20"/>
                </a:solidFill>
                <a:latin typeface="Arial Black"/>
                <a:cs typeface="Arial Black"/>
              </a:rPr>
              <a:t> </a:t>
            </a:r>
            <a:r>
              <a:rPr sz="1000" spc="-40" dirty="0">
                <a:solidFill>
                  <a:srgbClr val="231F20"/>
                </a:solidFill>
                <a:latin typeface="Arial Black"/>
                <a:cs typeface="Arial Black"/>
              </a:rPr>
              <a:t>martes</a:t>
            </a:r>
            <a:r>
              <a:rPr sz="1000" spc="-55" dirty="0">
                <a:solidFill>
                  <a:srgbClr val="231F20"/>
                </a:solidFill>
                <a:latin typeface="Arial Black"/>
                <a:cs typeface="Arial Black"/>
              </a:rPr>
              <a:t> </a:t>
            </a:r>
            <a:r>
              <a:rPr sz="1000" spc="-90" dirty="0">
                <a:solidFill>
                  <a:srgbClr val="231F20"/>
                </a:solidFill>
                <a:latin typeface="Arial Black"/>
                <a:cs typeface="Arial Black"/>
              </a:rPr>
              <a:t>15:00</a:t>
            </a:r>
            <a:r>
              <a:rPr sz="1000" spc="-55" dirty="0">
                <a:solidFill>
                  <a:srgbClr val="231F20"/>
                </a:solidFill>
                <a:latin typeface="Arial Black"/>
                <a:cs typeface="Arial Black"/>
              </a:rPr>
              <a:t> </a:t>
            </a:r>
            <a:r>
              <a:rPr sz="1000" spc="-35" dirty="0">
                <a:solidFill>
                  <a:srgbClr val="231F20"/>
                </a:solidFill>
                <a:latin typeface="Arial Black"/>
                <a:cs typeface="Arial Black"/>
              </a:rPr>
              <a:t>hrs </a:t>
            </a:r>
            <a:r>
              <a:rPr sz="1000" spc="-40" dirty="0">
                <a:solidFill>
                  <a:srgbClr val="231F20"/>
                </a:solidFill>
                <a:latin typeface="Arial Black"/>
                <a:cs typeface="Arial Black"/>
              </a:rPr>
              <a:t>Check</a:t>
            </a:r>
            <a:r>
              <a:rPr sz="1000" spc="-55" dirty="0">
                <a:solidFill>
                  <a:srgbClr val="231F20"/>
                </a:solidFill>
                <a:latin typeface="Arial Black"/>
                <a:cs typeface="Arial Black"/>
              </a:rPr>
              <a:t> </a:t>
            </a:r>
            <a:r>
              <a:rPr sz="1000" spc="-10" dirty="0">
                <a:solidFill>
                  <a:srgbClr val="231F20"/>
                </a:solidFill>
                <a:latin typeface="Arial Black"/>
                <a:cs typeface="Arial Black"/>
              </a:rPr>
              <a:t>out</a:t>
            </a:r>
            <a:r>
              <a:rPr sz="1000" spc="-55" dirty="0">
                <a:solidFill>
                  <a:srgbClr val="231F20"/>
                </a:solidFill>
                <a:latin typeface="Arial Black"/>
                <a:cs typeface="Arial Black"/>
              </a:rPr>
              <a:t> </a:t>
            </a:r>
            <a:r>
              <a:rPr sz="1000" spc="-35" dirty="0">
                <a:solidFill>
                  <a:srgbClr val="231F20"/>
                </a:solidFill>
                <a:latin typeface="Arial Black"/>
                <a:cs typeface="Arial Black"/>
              </a:rPr>
              <a:t>lunes</a:t>
            </a:r>
            <a:r>
              <a:rPr sz="1000" spc="-50" dirty="0">
                <a:solidFill>
                  <a:srgbClr val="231F20"/>
                </a:solidFill>
                <a:latin typeface="Arial Black"/>
                <a:cs typeface="Arial Black"/>
              </a:rPr>
              <a:t> </a:t>
            </a:r>
            <a:r>
              <a:rPr sz="1000" spc="-90" dirty="0">
                <a:solidFill>
                  <a:srgbClr val="231F20"/>
                </a:solidFill>
                <a:latin typeface="Arial Black"/>
                <a:cs typeface="Arial Black"/>
              </a:rPr>
              <a:t>12:00</a:t>
            </a:r>
            <a:r>
              <a:rPr sz="1000" spc="-55" dirty="0">
                <a:solidFill>
                  <a:srgbClr val="231F20"/>
                </a:solidFill>
                <a:latin typeface="Arial Black"/>
                <a:cs typeface="Arial Black"/>
              </a:rPr>
              <a:t> </a:t>
            </a:r>
            <a:r>
              <a:rPr sz="1000" spc="-25" dirty="0">
                <a:solidFill>
                  <a:srgbClr val="231F20"/>
                </a:solidFill>
                <a:latin typeface="Arial Black"/>
                <a:cs typeface="Arial Black"/>
              </a:rPr>
              <a:t>hrs</a:t>
            </a:r>
            <a:endParaRPr sz="1000" dirty="0">
              <a:latin typeface="Arial Black"/>
              <a:cs typeface="Arial Black"/>
            </a:endParaRPr>
          </a:p>
        </p:txBody>
      </p:sp>
      <p:graphicFrame>
        <p:nvGraphicFramePr>
          <p:cNvPr id="112" name="object 112"/>
          <p:cNvGraphicFramePr>
            <a:graphicFrameLocks noGrp="1"/>
          </p:cNvGraphicFramePr>
          <p:nvPr/>
        </p:nvGraphicFramePr>
        <p:xfrm>
          <a:off x="10386161" y="7872006"/>
          <a:ext cx="4484366" cy="69723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6799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6799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6799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6799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6799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46799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67994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46799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74041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212090">
                <a:tc>
                  <a:txBody>
                    <a:bodyPr/>
                    <a:lstStyle/>
                    <a:p>
                      <a:pPr marL="70485"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r>
                        <a:rPr sz="700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Ticket</a:t>
                      </a:r>
                      <a:r>
                        <a:rPr sz="700" spc="-40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700" spc="-50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1</a:t>
                      </a:r>
                      <a:endParaRPr sz="700">
                        <a:latin typeface="Verdana"/>
                        <a:cs typeface="Verdana"/>
                      </a:endParaRPr>
                    </a:p>
                  </a:txBody>
                  <a:tcPr marL="0" marR="0" marT="47625" marB="0">
                    <a:solidFill>
                      <a:srgbClr val="75CFE9"/>
                    </a:solidFill>
                  </a:tcPr>
                </a:tc>
                <a:tc>
                  <a:txBody>
                    <a:bodyPr/>
                    <a:lstStyle/>
                    <a:p>
                      <a:pPr marL="60960"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r>
                        <a:rPr sz="700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Ticket</a:t>
                      </a:r>
                      <a:r>
                        <a:rPr sz="700" spc="-40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700" spc="-50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2</a:t>
                      </a:r>
                      <a:endParaRPr sz="700">
                        <a:latin typeface="Verdana"/>
                        <a:cs typeface="Verdana"/>
                      </a:endParaRPr>
                    </a:p>
                  </a:txBody>
                  <a:tcPr marL="0" marR="0" marT="47625" marB="0">
                    <a:lnR w="6350">
                      <a:solidFill>
                        <a:srgbClr val="231F20"/>
                      </a:solidFill>
                      <a:prstDash val="solid"/>
                    </a:lnR>
                    <a:solidFill>
                      <a:srgbClr val="63699A"/>
                    </a:solidFill>
                  </a:tcPr>
                </a:tc>
                <a:tc>
                  <a:txBody>
                    <a:bodyPr/>
                    <a:lstStyle/>
                    <a:p>
                      <a:pPr marL="61594"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r>
                        <a:rPr sz="700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Ticket</a:t>
                      </a:r>
                      <a:r>
                        <a:rPr sz="700" spc="-40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700" spc="-50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3</a:t>
                      </a:r>
                      <a:endParaRPr sz="700">
                        <a:latin typeface="Verdana"/>
                        <a:cs typeface="Verdana"/>
                      </a:endParaRPr>
                    </a:p>
                  </a:txBody>
                  <a:tcPr marL="0" marR="0" marT="4762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solidFill>
                      <a:srgbClr val="EBE835"/>
                    </a:solidFill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r>
                        <a:rPr sz="700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Ticket</a:t>
                      </a:r>
                      <a:r>
                        <a:rPr sz="700" spc="-40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700" spc="-50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4</a:t>
                      </a:r>
                      <a:endParaRPr sz="700">
                        <a:latin typeface="Verdana"/>
                        <a:cs typeface="Verdana"/>
                      </a:endParaRPr>
                    </a:p>
                  </a:txBody>
                  <a:tcPr marL="0" marR="0" marT="4762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solidFill>
                      <a:srgbClr val="F16B9A"/>
                    </a:solidFill>
                  </a:tcPr>
                </a:tc>
                <a:tc>
                  <a:txBody>
                    <a:bodyPr/>
                    <a:lstStyle/>
                    <a:p>
                      <a:pPr marL="60960"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r>
                        <a:rPr sz="700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Ticket</a:t>
                      </a:r>
                      <a:r>
                        <a:rPr sz="700" spc="-40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700" spc="-50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5</a:t>
                      </a:r>
                      <a:endParaRPr sz="700">
                        <a:latin typeface="Verdana"/>
                        <a:cs typeface="Verdana"/>
                      </a:endParaRPr>
                    </a:p>
                  </a:txBody>
                  <a:tcPr marL="0" marR="0" marT="4762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solidFill>
                      <a:srgbClr val="E5CDDD"/>
                    </a:solidFill>
                  </a:tcPr>
                </a:tc>
                <a:tc>
                  <a:txBody>
                    <a:bodyPr/>
                    <a:lstStyle/>
                    <a:p>
                      <a:pPr marL="59055"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r>
                        <a:rPr sz="700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Ticket</a:t>
                      </a:r>
                      <a:r>
                        <a:rPr sz="700" spc="-40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700" spc="-50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6</a:t>
                      </a:r>
                      <a:endParaRPr sz="700">
                        <a:latin typeface="Verdana"/>
                        <a:cs typeface="Verdana"/>
                      </a:endParaRPr>
                    </a:p>
                  </a:txBody>
                  <a:tcPr marL="0" marR="0" marT="4762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solidFill>
                      <a:srgbClr val="873695"/>
                    </a:solidFill>
                  </a:tcPr>
                </a:tc>
                <a:tc>
                  <a:txBody>
                    <a:bodyPr/>
                    <a:lstStyle/>
                    <a:p>
                      <a:pPr marL="60325"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r>
                        <a:rPr sz="700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Ticket</a:t>
                      </a:r>
                      <a:r>
                        <a:rPr sz="700" spc="-40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700" spc="-50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7</a:t>
                      </a:r>
                      <a:endParaRPr sz="700">
                        <a:latin typeface="Verdana"/>
                        <a:cs typeface="Verdana"/>
                      </a:endParaRPr>
                    </a:p>
                  </a:txBody>
                  <a:tcPr marL="0" marR="0" marT="4762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solidFill>
                      <a:srgbClr val="C1DEA2"/>
                    </a:solidFill>
                  </a:tcPr>
                </a:tc>
                <a:tc>
                  <a:txBody>
                    <a:bodyPr/>
                    <a:lstStyle/>
                    <a:p>
                      <a:pPr marL="58419"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r>
                        <a:rPr sz="700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Ticket</a:t>
                      </a:r>
                      <a:r>
                        <a:rPr sz="700" spc="-40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700" spc="-50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8</a:t>
                      </a:r>
                      <a:endParaRPr sz="700">
                        <a:latin typeface="Verdana"/>
                        <a:cs typeface="Verdana"/>
                      </a:endParaRPr>
                    </a:p>
                  </a:txBody>
                  <a:tcPr marL="0" marR="0" marT="4762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solidFill>
                      <a:srgbClr val="1D2E5B"/>
                    </a:solidFill>
                  </a:tcPr>
                </a:tc>
                <a:tc>
                  <a:txBody>
                    <a:bodyPr/>
                    <a:lstStyle/>
                    <a:p>
                      <a:pPr marL="70485"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r>
                        <a:rPr sz="600" spc="-10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Mantenimiento</a:t>
                      </a:r>
                      <a:endParaRPr sz="600">
                        <a:latin typeface="Verdana"/>
                        <a:cs typeface="Verdana"/>
                      </a:endParaRPr>
                    </a:p>
                  </a:txBody>
                  <a:tcPr marL="0" marR="0" marT="48260" marB="0">
                    <a:lnL w="6350">
                      <a:solidFill>
                        <a:srgbClr val="231F20"/>
                      </a:solidFill>
                      <a:prstDash val="solid"/>
                    </a:lnL>
                    <a:solidFill>
                      <a:srgbClr val="10141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851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6350">
                      <a:solidFill>
                        <a:srgbClr val="231F2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pic>
        <p:nvPicPr>
          <p:cNvPr id="113" name="object 11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0413898" y="8139633"/>
            <a:ext cx="405015" cy="352539"/>
          </a:xfrm>
          <a:prstGeom prst="rect">
            <a:avLst/>
          </a:prstGeom>
        </p:spPr>
      </p:pic>
      <p:pic>
        <p:nvPicPr>
          <p:cNvPr id="114" name="object 11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0890910" y="8139633"/>
            <a:ext cx="405015" cy="352539"/>
          </a:xfrm>
          <a:prstGeom prst="rect">
            <a:avLst/>
          </a:prstGeom>
        </p:spPr>
      </p:pic>
      <p:pic>
        <p:nvPicPr>
          <p:cNvPr id="115" name="object 115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1349926" y="8139633"/>
            <a:ext cx="405015" cy="352539"/>
          </a:xfrm>
          <a:prstGeom prst="rect">
            <a:avLst/>
          </a:prstGeom>
        </p:spPr>
      </p:pic>
      <p:pic>
        <p:nvPicPr>
          <p:cNvPr id="116" name="object 11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1817934" y="8139633"/>
            <a:ext cx="405015" cy="352539"/>
          </a:xfrm>
          <a:prstGeom prst="rect">
            <a:avLst/>
          </a:prstGeom>
        </p:spPr>
      </p:pic>
      <p:pic>
        <p:nvPicPr>
          <p:cNvPr id="117" name="object 117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2753962" y="8139633"/>
            <a:ext cx="405015" cy="352539"/>
          </a:xfrm>
          <a:prstGeom prst="rect">
            <a:avLst/>
          </a:prstGeom>
        </p:spPr>
      </p:pic>
      <p:pic>
        <p:nvPicPr>
          <p:cNvPr id="118" name="object 118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3221969" y="8139633"/>
            <a:ext cx="405015" cy="352539"/>
          </a:xfrm>
          <a:prstGeom prst="rect">
            <a:avLst/>
          </a:prstGeom>
        </p:spPr>
      </p:pic>
      <p:pic>
        <p:nvPicPr>
          <p:cNvPr id="119" name="object 119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3689990" y="8139633"/>
            <a:ext cx="405015" cy="352539"/>
          </a:xfrm>
          <a:prstGeom prst="rect">
            <a:avLst/>
          </a:prstGeom>
        </p:spPr>
      </p:pic>
      <p:sp>
        <p:nvSpPr>
          <p:cNvPr id="120" name="object 120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3542029" algn="l"/>
                <a:tab pos="6983730" algn="l"/>
                <a:tab pos="8458835" algn="l"/>
              </a:tabLst>
            </a:pPr>
            <a:r>
              <a:rPr spc="-150" dirty="0"/>
              <a:t>C</a:t>
            </a:r>
            <a:r>
              <a:rPr spc="-515" dirty="0"/>
              <a:t> </a:t>
            </a:r>
            <a:r>
              <a:rPr spc="-55" dirty="0"/>
              <a:t>A</a:t>
            </a:r>
            <a:r>
              <a:rPr spc="-475" dirty="0"/>
              <a:t> </a:t>
            </a:r>
            <a:r>
              <a:rPr spc="-200" dirty="0"/>
              <a:t>L</a:t>
            </a:r>
            <a:r>
              <a:rPr spc="-475" dirty="0"/>
              <a:t> </a:t>
            </a:r>
            <a:r>
              <a:rPr spc="-160" dirty="0"/>
              <a:t>E</a:t>
            </a:r>
            <a:r>
              <a:rPr spc="-475" dirty="0"/>
              <a:t> </a:t>
            </a:r>
            <a:r>
              <a:rPr spc="-100" dirty="0"/>
              <a:t>N</a:t>
            </a:r>
            <a:r>
              <a:rPr spc="-475" dirty="0"/>
              <a:t> </a:t>
            </a:r>
            <a:r>
              <a:rPr spc="140" dirty="0"/>
              <a:t>D</a:t>
            </a:r>
            <a:r>
              <a:rPr spc="-500" dirty="0"/>
              <a:t> </a:t>
            </a:r>
            <a:r>
              <a:rPr spc="-55" dirty="0"/>
              <a:t>A</a:t>
            </a:r>
            <a:r>
              <a:rPr spc="-475" dirty="0"/>
              <a:t> </a:t>
            </a:r>
            <a:r>
              <a:rPr spc="-150" dirty="0"/>
              <a:t>R</a:t>
            </a:r>
            <a:r>
              <a:rPr spc="-475" dirty="0"/>
              <a:t> </a:t>
            </a:r>
            <a:r>
              <a:rPr spc="-195" dirty="0"/>
              <a:t>I</a:t>
            </a:r>
            <a:r>
              <a:rPr spc="-475" dirty="0"/>
              <a:t> </a:t>
            </a:r>
            <a:r>
              <a:rPr spc="-50" dirty="0"/>
              <a:t>O</a:t>
            </a:r>
            <a:r>
              <a:rPr dirty="0"/>
              <a:t>	</a:t>
            </a:r>
            <a:r>
              <a:rPr spc="-100" dirty="0"/>
              <a:t>F</a:t>
            </a:r>
            <a:r>
              <a:rPr spc="-475" dirty="0"/>
              <a:t> </a:t>
            </a:r>
            <a:r>
              <a:rPr spc="-150" dirty="0"/>
              <a:t>R</a:t>
            </a:r>
            <a:r>
              <a:rPr spc="-470" dirty="0"/>
              <a:t> </a:t>
            </a:r>
            <a:r>
              <a:rPr spc="-55" dirty="0"/>
              <a:t>A</a:t>
            </a:r>
            <a:r>
              <a:rPr spc="-505" dirty="0"/>
              <a:t> </a:t>
            </a:r>
            <a:r>
              <a:rPr spc="-150" dirty="0"/>
              <a:t>C</a:t>
            </a:r>
            <a:r>
              <a:rPr spc="-490" dirty="0"/>
              <a:t> </a:t>
            </a:r>
            <a:r>
              <a:rPr spc="-325" dirty="0"/>
              <a:t>T</a:t>
            </a:r>
            <a:r>
              <a:rPr spc="-475" dirty="0"/>
              <a:t> </a:t>
            </a:r>
            <a:r>
              <a:rPr spc="-195" dirty="0"/>
              <a:t>I</a:t>
            </a:r>
            <a:r>
              <a:rPr spc="-470" dirty="0"/>
              <a:t> </a:t>
            </a:r>
            <a:r>
              <a:rPr dirty="0"/>
              <a:t>O</a:t>
            </a:r>
            <a:r>
              <a:rPr spc="-475" dirty="0"/>
              <a:t> </a:t>
            </a:r>
            <a:r>
              <a:rPr spc="-100" dirty="0"/>
              <a:t>N</a:t>
            </a:r>
            <a:r>
              <a:rPr spc="-470" dirty="0"/>
              <a:t> </a:t>
            </a:r>
            <a:r>
              <a:rPr spc="-55" dirty="0"/>
              <a:t>A</a:t>
            </a:r>
            <a:r>
              <a:rPr spc="-470" dirty="0"/>
              <a:t> </a:t>
            </a:r>
            <a:r>
              <a:rPr spc="-50" dirty="0"/>
              <a:t>L</a:t>
            </a:r>
            <a:r>
              <a:rPr dirty="0"/>
              <a:t>	</a:t>
            </a:r>
            <a:r>
              <a:rPr spc="-200" dirty="0"/>
              <a:t>L</a:t>
            </a:r>
            <a:r>
              <a:rPr spc="-509" dirty="0"/>
              <a:t> </a:t>
            </a:r>
            <a:r>
              <a:rPr dirty="0"/>
              <a:t>O</a:t>
            </a:r>
            <a:r>
              <a:rPr spc="-500" dirty="0"/>
              <a:t> </a:t>
            </a:r>
            <a:r>
              <a:rPr spc="-325" dirty="0"/>
              <a:t>T</a:t>
            </a:r>
            <a:r>
              <a:rPr spc="-470" dirty="0"/>
              <a:t> </a:t>
            </a:r>
            <a:r>
              <a:rPr spc="-50" dirty="0"/>
              <a:t>E</a:t>
            </a:r>
            <a:r>
              <a:rPr dirty="0"/>
              <a:t>	</a:t>
            </a:r>
            <a:r>
              <a:rPr spc="-220" dirty="0"/>
              <a:t>5</a:t>
            </a:r>
            <a:r>
              <a:rPr spc="-480" dirty="0"/>
              <a:t> </a:t>
            </a:r>
            <a:r>
              <a:rPr spc="-50" dirty="0"/>
              <a:t>9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</TotalTime>
  <Words>1865</Words>
  <Application>Microsoft Office PowerPoint</Application>
  <PresentationFormat>Personalizado</PresentationFormat>
  <Paragraphs>1705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6" baseType="lpstr">
      <vt:lpstr>Arial Black</vt:lpstr>
      <vt:lpstr>Calibri</vt:lpstr>
      <vt:lpstr>Times New Roman</vt:lpstr>
      <vt:lpstr>Verdana</vt:lpstr>
      <vt:lpstr>Office Theme</vt:lpstr>
      <vt:lpstr>C A L E N D A R I O F R A C T I O N A L L O T E 5 9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 A L E N D A R I O F R A C T I O N A L L O T E 5 9</dc:title>
  <dc:creator>Lenovo</dc:creator>
  <cp:lastModifiedBy>Lenovo</cp:lastModifiedBy>
  <cp:revision>1</cp:revision>
  <dcterms:created xsi:type="dcterms:W3CDTF">2025-10-22T17:40:14Z</dcterms:created>
  <dcterms:modified xsi:type="dcterms:W3CDTF">2025-10-22T17:43:29Z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2025-04-14T00:00:00Z</vt:filetime>
  </property>
  <property fmtid="{D5CDD505-2E9C-101B-9397-08002B2CF9AE}" pid="3" name="Creator">
    <vt:lpwstr>Adobe InDesign 20.2 (Macintosh)</vt:lpwstr>
  </property>
  <property fmtid="{D5CDD505-2E9C-101B-9397-08002B2CF9AE}" pid="4" name="LastSaved">
    <vt:filetime>2025-10-22T00:00:00Z</vt:filetime>
  </property>
  <property fmtid="{D5CDD505-2E9C-101B-9397-08002B2CF9AE}" pid="5" name="Producer">
    <vt:lpwstr>Adobe PDF Library 17.0</vt:lpwstr>
  </property>
</Properties>
</file>