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77" r:id="rId2"/>
    <p:sldId id="499" r:id="rId3"/>
    <p:sldId id="500" r:id="rId4"/>
    <p:sldId id="503" r:id="rId5"/>
    <p:sldId id="501" r:id="rId6"/>
    <p:sldId id="487" r:id="rId7"/>
  </p:sldIdLst>
  <p:sldSz cx="15124113" cy="10077450"/>
  <p:notesSz cx="7315200" cy="9601200"/>
  <p:defaultTextStyle>
    <a:defPPr>
      <a:defRPr lang="es-ES"/>
    </a:defPPr>
    <a:lvl1pPr marL="0" algn="l" defTabSz="143833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19168" algn="l" defTabSz="143833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38335" algn="l" defTabSz="143833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157504" algn="l" defTabSz="143833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876669" algn="l" defTabSz="143833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595835" algn="l" defTabSz="143833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315004" algn="l" defTabSz="143833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034171" algn="l" defTabSz="143833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753339" algn="l" defTabSz="143833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4">
          <p15:clr>
            <a:srgbClr val="A4A3A4"/>
          </p15:clr>
        </p15:guide>
        <p15:guide id="2" pos="47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00"/>
    <a:srgbClr val="D8D800"/>
    <a:srgbClr val="1B4474"/>
    <a:srgbClr val="7F4410"/>
    <a:srgbClr val="2867A0"/>
    <a:srgbClr val="2A6BA6"/>
    <a:srgbClr val="2962A7"/>
    <a:srgbClr val="397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2147" autoAdjust="0"/>
  </p:normalViewPr>
  <p:slideViewPr>
    <p:cSldViewPr>
      <p:cViewPr varScale="1">
        <p:scale>
          <a:sx n="50" d="100"/>
          <a:sy n="50" d="100"/>
        </p:scale>
        <p:origin x="1373" y="38"/>
      </p:cViewPr>
      <p:guideLst>
        <p:guide orient="horz" pos="3174"/>
        <p:guide pos="47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9"/>
            <a:ext cx="3169526" cy="480667"/>
          </a:xfrm>
          <a:prstGeom prst="rect">
            <a:avLst/>
          </a:prstGeom>
        </p:spPr>
        <p:txBody>
          <a:bodyPr vert="horz" lIns="96035" tIns="48017" rIns="96035" bIns="4801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143991" y="9"/>
            <a:ext cx="3169526" cy="480667"/>
          </a:xfrm>
          <a:prstGeom prst="rect">
            <a:avLst/>
          </a:prstGeom>
        </p:spPr>
        <p:txBody>
          <a:bodyPr vert="horz" lIns="96035" tIns="48017" rIns="96035" bIns="48017" rtlCol="0"/>
          <a:lstStyle>
            <a:lvl1pPr algn="r">
              <a:defRPr sz="1400"/>
            </a:lvl1pPr>
          </a:lstStyle>
          <a:p>
            <a:fld id="{B0543E89-A613-450E-9941-F584F60431D9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119017"/>
            <a:ext cx="3169526" cy="480667"/>
          </a:xfrm>
          <a:prstGeom prst="rect">
            <a:avLst/>
          </a:prstGeom>
        </p:spPr>
        <p:txBody>
          <a:bodyPr vert="horz" lIns="96035" tIns="48017" rIns="96035" bIns="48017" rtlCol="0" anchor="b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143991" y="9119017"/>
            <a:ext cx="3169526" cy="480667"/>
          </a:xfrm>
          <a:prstGeom prst="rect">
            <a:avLst/>
          </a:prstGeom>
        </p:spPr>
        <p:txBody>
          <a:bodyPr vert="horz" lIns="96035" tIns="48017" rIns="96035" bIns="48017" rtlCol="0" anchor="b"/>
          <a:lstStyle>
            <a:lvl1pPr algn="r">
              <a:defRPr sz="1400"/>
            </a:lvl1pPr>
          </a:lstStyle>
          <a:p>
            <a:fld id="{D9C08938-99EE-4729-B7F3-CB3A03E81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65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9"/>
            <a:ext cx="3169526" cy="480667"/>
          </a:xfrm>
          <a:prstGeom prst="rect">
            <a:avLst/>
          </a:prstGeom>
        </p:spPr>
        <p:txBody>
          <a:bodyPr vert="horz" lIns="96035" tIns="48017" rIns="96035" bIns="4801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991" y="9"/>
            <a:ext cx="3169526" cy="480667"/>
          </a:xfrm>
          <a:prstGeom prst="rect">
            <a:avLst/>
          </a:prstGeom>
        </p:spPr>
        <p:txBody>
          <a:bodyPr vert="horz" lIns="96035" tIns="48017" rIns="96035" bIns="48017" rtlCol="0"/>
          <a:lstStyle>
            <a:lvl1pPr algn="r">
              <a:defRPr sz="1400"/>
            </a:lvl1pPr>
          </a:lstStyle>
          <a:p>
            <a:fld id="{DF2765B1-99CA-4EE8-A6E3-025DF778C138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719138"/>
            <a:ext cx="54038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35" tIns="48017" rIns="96035" bIns="4801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698" y="4560271"/>
            <a:ext cx="5851823" cy="4321452"/>
          </a:xfrm>
          <a:prstGeom prst="rect">
            <a:avLst/>
          </a:prstGeom>
        </p:spPr>
        <p:txBody>
          <a:bodyPr vert="horz" lIns="96035" tIns="48017" rIns="96035" bIns="4801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119017"/>
            <a:ext cx="3169526" cy="480667"/>
          </a:xfrm>
          <a:prstGeom prst="rect">
            <a:avLst/>
          </a:prstGeom>
        </p:spPr>
        <p:txBody>
          <a:bodyPr vert="horz" lIns="96035" tIns="48017" rIns="96035" bIns="48017" rtlCol="0" anchor="b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991" y="9119017"/>
            <a:ext cx="3169526" cy="480667"/>
          </a:xfrm>
          <a:prstGeom prst="rect">
            <a:avLst/>
          </a:prstGeom>
        </p:spPr>
        <p:txBody>
          <a:bodyPr vert="horz" lIns="96035" tIns="48017" rIns="96035" bIns="48017" rtlCol="0" anchor="b"/>
          <a:lstStyle>
            <a:lvl1pPr algn="r">
              <a:defRPr sz="1400"/>
            </a:lvl1pPr>
          </a:lstStyle>
          <a:p>
            <a:fld id="{CC7E4237-DA5A-4D37-9577-1439A4A5F3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55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83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19168" algn="l" defTabSz="14383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38335" algn="l" defTabSz="14383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57504" algn="l" defTabSz="14383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876669" algn="l" defTabSz="14383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595835" algn="l" defTabSz="14383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15004" algn="l" defTabSz="14383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034171" algn="l" defTabSz="14383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753339" algn="l" defTabSz="14383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E4237-DA5A-4D37-9577-1439A4A5F3B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35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5675" y="719138"/>
            <a:ext cx="54038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4237-DA5A-4D37-9577-1439A4A5F3B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9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5675" y="719138"/>
            <a:ext cx="54038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4237-DA5A-4D37-9577-1439A4A5F3B9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68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5675" y="719138"/>
            <a:ext cx="54038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4237-DA5A-4D37-9577-1439A4A5F3B9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79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5675" y="719138"/>
            <a:ext cx="54038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4237-DA5A-4D37-9577-1439A4A5F3B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08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5675" y="719138"/>
            <a:ext cx="54038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4237-DA5A-4D37-9577-1439A4A5F3B9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97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34311" y="3130547"/>
            <a:ext cx="12855496" cy="216012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8619" y="5710555"/>
            <a:ext cx="10586879" cy="25753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8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57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76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9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1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3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53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0964984" y="403569"/>
            <a:ext cx="3402926" cy="859849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56207" y="403569"/>
            <a:ext cx="9956708" cy="859849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4701" y="6475697"/>
            <a:ext cx="12855496" cy="2001494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94701" y="4271256"/>
            <a:ext cx="12855496" cy="220444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1916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3833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1575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766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95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150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3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5333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6207" y="2351410"/>
            <a:ext cx="6679817" cy="6650653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688096" y="2351410"/>
            <a:ext cx="6679817" cy="6650653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6208" y="2255765"/>
            <a:ext cx="6682443" cy="94009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9168" indent="0">
              <a:buNone/>
              <a:defRPr sz="3200" b="1"/>
            </a:lvl2pPr>
            <a:lvl3pPr marL="1438335" indent="0">
              <a:buNone/>
              <a:defRPr sz="3000" b="1"/>
            </a:lvl3pPr>
            <a:lvl4pPr marL="2157504" indent="0">
              <a:buNone/>
              <a:defRPr sz="2800" b="1"/>
            </a:lvl4pPr>
            <a:lvl5pPr marL="2876669" indent="0">
              <a:buNone/>
              <a:defRPr sz="2800" b="1"/>
            </a:lvl5pPr>
            <a:lvl6pPr marL="3595835" indent="0">
              <a:buNone/>
              <a:defRPr sz="2800" b="1"/>
            </a:lvl6pPr>
            <a:lvl7pPr marL="4315004" indent="0">
              <a:buNone/>
              <a:defRPr sz="2800" b="1"/>
            </a:lvl7pPr>
            <a:lvl8pPr marL="5034171" indent="0">
              <a:buNone/>
              <a:defRPr sz="2800" b="1"/>
            </a:lvl8pPr>
            <a:lvl9pPr marL="5753339" indent="0">
              <a:buNone/>
              <a:defRPr sz="2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56208" y="3195862"/>
            <a:ext cx="6682443" cy="580619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7682842" y="2255765"/>
            <a:ext cx="6685068" cy="94009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9168" indent="0">
              <a:buNone/>
              <a:defRPr sz="3200" b="1"/>
            </a:lvl2pPr>
            <a:lvl3pPr marL="1438335" indent="0">
              <a:buNone/>
              <a:defRPr sz="3000" b="1"/>
            </a:lvl3pPr>
            <a:lvl4pPr marL="2157504" indent="0">
              <a:buNone/>
              <a:defRPr sz="2800" b="1"/>
            </a:lvl4pPr>
            <a:lvl5pPr marL="2876669" indent="0">
              <a:buNone/>
              <a:defRPr sz="2800" b="1"/>
            </a:lvl5pPr>
            <a:lvl6pPr marL="3595835" indent="0">
              <a:buNone/>
              <a:defRPr sz="2800" b="1"/>
            </a:lvl6pPr>
            <a:lvl7pPr marL="4315004" indent="0">
              <a:buNone/>
              <a:defRPr sz="2800" b="1"/>
            </a:lvl7pPr>
            <a:lvl8pPr marL="5034171" indent="0">
              <a:buNone/>
              <a:defRPr sz="2800" b="1"/>
            </a:lvl8pPr>
            <a:lvl9pPr marL="5753339" indent="0">
              <a:buNone/>
              <a:defRPr sz="2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682842" y="3195862"/>
            <a:ext cx="6685068" cy="580619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6210" y="401231"/>
            <a:ext cx="4975730" cy="170756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13113" y="401235"/>
            <a:ext cx="8454799" cy="860082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6210" y="2108803"/>
            <a:ext cx="4975730" cy="6893257"/>
          </a:xfrm>
        </p:spPr>
        <p:txBody>
          <a:bodyPr/>
          <a:lstStyle>
            <a:lvl1pPr marL="0" indent="0">
              <a:buNone/>
              <a:defRPr sz="2200"/>
            </a:lvl1pPr>
            <a:lvl2pPr marL="719168" indent="0">
              <a:buNone/>
              <a:defRPr sz="2000"/>
            </a:lvl2pPr>
            <a:lvl3pPr marL="1438335" indent="0">
              <a:buNone/>
              <a:defRPr sz="1700"/>
            </a:lvl3pPr>
            <a:lvl4pPr marL="2157504" indent="0">
              <a:buNone/>
              <a:defRPr sz="1400"/>
            </a:lvl4pPr>
            <a:lvl5pPr marL="2876669" indent="0">
              <a:buNone/>
              <a:defRPr sz="1400"/>
            </a:lvl5pPr>
            <a:lvl6pPr marL="3595835" indent="0">
              <a:buNone/>
              <a:defRPr sz="1400"/>
            </a:lvl6pPr>
            <a:lvl7pPr marL="4315004" indent="0">
              <a:buNone/>
              <a:defRPr sz="1400"/>
            </a:lvl7pPr>
            <a:lvl8pPr marL="5034171" indent="0">
              <a:buNone/>
              <a:defRPr sz="1400"/>
            </a:lvl8pPr>
            <a:lvl9pPr marL="5753339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64434" y="7054218"/>
            <a:ext cx="9074468" cy="8327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64434" y="900443"/>
            <a:ext cx="9074468" cy="6046470"/>
          </a:xfrm>
        </p:spPr>
        <p:txBody>
          <a:bodyPr/>
          <a:lstStyle>
            <a:lvl1pPr marL="0" indent="0">
              <a:buNone/>
              <a:defRPr sz="5100"/>
            </a:lvl1pPr>
            <a:lvl2pPr marL="719168" indent="0">
              <a:buNone/>
              <a:defRPr sz="4400"/>
            </a:lvl2pPr>
            <a:lvl3pPr marL="1438335" indent="0">
              <a:buNone/>
              <a:defRPr sz="3800"/>
            </a:lvl3pPr>
            <a:lvl4pPr marL="2157504" indent="0">
              <a:buNone/>
              <a:defRPr sz="3200"/>
            </a:lvl4pPr>
            <a:lvl5pPr marL="2876669" indent="0">
              <a:buNone/>
              <a:defRPr sz="3200"/>
            </a:lvl5pPr>
            <a:lvl6pPr marL="3595835" indent="0">
              <a:buNone/>
              <a:defRPr sz="3200"/>
            </a:lvl6pPr>
            <a:lvl7pPr marL="4315004" indent="0">
              <a:buNone/>
              <a:defRPr sz="3200"/>
            </a:lvl7pPr>
            <a:lvl8pPr marL="5034171" indent="0">
              <a:buNone/>
              <a:defRPr sz="3200"/>
            </a:lvl8pPr>
            <a:lvl9pPr marL="5753339" indent="0">
              <a:buNone/>
              <a:defRPr sz="32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964434" y="7887009"/>
            <a:ext cx="9074468" cy="1182699"/>
          </a:xfrm>
        </p:spPr>
        <p:txBody>
          <a:bodyPr/>
          <a:lstStyle>
            <a:lvl1pPr marL="0" indent="0">
              <a:buNone/>
              <a:defRPr sz="2200"/>
            </a:lvl1pPr>
            <a:lvl2pPr marL="719168" indent="0">
              <a:buNone/>
              <a:defRPr sz="2000"/>
            </a:lvl2pPr>
            <a:lvl3pPr marL="1438335" indent="0">
              <a:buNone/>
              <a:defRPr sz="1700"/>
            </a:lvl3pPr>
            <a:lvl4pPr marL="2157504" indent="0">
              <a:buNone/>
              <a:defRPr sz="1400"/>
            </a:lvl4pPr>
            <a:lvl5pPr marL="2876669" indent="0">
              <a:buNone/>
              <a:defRPr sz="1400"/>
            </a:lvl5pPr>
            <a:lvl6pPr marL="3595835" indent="0">
              <a:buNone/>
              <a:defRPr sz="1400"/>
            </a:lvl6pPr>
            <a:lvl7pPr marL="4315004" indent="0">
              <a:buNone/>
              <a:defRPr sz="1400"/>
            </a:lvl7pPr>
            <a:lvl8pPr marL="5034171" indent="0">
              <a:buNone/>
              <a:defRPr sz="1400"/>
            </a:lvl8pPr>
            <a:lvl9pPr marL="5753339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56206" y="403566"/>
            <a:ext cx="13611702" cy="1679576"/>
          </a:xfrm>
          <a:prstGeom prst="rect">
            <a:avLst/>
          </a:prstGeom>
        </p:spPr>
        <p:txBody>
          <a:bodyPr vert="horz" lIns="143832" tIns="71916" rIns="143832" bIns="71916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6206" y="2351410"/>
            <a:ext cx="13611702" cy="6650653"/>
          </a:xfrm>
          <a:prstGeom prst="rect">
            <a:avLst/>
          </a:prstGeom>
        </p:spPr>
        <p:txBody>
          <a:bodyPr vert="horz" lIns="143832" tIns="71916" rIns="143832" bIns="71916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756209" y="9340306"/>
            <a:ext cx="3528960" cy="536531"/>
          </a:xfrm>
          <a:prstGeom prst="rect">
            <a:avLst/>
          </a:prstGeom>
        </p:spPr>
        <p:txBody>
          <a:bodyPr vert="horz" lIns="143832" tIns="71916" rIns="143832" bIns="7191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B127-E862-41EB-9E04-7C27DEE1C2AD}" type="datetimeFigureOut">
              <a:rPr lang="es-ES" smtClean="0"/>
              <a:pPr/>
              <a:t>14/08/2024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167406" y="9340306"/>
            <a:ext cx="4789304" cy="536531"/>
          </a:xfrm>
          <a:prstGeom prst="rect">
            <a:avLst/>
          </a:prstGeom>
        </p:spPr>
        <p:txBody>
          <a:bodyPr vert="horz" lIns="143832" tIns="71916" rIns="143832" bIns="7191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38952" y="9340306"/>
            <a:ext cx="3528960" cy="536531"/>
          </a:xfrm>
          <a:prstGeom prst="rect">
            <a:avLst/>
          </a:prstGeom>
        </p:spPr>
        <p:txBody>
          <a:bodyPr vert="horz" lIns="143832" tIns="71916" rIns="143832" bIns="7191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9E94-C62F-4D08-9A1D-F874CF134D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38335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375" indent="-539375" algn="l" defTabSz="1438335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647" indent="-449480" algn="l" defTabSz="1438335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7918" indent="-359583" algn="l" defTabSz="143833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17087" indent="-359583" algn="l" defTabSz="143833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36252" indent="-359583" algn="l" defTabSz="1438335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55421" indent="-359583" algn="l" defTabSz="143833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74587" indent="-359583" algn="l" defTabSz="143833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393755" indent="-359583" algn="l" defTabSz="143833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12923" indent="-359583" algn="l" defTabSz="143833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383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68" algn="l" defTabSz="14383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38335" algn="l" defTabSz="14383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57504" algn="l" defTabSz="14383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876669" algn="l" defTabSz="14383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595835" algn="l" defTabSz="14383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15004" algn="l" defTabSz="14383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34171" algn="l" defTabSz="14383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53339" algn="l" defTabSz="14383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amburgo render Negro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7"/>
          <a:stretch/>
        </p:blipFill>
        <p:spPr>
          <a:xfrm>
            <a:off x="-6392" y="0"/>
            <a:ext cx="8288528" cy="10064628"/>
          </a:xfrm>
          <a:prstGeom prst="rect">
            <a:avLst/>
          </a:prstGeom>
        </p:spPr>
      </p:pic>
      <p:pic>
        <p:nvPicPr>
          <p:cNvPr id="13" name="19 Imagen" descr="logo arditt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7225" y="9556575"/>
            <a:ext cx="2467417" cy="38835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8282136" cy="1007745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6 CuadroTexto"/>
          <p:cNvSpPr txBox="1"/>
          <p:nvPr/>
        </p:nvSpPr>
        <p:spPr>
          <a:xfrm>
            <a:off x="7490048" y="251104"/>
            <a:ext cx="7488832" cy="2915413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pPr algn="r"/>
            <a:r>
              <a:rPr lang="es-ES" sz="7000" dirty="0">
                <a:solidFill>
                  <a:srgbClr val="1B4474"/>
                </a:solidFill>
                <a:latin typeface="Avenir Next LT Pro Light" panose="020B0304020202020204" pitchFamily="34" charset="0"/>
                <a:cs typeface="Arial Black"/>
              </a:rPr>
              <a:t>Hamburgo</a:t>
            </a:r>
          </a:p>
          <a:p>
            <a:pPr algn="r"/>
            <a:r>
              <a:rPr lang="es-ES" sz="7000" dirty="0">
                <a:solidFill>
                  <a:srgbClr val="1B4474"/>
                </a:solidFill>
                <a:latin typeface="Avenir Next LT Pro Light" panose="020B0304020202020204" pitchFamily="34" charset="0"/>
                <a:cs typeface="Arial Black"/>
              </a:rPr>
              <a:t>307</a:t>
            </a:r>
          </a:p>
          <a:p>
            <a:pPr algn="r"/>
            <a:r>
              <a:rPr lang="es-ES" sz="3800" dirty="0">
                <a:solidFill>
                  <a:schemeClr val="bg1">
                    <a:lumMod val="65000"/>
                  </a:schemeClr>
                </a:solidFill>
                <a:latin typeface="Avenir Next LT Pro Light" panose="020B0304020202020204" pitchFamily="34" charset="0"/>
                <a:cs typeface="Arial Black"/>
              </a:rPr>
              <a:t>OFICINAS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52E764-E2D9-FC22-3E0F-3AD265840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148" r="-1596" b="25488"/>
          <a:stretch/>
        </p:blipFill>
        <p:spPr bwMode="auto">
          <a:xfrm>
            <a:off x="10154344" y="9433199"/>
            <a:ext cx="1188131" cy="5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objeto, reloj, dibujo&#10;&#10;Descripción generada automáticamente">
            <a:extLst>
              <a:ext uri="{FF2B5EF4-FFF2-40B4-BE49-F238E27FC236}">
                <a16:creationId xmlns:a16="http://schemas.microsoft.com/office/drawing/2014/main" id="{2C2A1AF8-2F9E-DA69-042D-D8AB135D9F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15" y="9115852"/>
            <a:ext cx="627498" cy="8814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429030E-6567-E2E9-38D6-9135D7C1A6A4}"/>
              </a:ext>
            </a:extLst>
          </p:cNvPr>
          <p:cNvSpPr txBox="1"/>
          <p:nvPr/>
        </p:nvSpPr>
        <p:spPr>
          <a:xfrm>
            <a:off x="6841976" y="9709953"/>
            <a:ext cx="154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1 JULIO 2024</a:t>
            </a:r>
          </a:p>
        </p:txBody>
      </p:sp>
    </p:spTree>
    <p:extLst>
      <p:ext uri="{BB962C8B-B14F-4D97-AF65-F5344CB8AC3E}">
        <p14:creationId xmlns:p14="http://schemas.microsoft.com/office/powerpoint/2010/main" val="62573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27AEB6FE-20FA-F7FE-162E-0476DCB54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/>
          <a:stretch/>
        </p:blipFill>
        <p:spPr>
          <a:xfrm>
            <a:off x="2233464" y="89223"/>
            <a:ext cx="11738520" cy="9780260"/>
          </a:xfrm>
          <a:prstGeom prst="rect">
            <a:avLst/>
          </a:prstGeom>
          <a:solidFill>
            <a:srgbClr val="CACA00">
              <a:alpha val="35000"/>
            </a:srgbClr>
          </a:solidFill>
          <a:ln>
            <a:noFill/>
          </a:ln>
        </p:spPr>
      </p:pic>
      <p:sp>
        <p:nvSpPr>
          <p:cNvPr id="14" name="16 CuadroTexto"/>
          <p:cNvSpPr txBox="1"/>
          <p:nvPr/>
        </p:nvSpPr>
        <p:spPr>
          <a:xfrm>
            <a:off x="11666512" y="34212"/>
            <a:ext cx="3390677" cy="684033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r>
              <a:rPr lang="es-ES" sz="3500" b="1" dirty="0">
                <a:solidFill>
                  <a:srgbClr val="1B4474"/>
                </a:solidFill>
                <a:latin typeface="Calibri" pitchFamily="34" charset="0"/>
              </a:rPr>
              <a:t>Hamburgo 307</a:t>
            </a: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7C8F2F6F-F23C-AFE1-9303-4F535FE9B568}"/>
              </a:ext>
            </a:extLst>
          </p:cNvPr>
          <p:cNvSpPr/>
          <p:nvPr/>
        </p:nvSpPr>
        <p:spPr>
          <a:xfrm>
            <a:off x="10658400" y="6075318"/>
            <a:ext cx="648072" cy="835616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6 CuadroTexto">
            <a:extLst>
              <a:ext uri="{FF2B5EF4-FFF2-40B4-BE49-F238E27FC236}">
                <a16:creationId xmlns:a16="http://schemas.microsoft.com/office/drawing/2014/main" id="{98E49428-CE25-DC36-A8D2-C1FD87CF3A07}"/>
              </a:ext>
            </a:extLst>
          </p:cNvPr>
          <p:cNvSpPr txBox="1"/>
          <p:nvPr/>
        </p:nvSpPr>
        <p:spPr>
          <a:xfrm>
            <a:off x="11293152" y="6100608"/>
            <a:ext cx="1296144" cy="699422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r>
              <a:rPr lang="es-ES" sz="1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Lobby y comercio</a:t>
            </a:r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F202CF6E-3587-722C-D3BE-897787378862}"/>
              </a:ext>
            </a:extLst>
          </p:cNvPr>
          <p:cNvSpPr/>
          <p:nvPr/>
        </p:nvSpPr>
        <p:spPr>
          <a:xfrm>
            <a:off x="10658400" y="6910934"/>
            <a:ext cx="648072" cy="186900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6 CuadroTexto">
            <a:extLst>
              <a:ext uri="{FF2B5EF4-FFF2-40B4-BE49-F238E27FC236}">
                <a16:creationId xmlns:a16="http://schemas.microsoft.com/office/drawing/2014/main" id="{4AF4EE2B-94BA-E498-10CF-14C42A312235}"/>
              </a:ext>
            </a:extLst>
          </p:cNvPr>
          <p:cNvSpPr txBox="1"/>
          <p:nvPr/>
        </p:nvSpPr>
        <p:spPr>
          <a:xfrm>
            <a:off x="11306472" y="7919045"/>
            <a:ext cx="1944217" cy="422423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r>
              <a:rPr lang="es-ES" sz="1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Estacionamiento</a:t>
            </a:r>
          </a:p>
        </p:txBody>
      </p:sp>
      <p:sp>
        <p:nvSpPr>
          <p:cNvPr id="18" name="16 CuadroTexto">
            <a:extLst>
              <a:ext uri="{FF2B5EF4-FFF2-40B4-BE49-F238E27FC236}">
                <a16:creationId xmlns:a16="http://schemas.microsoft.com/office/drawing/2014/main" id="{F4BD470B-AA85-0128-8D17-34ED4119F8B3}"/>
              </a:ext>
            </a:extLst>
          </p:cNvPr>
          <p:cNvSpPr txBox="1"/>
          <p:nvPr/>
        </p:nvSpPr>
        <p:spPr>
          <a:xfrm>
            <a:off x="11293152" y="3757413"/>
            <a:ext cx="1296144" cy="422423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r>
              <a:rPr lang="es-ES" sz="1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oficinas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6C8C2A2-3A65-421F-F4F6-07A750B57592}"/>
              </a:ext>
            </a:extLst>
          </p:cNvPr>
          <p:cNvSpPr/>
          <p:nvPr/>
        </p:nvSpPr>
        <p:spPr>
          <a:xfrm>
            <a:off x="4609728" y="6126472"/>
            <a:ext cx="4608512" cy="784461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D7B6474-F7C9-7128-FFD5-7DC6DD12A9A3}"/>
              </a:ext>
            </a:extLst>
          </p:cNvPr>
          <p:cNvSpPr/>
          <p:nvPr/>
        </p:nvSpPr>
        <p:spPr>
          <a:xfrm>
            <a:off x="4614129" y="1078284"/>
            <a:ext cx="4608512" cy="784461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03418BB4-BE19-7E36-1C5C-F8CBAF155846}"/>
              </a:ext>
            </a:extLst>
          </p:cNvPr>
          <p:cNvSpPr/>
          <p:nvPr/>
        </p:nvSpPr>
        <p:spPr>
          <a:xfrm>
            <a:off x="10730408" y="1007981"/>
            <a:ext cx="648072" cy="784461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6 CuadroTexto">
            <a:extLst>
              <a:ext uri="{FF2B5EF4-FFF2-40B4-BE49-F238E27FC236}">
                <a16:creationId xmlns:a16="http://schemas.microsoft.com/office/drawing/2014/main" id="{EDCC981C-1CF7-D433-3BDA-DB5EEDC132D7}"/>
              </a:ext>
            </a:extLst>
          </p:cNvPr>
          <p:cNvSpPr txBox="1"/>
          <p:nvPr/>
        </p:nvSpPr>
        <p:spPr>
          <a:xfrm>
            <a:off x="11379018" y="1097584"/>
            <a:ext cx="1296144" cy="422423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r>
              <a:rPr lang="es-ES" sz="18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rooftop</a:t>
            </a:r>
            <a:endParaRPr lang="es-ES" sz="18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03F4AE5B-F8CE-80B3-2D86-5A2E962C0D1D}"/>
              </a:ext>
            </a:extLst>
          </p:cNvPr>
          <p:cNvSpPr/>
          <p:nvPr/>
        </p:nvSpPr>
        <p:spPr>
          <a:xfrm>
            <a:off x="10658400" y="1798366"/>
            <a:ext cx="648072" cy="4296002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E8F41E0-7B0F-2E29-79CB-F2F3215F128A}"/>
              </a:ext>
            </a:extLst>
          </p:cNvPr>
          <p:cNvSpPr/>
          <p:nvPr/>
        </p:nvSpPr>
        <p:spPr>
          <a:xfrm>
            <a:off x="4609728" y="1862745"/>
            <a:ext cx="4608512" cy="421257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E97230DC-67AA-0A48-B015-BB7E7123F770}"/>
              </a:ext>
            </a:extLst>
          </p:cNvPr>
          <p:cNvSpPr/>
          <p:nvPr/>
        </p:nvSpPr>
        <p:spPr>
          <a:xfrm>
            <a:off x="0" y="0"/>
            <a:ext cx="1009328" cy="1007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18" tIns="72009" rIns="144018" bIns="72009"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8447AB-261B-98A4-4522-010A93E51A9E}"/>
              </a:ext>
            </a:extLst>
          </p:cNvPr>
          <p:cNvSpPr txBox="1"/>
          <p:nvPr/>
        </p:nvSpPr>
        <p:spPr>
          <a:xfrm rot="16200000">
            <a:off x="-3151194" y="5784647"/>
            <a:ext cx="7311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>
                    <a:lumMod val="85000"/>
                  </a:schemeClr>
                </a:solidFill>
              </a:rPr>
              <a:t>CORTE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652A135-F99D-92AB-6B25-B4CF283FDE1B}"/>
              </a:ext>
            </a:extLst>
          </p:cNvPr>
          <p:cNvSpPr/>
          <p:nvPr/>
        </p:nvSpPr>
        <p:spPr>
          <a:xfrm>
            <a:off x="4488553" y="6910933"/>
            <a:ext cx="5084642" cy="1656184"/>
          </a:xfrm>
          <a:prstGeom prst="rect">
            <a:avLst/>
          </a:prstGeom>
          <a:solidFill>
            <a:srgbClr val="CACA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27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BBF0F996-C208-957A-A647-BA94C83E1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3127" y="267750"/>
            <a:ext cx="7991392" cy="10335534"/>
          </a:xfrm>
          <a:prstGeom prst="rect">
            <a:avLst/>
          </a:prstGeom>
        </p:spPr>
      </p:pic>
      <p:sp>
        <p:nvSpPr>
          <p:cNvPr id="14" name="16 CuadroTexto"/>
          <p:cNvSpPr txBox="1"/>
          <p:nvPr/>
        </p:nvSpPr>
        <p:spPr>
          <a:xfrm>
            <a:off x="11666512" y="34212"/>
            <a:ext cx="3390677" cy="684033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r>
              <a:rPr lang="es-ES" sz="3500" b="1" dirty="0">
                <a:solidFill>
                  <a:srgbClr val="1B4474"/>
                </a:solidFill>
                <a:latin typeface="Calibri" pitchFamily="34" charset="0"/>
              </a:rPr>
              <a:t>Hamburgo 307</a:t>
            </a:r>
          </a:p>
        </p:txBody>
      </p:sp>
      <p:sp>
        <p:nvSpPr>
          <p:cNvPr id="2" name="6 Rectángulo">
            <a:extLst>
              <a:ext uri="{FF2B5EF4-FFF2-40B4-BE49-F238E27FC236}">
                <a16:creationId xmlns:a16="http://schemas.microsoft.com/office/drawing/2014/main" id="{BBBCD46D-38C0-E036-22B8-CF90B618A206}"/>
              </a:ext>
            </a:extLst>
          </p:cNvPr>
          <p:cNvSpPr/>
          <p:nvPr/>
        </p:nvSpPr>
        <p:spPr>
          <a:xfrm>
            <a:off x="0" y="0"/>
            <a:ext cx="1009328" cy="1007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18" tIns="72009" rIns="144018" bIns="72009"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FD7CB-361D-09FC-ECD9-D35EA7D63D28}"/>
              </a:ext>
            </a:extLst>
          </p:cNvPr>
          <p:cNvSpPr txBox="1"/>
          <p:nvPr/>
        </p:nvSpPr>
        <p:spPr>
          <a:xfrm rot="16200000">
            <a:off x="-3151194" y="5784647"/>
            <a:ext cx="7311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>
                    <a:lumMod val="85000"/>
                  </a:schemeClr>
                </a:solidFill>
              </a:rPr>
              <a:t>OFICINAS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28D975-1FE8-D090-0A32-177ADE863C88}"/>
              </a:ext>
            </a:extLst>
          </p:cNvPr>
          <p:cNvSpPr txBox="1"/>
          <p:nvPr/>
        </p:nvSpPr>
        <p:spPr>
          <a:xfrm>
            <a:off x="11306472" y="9071173"/>
            <a:ext cx="3425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PLANTA NIVEL TIPO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925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E3D7D85F-FE07-C472-B922-C0010479C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" y="-421503"/>
            <a:ext cx="13925144" cy="11140705"/>
          </a:xfrm>
          <a:prstGeom prst="rect">
            <a:avLst/>
          </a:prstGeom>
        </p:spPr>
      </p:pic>
      <p:sp>
        <p:nvSpPr>
          <p:cNvPr id="14" name="16 CuadroTexto"/>
          <p:cNvSpPr txBox="1"/>
          <p:nvPr/>
        </p:nvSpPr>
        <p:spPr>
          <a:xfrm>
            <a:off x="11666512" y="34212"/>
            <a:ext cx="3390677" cy="684033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r>
              <a:rPr lang="es-ES" sz="3500" b="1" dirty="0">
                <a:solidFill>
                  <a:srgbClr val="1B4474"/>
                </a:solidFill>
                <a:latin typeface="Calibri" pitchFamily="34" charset="0"/>
              </a:rPr>
              <a:t>Hamburgo 307</a:t>
            </a:r>
          </a:p>
        </p:txBody>
      </p:sp>
      <p:sp>
        <p:nvSpPr>
          <p:cNvPr id="2" name="6 Rectángulo">
            <a:extLst>
              <a:ext uri="{FF2B5EF4-FFF2-40B4-BE49-F238E27FC236}">
                <a16:creationId xmlns:a16="http://schemas.microsoft.com/office/drawing/2014/main" id="{BBBCD46D-38C0-E036-22B8-CF90B618A206}"/>
              </a:ext>
            </a:extLst>
          </p:cNvPr>
          <p:cNvSpPr/>
          <p:nvPr/>
        </p:nvSpPr>
        <p:spPr>
          <a:xfrm>
            <a:off x="0" y="0"/>
            <a:ext cx="1009328" cy="1007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18" tIns="72009" rIns="144018" bIns="72009"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FD7CB-361D-09FC-ECD9-D35EA7D63D28}"/>
              </a:ext>
            </a:extLst>
          </p:cNvPr>
          <p:cNvSpPr txBox="1"/>
          <p:nvPr/>
        </p:nvSpPr>
        <p:spPr>
          <a:xfrm rot="16200000">
            <a:off x="-3151194" y="5784647"/>
            <a:ext cx="7311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>
                    <a:lumMod val="85000"/>
                  </a:schemeClr>
                </a:solidFill>
              </a:rPr>
              <a:t>ROOFTOP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28D975-1FE8-D090-0A32-177ADE863C88}"/>
              </a:ext>
            </a:extLst>
          </p:cNvPr>
          <p:cNvSpPr txBox="1"/>
          <p:nvPr/>
        </p:nvSpPr>
        <p:spPr>
          <a:xfrm>
            <a:off x="11090448" y="9071173"/>
            <a:ext cx="3957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PLANTA NIVEL AZOTEA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563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6 CuadroTexto"/>
          <p:cNvSpPr txBox="1"/>
          <p:nvPr/>
        </p:nvSpPr>
        <p:spPr>
          <a:xfrm>
            <a:off x="11666512" y="34212"/>
            <a:ext cx="3390677" cy="684033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r>
              <a:rPr lang="es-ES" sz="3500" b="1" dirty="0">
                <a:solidFill>
                  <a:srgbClr val="1B4474"/>
                </a:solidFill>
                <a:latin typeface="Calibri" pitchFamily="34" charset="0"/>
              </a:rPr>
              <a:t>Hamburgo 307</a:t>
            </a:r>
          </a:p>
        </p:txBody>
      </p:sp>
      <p:sp>
        <p:nvSpPr>
          <p:cNvPr id="2" name="6 Rectángulo">
            <a:extLst>
              <a:ext uri="{FF2B5EF4-FFF2-40B4-BE49-F238E27FC236}">
                <a16:creationId xmlns:a16="http://schemas.microsoft.com/office/drawing/2014/main" id="{BBBCD46D-38C0-E036-22B8-CF90B618A206}"/>
              </a:ext>
            </a:extLst>
          </p:cNvPr>
          <p:cNvSpPr/>
          <p:nvPr/>
        </p:nvSpPr>
        <p:spPr>
          <a:xfrm>
            <a:off x="0" y="0"/>
            <a:ext cx="1009328" cy="1007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18" tIns="72009" rIns="144018" bIns="72009"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FD7CB-361D-09FC-ECD9-D35EA7D63D28}"/>
              </a:ext>
            </a:extLst>
          </p:cNvPr>
          <p:cNvSpPr txBox="1"/>
          <p:nvPr/>
        </p:nvSpPr>
        <p:spPr>
          <a:xfrm rot="16200000">
            <a:off x="-3151194" y="5784647"/>
            <a:ext cx="7311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>
                    <a:lumMod val="85000"/>
                  </a:schemeClr>
                </a:solidFill>
              </a:rPr>
              <a:t>TABLA DE ÁREAS</a:t>
            </a:r>
          </a:p>
        </p:txBody>
      </p:sp>
      <p:pic>
        <p:nvPicPr>
          <p:cNvPr id="6" name="Imagen 5" descr="Interfaz de usuario gráfica, Tabla&#10;&#10;Descripción generada automáticamente">
            <a:extLst>
              <a:ext uri="{FF2B5EF4-FFF2-40B4-BE49-F238E27FC236}">
                <a16:creationId xmlns:a16="http://schemas.microsoft.com/office/drawing/2014/main" id="{585B010A-B408-E96B-6F16-A97CB9193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r="12871" b="40362"/>
          <a:stretch/>
        </p:blipFill>
        <p:spPr>
          <a:xfrm>
            <a:off x="1021923" y="1078285"/>
            <a:ext cx="13889759" cy="5616624"/>
          </a:xfrm>
          <a:prstGeom prst="rect">
            <a:avLst/>
          </a:prstGeom>
        </p:spPr>
      </p:pic>
      <p:pic>
        <p:nvPicPr>
          <p:cNvPr id="8" name="Imagen 7" descr="Imagen que contiene Tabla&#10;&#10;Descripción generada automáticamente">
            <a:extLst>
              <a:ext uri="{FF2B5EF4-FFF2-40B4-BE49-F238E27FC236}">
                <a16:creationId xmlns:a16="http://schemas.microsoft.com/office/drawing/2014/main" id="{77614D5B-F11A-E5ED-3FFC-2A86962A6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1624" r="65267" b="64289"/>
          <a:stretch/>
        </p:blipFill>
        <p:spPr>
          <a:xfrm>
            <a:off x="8466676" y="7966794"/>
            <a:ext cx="6003338" cy="1640921"/>
          </a:xfrm>
          <a:prstGeom prst="rect">
            <a:avLst/>
          </a:prstGeom>
        </p:spPr>
      </p:pic>
      <p:pic>
        <p:nvPicPr>
          <p:cNvPr id="10" name="Imagen 9" descr="Imagen que contiene Tabla&#10;&#10;Descripción generada automáticamente">
            <a:extLst>
              <a:ext uri="{FF2B5EF4-FFF2-40B4-BE49-F238E27FC236}">
                <a16:creationId xmlns:a16="http://schemas.microsoft.com/office/drawing/2014/main" id="{3E6183A3-1C85-AB38-1C14-E067F72242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6261" r="64283" b="80818"/>
          <a:stretch/>
        </p:blipFill>
        <p:spPr>
          <a:xfrm>
            <a:off x="1657400" y="8436259"/>
            <a:ext cx="4826240" cy="146591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6BB69F1-6634-6B17-949D-75D37F8839AF}"/>
              </a:ext>
            </a:extLst>
          </p:cNvPr>
          <p:cNvSpPr/>
          <p:nvPr/>
        </p:nvSpPr>
        <p:spPr>
          <a:xfrm>
            <a:off x="8277326" y="7919045"/>
            <a:ext cx="6341514" cy="176067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81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1225352" cy="100774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18" tIns="72009" rIns="144018" bIns="72009" rtlCol="0" anchor="ctr"/>
          <a:lstStyle/>
          <a:p>
            <a:pPr algn="ctr"/>
            <a:endParaRPr lang="es-ES"/>
          </a:p>
        </p:txBody>
      </p:sp>
      <p:pic>
        <p:nvPicPr>
          <p:cNvPr id="9" name="19 Imagen" descr="logo ardit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12798" y="9369060"/>
            <a:ext cx="2694074" cy="424028"/>
          </a:xfrm>
          <a:prstGeom prst="rect">
            <a:avLst/>
          </a:prstGeom>
        </p:spPr>
      </p:pic>
      <p:sp>
        <p:nvSpPr>
          <p:cNvPr id="13" name="9 CuadroTexto"/>
          <p:cNvSpPr txBox="1"/>
          <p:nvPr/>
        </p:nvSpPr>
        <p:spPr>
          <a:xfrm>
            <a:off x="9140831" y="8161243"/>
            <a:ext cx="5838049" cy="837922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pPr algn="r"/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NOTA: la imagen del edificio se está adaptando y corrigiendo de acuerdo al proceso de diseño que se sigue depurando, considerando aspectos técnicos, estéticos, de reglamentación y presupuesto</a:t>
            </a:r>
          </a:p>
        </p:txBody>
      </p:sp>
      <p:sp>
        <p:nvSpPr>
          <p:cNvPr id="14" name="16 CuadroTexto"/>
          <p:cNvSpPr txBox="1"/>
          <p:nvPr/>
        </p:nvSpPr>
        <p:spPr>
          <a:xfrm>
            <a:off x="11666512" y="34212"/>
            <a:ext cx="3390677" cy="684033"/>
          </a:xfrm>
          <a:prstGeom prst="rect">
            <a:avLst/>
          </a:prstGeom>
          <a:noFill/>
        </p:spPr>
        <p:txBody>
          <a:bodyPr wrap="square" lIns="144018" tIns="72009" rIns="144018" bIns="72009" rtlCol="0">
            <a:spAutoFit/>
          </a:bodyPr>
          <a:lstStyle/>
          <a:p>
            <a:r>
              <a:rPr lang="es-ES" sz="3500" b="1" dirty="0">
                <a:solidFill>
                  <a:srgbClr val="1B4474"/>
                </a:solidFill>
                <a:latin typeface="Calibri" pitchFamily="34" charset="0"/>
              </a:rPr>
              <a:t>Hamburgo 307</a:t>
            </a:r>
          </a:p>
        </p:txBody>
      </p:sp>
      <p:pic>
        <p:nvPicPr>
          <p:cNvPr id="10" name="Imagen 9" descr="Hamburgo render Neg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68" y="17266"/>
            <a:ext cx="8061960" cy="1007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0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9083</TotalTime>
  <Words>72</Words>
  <Application>Microsoft Office PowerPoint</Application>
  <PresentationFormat>Personalizado</PresentationFormat>
  <Paragraphs>26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Avenir Next LT Pro Light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ARDITTIARQUITECTOS</dc:creator>
  <cp:lastModifiedBy>Julieta Acuña</cp:lastModifiedBy>
  <cp:revision>752</cp:revision>
  <cp:lastPrinted>2024-07-02T23:05:48Z</cp:lastPrinted>
  <dcterms:created xsi:type="dcterms:W3CDTF">2011-11-17T23:58:41Z</dcterms:created>
  <dcterms:modified xsi:type="dcterms:W3CDTF">2024-08-15T02:30:05Z</dcterms:modified>
</cp:coreProperties>
</file>