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81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47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83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559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23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63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42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60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21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8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85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77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43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85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338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1857-F0C0-47CE-AC51-7ADB7D7992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95D100-314C-4D89-AB59-7AC22E332B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023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Dibujo de una casa&#10;&#10;Descripción generada automáticamente con confianza media">
            <a:extLst>
              <a:ext uri="{FF2B5EF4-FFF2-40B4-BE49-F238E27FC236}">
                <a16:creationId xmlns:a16="http://schemas.microsoft.com/office/drawing/2014/main" id="{193019D0-2730-70B3-F009-C7F2A465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r="9122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23" name="Imagen 22" descr="Imagen digital de una casa&#10;&#10;Descripción generada automáticamente con confianza media">
            <a:extLst>
              <a:ext uri="{FF2B5EF4-FFF2-40B4-BE49-F238E27FC236}">
                <a16:creationId xmlns:a16="http://schemas.microsoft.com/office/drawing/2014/main" id="{23AD267D-5223-CE87-0E09-97D91ADCD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r="8944" b="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2E548E2-8265-C7C3-C8D7-684142789092}"/>
              </a:ext>
            </a:extLst>
          </p:cNvPr>
          <p:cNvSpPr txBox="1"/>
          <p:nvPr/>
        </p:nvSpPr>
        <p:spPr>
          <a:xfrm>
            <a:off x="7616651" y="502418"/>
            <a:ext cx="35470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CASA EN VENTA</a:t>
            </a:r>
          </a:p>
          <a:p>
            <a:pPr algn="ctr"/>
            <a:r>
              <a:rPr lang="es-MX" dirty="0"/>
              <a:t>Ejido Tepepan Col. Ex Ejido de San Francisco Culhuacán</a:t>
            </a:r>
          </a:p>
          <a:p>
            <a:pPr algn="ctr"/>
            <a:r>
              <a:rPr lang="es-MX" sz="3200" dirty="0"/>
              <a:t>	</a:t>
            </a:r>
          </a:p>
          <a:p>
            <a:pPr algn="ctr"/>
            <a:endParaRPr lang="es-MX" sz="3200" dirty="0"/>
          </a:p>
          <a:p>
            <a:pPr algn="ctr"/>
            <a:r>
              <a:rPr lang="es-MX" b="1" dirty="0"/>
              <a:t>Informes 55 2922 0405</a:t>
            </a:r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D11518-8BED-63FD-EB17-CD5ECF4636D9}"/>
              </a:ext>
            </a:extLst>
          </p:cNvPr>
          <p:cNvSpPr txBox="1"/>
          <p:nvPr/>
        </p:nvSpPr>
        <p:spPr>
          <a:xfrm>
            <a:off x="472272" y="4166107"/>
            <a:ext cx="43911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250m2 de Terreno</a:t>
            </a:r>
          </a:p>
          <a:p>
            <a:r>
              <a:rPr lang="es-MX" dirty="0"/>
              <a:t>270m2 de Construcción</a:t>
            </a:r>
          </a:p>
          <a:p>
            <a:r>
              <a:rPr lang="es-MX" dirty="0"/>
              <a:t>4 habitaciones</a:t>
            </a:r>
          </a:p>
          <a:p>
            <a:r>
              <a:rPr lang="es-MX" dirty="0"/>
              <a:t>3 baños completos</a:t>
            </a:r>
          </a:p>
          <a:p>
            <a:r>
              <a:rPr lang="es-MX" dirty="0"/>
              <a:t>½ Baño</a:t>
            </a:r>
          </a:p>
          <a:p>
            <a:r>
              <a:rPr lang="es-MX" dirty="0"/>
              <a:t>Cuarto de Servicio</a:t>
            </a:r>
          </a:p>
          <a:p>
            <a:r>
              <a:rPr lang="es-MX" dirty="0"/>
              <a:t>Área de Lavado</a:t>
            </a:r>
          </a:p>
          <a:p>
            <a:r>
              <a:rPr lang="es-MX" dirty="0"/>
              <a:t>2 Jardines</a:t>
            </a:r>
          </a:p>
          <a:p>
            <a:r>
              <a:rPr lang="es-MX" dirty="0"/>
              <a:t>3 Estacionamientos</a:t>
            </a:r>
          </a:p>
        </p:txBody>
      </p:sp>
    </p:spTree>
    <p:extLst>
      <p:ext uri="{BB962C8B-B14F-4D97-AF65-F5344CB8AC3E}">
        <p14:creationId xmlns:p14="http://schemas.microsoft.com/office/powerpoint/2010/main" val="12925568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</TotalTime>
  <Words>41</Words>
  <Application>Microsoft Office PowerPoint</Application>
  <PresentationFormat>Panorámica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Irma Beltrán</dc:creator>
  <cp:lastModifiedBy>Irma Beltrán</cp:lastModifiedBy>
  <cp:revision>3</cp:revision>
  <dcterms:created xsi:type="dcterms:W3CDTF">2025-01-22T14:51:29Z</dcterms:created>
  <dcterms:modified xsi:type="dcterms:W3CDTF">2025-01-23T01:15:00Z</dcterms:modified>
</cp:coreProperties>
</file>