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058400" cy="7772400"/>
  <p:notesSz cx="10058400" cy="7772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42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1" i="0">
                <a:solidFill>
                  <a:srgbClr val="38383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000204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pc="10" dirty="0"/>
              <a:t>Las</a:t>
            </a:r>
            <a:r>
              <a:rPr spc="5" dirty="0"/>
              <a:t> </a:t>
            </a:r>
            <a:r>
              <a:rPr spc="10" dirty="0"/>
              <a:t>imágenes aquí mostradas son meramente ilustrativas</a:t>
            </a:r>
            <a:r>
              <a:rPr spc="5" dirty="0"/>
              <a:t> </a:t>
            </a:r>
            <a:r>
              <a:rPr spc="10" dirty="0"/>
              <a:t>y están sujetas a cambios y</a:t>
            </a:r>
            <a:r>
              <a:rPr spc="5" dirty="0"/>
              <a:t> </a:t>
            </a:r>
            <a:r>
              <a:rPr spc="10" dirty="0"/>
              <a:t>variaciones sin previo </a:t>
            </a:r>
            <a:r>
              <a:rPr spc="-10" dirty="0"/>
              <a:t>aviso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1" i="0">
                <a:solidFill>
                  <a:srgbClr val="38383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000204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pc="10" dirty="0"/>
              <a:t>Las</a:t>
            </a:r>
            <a:r>
              <a:rPr spc="5" dirty="0"/>
              <a:t> </a:t>
            </a:r>
            <a:r>
              <a:rPr spc="10" dirty="0"/>
              <a:t>imágenes aquí mostradas son meramente ilustrativas</a:t>
            </a:r>
            <a:r>
              <a:rPr spc="5" dirty="0"/>
              <a:t> </a:t>
            </a:r>
            <a:r>
              <a:rPr spc="10" dirty="0"/>
              <a:t>y están sujetas a cambios y</a:t>
            </a:r>
            <a:r>
              <a:rPr spc="5" dirty="0"/>
              <a:t> </a:t>
            </a:r>
            <a:r>
              <a:rPr spc="10" dirty="0"/>
              <a:t>variaciones sin previo </a:t>
            </a:r>
            <a:r>
              <a:rPr spc="-10" dirty="0"/>
              <a:t>aviso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1" i="0">
                <a:solidFill>
                  <a:srgbClr val="38383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000204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pc="10" dirty="0"/>
              <a:t>Las</a:t>
            </a:r>
            <a:r>
              <a:rPr spc="5" dirty="0"/>
              <a:t> </a:t>
            </a:r>
            <a:r>
              <a:rPr spc="10" dirty="0"/>
              <a:t>imágenes aquí mostradas son meramente ilustrativas</a:t>
            </a:r>
            <a:r>
              <a:rPr spc="5" dirty="0"/>
              <a:t> </a:t>
            </a:r>
            <a:r>
              <a:rPr spc="10" dirty="0"/>
              <a:t>y están sujetas a cambios y</a:t>
            </a:r>
            <a:r>
              <a:rPr spc="5" dirty="0"/>
              <a:t> </a:t>
            </a:r>
            <a:r>
              <a:rPr spc="10" dirty="0"/>
              <a:t>variaciones sin previo </a:t>
            </a:r>
            <a:r>
              <a:rPr spc="-10" dirty="0"/>
              <a:t>aviso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1" i="0">
                <a:solidFill>
                  <a:srgbClr val="38383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000204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pc="10" dirty="0"/>
              <a:t>Las</a:t>
            </a:r>
            <a:r>
              <a:rPr spc="5" dirty="0"/>
              <a:t> </a:t>
            </a:r>
            <a:r>
              <a:rPr spc="10" dirty="0"/>
              <a:t>imágenes aquí mostradas son meramente ilustrativas</a:t>
            </a:r>
            <a:r>
              <a:rPr spc="5" dirty="0"/>
              <a:t> </a:t>
            </a:r>
            <a:r>
              <a:rPr spc="10" dirty="0"/>
              <a:t>y están sujetas a cambios y</a:t>
            </a:r>
            <a:r>
              <a:rPr spc="5" dirty="0"/>
              <a:t> </a:t>
            </a:r>
            <a:r>
              <a:rPr spc="10" dirty="0"/>
              <a:t>variaciones sin previo </a:t>
            </a:r>
            <a:r>
              <a:rPr spc="-10" dirty="0"/>
              <a:t>aviso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000204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pc="10" dirty="0"/>
              <a:t>Las</a:t>
            </a:r>
            <a:r>
              <a:rPr spc="5" dirty="0"/>
              <a:t> </a:t>
            </a:r>
            <a:r>
              <a:rPr spc="10" dirty="0"/>
              <a:t>imágenes aquí mostradas son meramente ilustrativas</a:t>
            </a:r>
            <a:r>
              <a:rPr spc="5" dirty="0"/>
              <a:t> </a:t>
            </a:r>
            <a:r>
              <a:rPr spc="10" dirty="0"/>
              <a:t>y están sujetas a cambios y</a:t>
            </a:r>
            <a:r>
              <a:rPr spc="5" dirty="0"/>
              <a:t> </a:t>
            </a:r>
            <a:r>
              <a:rPr spc="10" dirty="0"/>
              <a:t>variaciones sin previo </a:t>
            </a:r>
            <a:r>
              <a:rPr spc="-10" dirty="0"/>
              <a:t>aviso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780156" y="666141"/>
            <a:ext cx="1838324" cy="6438898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618981" y="1649602"/>
            <a:ext cx="185467" cy="185467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033470" y="4814014"/>
            <a:ext cx="185464" cy="185464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6541764" y="2892234"/>
            <a:ext cx="3516629" cy="2245995"/>
          </a:xfrm>
          <a:custGeom>
            <a:avLst/>
            <a:gdLst/>
            <a:ahLst/>
            <a:cxnLst/>
            <a:rect l="l" t="t" r="r" b="b"/>
            <a:pathLst>
              <a:path w="3516629" h="2245995">
                <a:moveTo>
                  <a:pt x="3516636" y="2245678"/>
                </a:moveTo>
                <a:lnTo>
                  <a:pt x="0" y="2245678"/>
                </a:lnTo>
                <a:lnTo>
                  <a:pt x="0" y="0"/>
                </a:lnTo>
                <a:lnTo>
                  <a:pt x="3516636" y="0"/>
                </a:lnTo>
                <a:lnTo>
                  <a:pt x="3516636" y="2245678"/>
                </a:lnTo>
                <a:close/>
              </a:path>
            </a:pathLst>
          </a:custGeom>
          <a:solidFill>
            <a:srgbClr val="F4F4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6541764" y="2892255"/>
            <a:ext cx="3516629" cy="2245995"/>
          </a:xfrm>
          <a:custGeom>
            <a:avLst/>
            <a:gdLst/>
            <a:ahLst/>
            <a:cxnLst/>
            <a:rect l="l" t="t" r="r" b="b"/>
            <a:pathLst>
              <a:path w="3516629" h="2245995">
                <a:moveTo>
                  <a:pt x="3516635" y="2245623"/>
                </a:moveTo>
                <a:lnTo>
                  <a:pt x="0" y="2245623"/>
                </a:lnTo>
                <a:lnTo>
                  <a:pt x="0" y="0"/>
                </a:lnTo>
                <a:lnTo>
                  <a:pt x="3516635" y="0"/>
                </a:lnTo>
              </a:path>
            </a:pathLst>
          </a:custGeom>
          <a:ln w="38099">
            <a:solidFill>
              <a:srgbClr val="E47C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024110" y="3250262"/>
            <a:ext cx="2295524" cy="144779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10736" y="6596625"/>
            <a:ext cx="684432" cy="58102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18061" y="440662"/>
            <a:ext cx="1242695" cy="401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1" i="0">
                <a:solidFill>
                  <a:srgbClr val="38383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628297" y="7442936"/>
            <a:ext cx="4012565" cy="1181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000204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pc="10" dirty="0"/>
              <a:t>Las</a:t>
            </a:r>
            <a:r>
              <a:rPr spc="5" dirty="0"/>
              <a:t> </a:t>
            </a:r>
            <a:r>
              <a:rPr spc="10" dirty="0"/>
              <a:t>imágenes aquí mostradas son meramente ilustrativas</a:t>
            </a:r>
            <a:r>
              <a:rPr spc="5" dirty="0"/>
              <a:t> </a:t>
            </a:r>
            <a:r>
              <a:rPr spc="10" dirty="0"/>
              <a:t>y están sujetas a cambios y</a:t>
            </a:r>
            <a:r>
              <a:rPr spc="5" dirty="0"/>
              <a:t> </a:t>
            </a:r>
            <a:r>
              <a:rPr spc="10" dirty="0"/>
              <a:t>variaciones sin previo </a:t>
            </a:r>
            <a:r>
              <a:rPr spc="-10" dirty="0"/>
              <a:t>aviso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4271986" y="723752"/>
            <a:ext cx="838835" cy="1663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00" spc="10" dirty="0">
                <a:latin typeface="Trebuchet MS"/>
                <a:cs typeface="Trebuchet MS"/>
              </a:rPr>
              <a:t>Donato</a:t>
            </a:r>
            <a:r>
              <a:rPr sz="900" spc="210" dirty="0">
                <a:latin typeface="Trebuchet MS"/>
                <a:cs typeface="Trebuchet MS"/>
              </a:rPr>
              <a:t> </a:t>
            </a:r>
            <a:r>
              <a:rPr sz="900" spc="-10" dirty="0">
                <a:latin typeface="Trebuchet MS"/>
                <a:cs typeface="Trebuchet MS"/>
              </a:rPr>
              <a:t>Guerra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06236" y="1277285"/>
            <a:ext cx="336550" cy="1663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00" spc="-10" dirty="0">
                <a:latin typeface="Trebuchet MS"/>
                <a:cs typeface="Trebuchet MS"/>
              </a:rPr>
              <a:t>acera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347360" y="5647956"/>
            <a:ext cx="490220" cy="189865"/>
          </a:xfrm>
          <a:custGeom>
            <a:avLst/>
            <a:gdLst/>
            <a:ahLst/>
            <a:cxnLst/>
            <a:rect l="l" t="t" r="r" b="b"/>
            <a:pathLst>
              <a:path w="490220" h="189864">
                <a:moveTo>
                  <a:pt x="442483" y="189747"/>
                </a:moveTo>
                <a:lnTo>
                  <a:pt x="47434" y="189747"/>
                </a:lnTo>
                <a:lnTo>
                  <a:pt x="28968" y="186019"/>
                </a:lnTo>
                <a:lnTo>
                  <a:pt x="13891" y="175852"/>
                </a:lnTo>
                <a:lnTo>
                  <a:pt x="3726" y="160775"/>
                </a:lnTo>
                <a:lnTo>
                  <a:pt x="0" y="142313"/>
                </a:lnTo>
                <a:lnTo>
                  <a:pt x="0" y="47434"/>
                </a:lnTo>
                <a:lnTo>
                  <a:pt x="3726" y="28972"/>
                </a:lnTo>
                <a:lnTo>
                  <a:pt x="13891" y="13894"/>
                </a:lnTo>
                <a:lnTo>
                  <a:pt x="28968" y="3728"/>
                </a:lnTo>
                <a:lnTo>
                  <a:pt x="47434" y="0"/>
                </a:lnTo>
                <a:lnTo>
                  <a:pt x="442483" y="0"/>
                </a:lnTo>
                <a:lnTo>
                  <a:pt x="481953" y="21120"/>
                </a:lnTo>
                <a:lnTo>
                  <a:pt x="489918" y="47434"/>
                </a:lnTo>
                <a:lnTo>
                  <a:pt x="489918" y="142313"/>
                </a:lnTo>
                <a:lnTo>
                  <a:pt x="468805" y="181775"/>
                </a:lnTo>
                <a:lnTo>
                  <a:pt x="442483" y="1897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381530" y="5655834"/>
            <a:ext cx="421640" cy="1663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00" spc="-10" dirty="0">
                <a:latin typeface="Trebuchet MS"/>
                <a:cs typeface="Trebuchet MS"/>
              </a:rPr>
              <a:t>terraza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522654" y="1890816"/>
            <a:ext cx="490220" cy="189865"/>
          </a:xfrm>
          <a:custGeom>
            <a:avLst/>
            <a:gdLst/>
            <a:ahLst/>
            <a:cxnLst/>
            <a:rect l="l" t="t" r="r" b="b"/>
            <a:pathLst>
              <a:path w="490220" h="189864">
                <a:moveTo>
                  <a:pt x="442483" y="189747"/>
                </a:moveTo>
                <a:lnTo>
                  <a:pt x="47434" y="189747"/>
                </a:lnTo>
                <a:lnTo>
                  <a:pt x="28968" y="186019"/>
                </a:lnTo>
                <a:lnTo>
                  <a:pt x="13891" y="175852"/>
                </a:lnTo>
                <a:lnTo>
                  <a:pt x="3726" y="160775"/>
                </a:lnTo>
                <a:lnTo>
                  <a:pt x="0" y="142313"/>
                </a:lnTo>
                <a:lnTo>
                  <a:pt x="0" y="47434"/>
                </a:lnTo>
                <a:lnTo>
                  <a:pt x="3726" y="28972"/>
                </a:lnTo>
                <a:lnTo>
                  <a:pt x="13891" y="13894"/>
                </a:lnTo>
                <a:lnTo>
                  <a:pt x="28968" y="3728"/>
                </a:lnTo>
                <a:lnTo>
                  <a:pt x="47434" y="0"/>
                </a:lnTo>
                <a:lnTo>
                  <a:pt x="442483" y="0"/>
                </a:lnTo>
                <a:lnTo>
                  <a:pt x="481953" y="21120"/>
                </a:lnTo>
                <a:lnTo>
                  <a:pt x="489918" y="47434"/>
                </a:lnTo>
                <a:lnTo>
                  <a:pt x="489918" y="142313"/>
                </a:lnTo>
                <a:lnTo>
                  <a:pt x="468805" y="181775"/>
                </a:lnTo>
                <a:lnTo>
                  <a:pt x="442483" y="1897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556824" y="1898695"/>
            <a:ext cx="421640" cy="1663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00" spc="55" dirty="0">
                <a:latin typeface="Trebuchet MS"/>
                <a:cs typeface="Trebuchet MS"/>
              </a:rPr>
              <a:t>acceso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pc="10" dirty="0"/>
              <a:t>Las</a:t>
            </a:r>
            <a:r>
              <a:rPr spc="5" dirty="0"/>
              <a:t> </a:t>
            </a:r>
            <a:r>
              <a:rPr spc="10" dirty="0"/>
              <a:t>imágenes aquí mostradas son meramente ilustrativas</a:t>
            </a:r>
            <a:r>
              <a:rPr spc="5" dirty="0"/>
              <a:t> </a:t>
            </a:r>
            <a:r>
              <a:rPr spc="10" dirty="0"/>
              <a:t>y están sujetas a cambios y</a:t>
            </a:r>
            <a:r>
              <a:rPr spc="5" dirty="0"/>
              <a:t> </a:t>
            </a:r>
            <a:r>
              <a:rPr spc="10" dirty="0"/>
              <a:t>variaciones sin previo </a:t>
            </a:r>
            <a:r>
              <a:rPr spc="-10" dirty="0"/>
              <a:t>aviso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22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</vt:lpstr>
      <vt:lpstr>Trebuchet MS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NOMAD BUCARELI</dc:title>
  <dc:creator>Marketing 2024</dc:creator>
  <cp:keywords>DAGXyRRKOCc,BAFH1WxfhE0,0</cp:keywords>
  <cp:lastModifiedBy>Lenovo</cp:lastModifiedBy>
  <cp:revision>2</cp:revision>
  <dcterms:created xsi:type="dcterms:W3CDTF">2025-03-26T22:08:48Z</dcterms:created>
  <dcterms:modified xsi:type="dcterms:W3CDTF">2025-03-26T23:33:57Z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2025-03-25T00:00:00Z</vt:filetime>
  </property>
  <property fmtid="{D5CDD505-2E9C-101B-9397-08002B2CF9AE}" pid="3" name="Creator">
    <vt:lpwstr>Canva</vt:lpwstr>
  </property>
  <property fmtid="{D5CDD505-2E9C-101B-9397-08002B2CF9AE}" pid="4" name="LastSaved">
    <vt:filetime>2025-03-26T00:00:00Z</vt:filetime>
  </property>
  <property fmtid="{D5CDD505-2E9C-101B-9397-08002B2CF9AE}" pid="5" name="Producer">
    <vt:lpwstr>Canva</vt:lpwstr>
  </property>
</Properties>
</file>