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84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76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7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19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3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67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56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3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62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7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5DFC-20F3-4014-AFFB-4FB693ECA72B}" type="datetimeFigureOut">
              <a:rPr lang="es-MX" smtClean="0"/>
              <a:t>24/04/2024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337D-AEE2-4356-8B6A-52E3DA3CAC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73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4144045" y="587916"/>
            <a:ext cx="4703806" cy="5471838"/>
            <a:chOff x="2117125" y="648876"/>
            <a:chExt cx="4703806" cy="547183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3" r="25406" b="1589"/>
            <a:stretch/>
          </p:blipFill>
          <p:spPr>
            <a:xfrm>
              <a:off x="2117125" y="648876"/>
              <a:ext cx="4703806" cy="5471838"/>
            </a:xfrm>
            <a:prstGeom prst="rect">
              <a:avLst/>
            </a:prstGeom>
            <a:noFill/>
          </p:spPr>
        </p:pic>
        <p:sp>
          <p:nvSpPr>
            <p:cNvPr id="9" name="Forma libre 8"/>
            <p:cNvSpPr/>
            <p:nvPr/>
          </p:nvSpPr>
          <p:spPr>
            <a:xfrm>
              <a:off x="3820160" y="1757680"/>
              <a:ext cx="1000760" cy="3484880"/>
            </a:xfrm>
            <a:custGeom>
              <a:avLst/>
              <a:gdLst>
                <a:gd name="connsiteX0" fmla="*/ 0 w 990600"/>
                <a:gd name="connsiteY0" fmla="*/ 3500120 h 3500120"/>
                <a:gd name="connsiteX1" fmla="*/ 45720 w 990600"/>
                <a:gd name="connsiteY1" fmla="*/ 685800 h 3500120"/>
                <a:gd name="connsiteX2" fmla="*/ 660400 w 990600"/>
                <a:gd name="connsiteY2" fmla="*/ 568960 h 3500120"/>
                <a:gd name="connsiteX3" fmla="*/ 645160 w 990600"/>
                <a:gd name="connsiteY3" fmla="*/ 0 h 3500120"/>
                <a:gd name="connsiteX4" fmla="*/ 990600 w 990600"/>
                <a:gd name="connsiteY4" fmla="*/ 10160 h 3500120"/>
                <a:gd name="connsiteX5" fmla="*/ 975360 w 990600"/>
                <a:gd name="connsiteY5" fmla="*/ 3469640 h 3500120"/>
                <a:gd name="connsiteX6" fmla="*/ 0 w 990600"/>
                <a:gd name="connsiteY6" fmla="*/ 3500120 h 350012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0400 w 990600"/>
                <a:gd name="connsiteY2" fmla="*/ 55880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80720 w 990600"/>
                <a:gd name="connsiteY2" fmla="*/ 54356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55320 w 990600"/>
                <a:gd name="connsiteY2" fmla="*/ 54356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3848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8420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84200 h 3489960"/>
                <a:gd name="connsiteX3" fmla="*/ 66040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8420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1000760"/>
                <a:gd name="connsiteY0" fmla="*/ 3484880 h 3484880"/>
                <a:gd name="connsiteX1" fmla="*/ 45720 w 1000760"/>
                <a:gd name="connsiteY1" fmla="*/ 670560 h 3484880"/>
                <a:gd name="connsiteX2" fmla="*/ 665480 w 1000760"/>
                <a:gd name="connsiteY2" fmla="*/ 579120 h 3484880"/>
                <a:gd name="connsiteX3" fmla="*/ 675640 w 1000760"/>
                <a:gd name="connsiteY3" fmla="*/ 10160 h 3484880"/>
                <a:gd name="connsiteX4" fmla="*/ 1000760 w 1000760"/>
                <a:gd name="connsiteY4" fmla="*/ 0 h 3484880"/>
                <a:gd name="connsiteX5" fmla="*/ 975360 w 1000760"/>
                <a:gd name="connsiteY5" fmla="*/ 3454400 h 3484880"/>
                <a:gd name="connsiteX6" fmla="*/ 0 w 1000760"/>
                <a:gd name="connsiteY6" fmla="*/ 3484880 h 348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760" h="3484880">
                  <a:moveTo>
                    <a:pt x="0" y="3484880"/>
                  </a:moveTo>
                  <a:lnTo>
                    <a:pt x="45720" y="670560"/>
                  </a:lnTo>
                  <a:lnTo>
                    <a:pt x="665480" y="579120"/>
                  </a:lnTo>
                  <a:cubicBezTo>
                    <a:pt x="663787" y="403013"/>
                    <a:pt x="677333" y="186267"/>
                    <a:pt x="675640" y="10160"/>
                  </a:cubicBezTo>
                  <a:lnTo>
                    <a:pt x="1000760" y="0"/>
                  </a:lnTo>
                  <a:lnTo>
                    <a:pt x="975360" y="3454400"/>
                  </a:lnTo>
                  <a:lnTo>
                    <a:pt x="0" y="348488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311389" y="798932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MX" dirty="0" smtClean="0"/>
          </a:p>
          <a:p>
            <a:pPr marL="285750" indent="-285750">
              <a:buFontTx/>
              <a:buChar char="-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475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adroTexto 56"/>
          <p:cNvSpPr txBox="1"/>
          <p:nvPr/>
        </p:nvSpPr>
        <p:spPr>
          <a:xfrm>
            <a:off x="464179" y="748268"/>
            <a:ext cx="154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Proximidades:</a:t>
            </a:r>
            <a:endParaRPr lang="es-MX" b="1" u="sng" dirty="0"/>
          </a:p>
        </p:txBody>
      </p:sp>
      <p:grpSp>
        <p:nvGrpSpPr>
          <p:cNvPr id="59" name="Grupo 58"/>
          <p:cNvGrpSpPr/>
          <p:nvPr/>
        </p:nvGrpSpPr>
        <p:grpSpPr>
          <a:xfrm>
            <a:off x="1033781" y="1117600"/>
            <a:ext cx="7643681" cy="5134186"/>
            <a:chOff x="1033781" y="1117600"/>
            <a:chExt cx="7643681" cy="5134186"/>
          </a:xfrm>
        </p:grpSpPr>
        <p:grpSp>
          <p:nvGrpSpPr>
            <p:cNvPr id="56" name="Grupo 55"/>
            <p:cNvGrpSpPr/>
            <p:nvPr/>
          </p:nvGrpSpPr>
          <p:grpSpPr>
            <a:xfrm>
              <a:off x="1033781" y="1117600"/>
              <a:ext cx="7643681" cy="5134186"/>
              <a:chOff x="839048" y="762000"/>
              <a:chExt cx="7643681" cy="5134186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42" t="7846" r="4587" b="10923"/>
              <a:stretch/>
            </p:blipFill>
            <p:spPr>
              <a:xfrm>
                <a:off x="2823632" y="1728046"/>
                <a:ext cx="5021580" cy="3558918"/>
              </a:xfrm>
              <a:prstGeom prst="rect">
                <a:avLst/>
              </a:prstGeom>
            </p:spPr>
          </p:pic>
          <p:cxnSp>
            <p:nvCxnSpPr>
              <p:cNvPr id="10" name="Conector recto de flecha 9"/>
              <p:cNvCxnSpPr/>
              <p:nvPr/>
            </p:nvCxnSpPr>
            <p:spPr>
              <a:xfrm flipV="1">
                <a:off x="2701712" y="2878666"/>
                <a:ext cx="1912620" cy="298741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de flecha 10"/>
              <p:cNvCxnSpPr/>
              <p:nvPr/>
            </p:nvCxnSpPr>
            <p:spPr>
              <a:xfrm>
                <a:off x="3943772" y="1148926"/>
                <a:ext cx="1219200" cy="146304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de flecha 13"/>
              <p:cNvCxnSpPr/>
              <p:nvPr/>
            </p:nvCxnSpPr>
            <p:spPr>
              <a:xfrm flipH="1" flipV="1">
                <a:off x="4858172" y="3739726"/>
                <a:ext cx="944880" cy="215646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>
                <a:off x="2206412" y="1880446"/>
                <a:ext cx="1352550" cy="76162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 flipH="1">
                <a:off x="5766222" y="1236133"/>
                <a:ext cx="1345777" cy="140593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upo 35"/>
              <p:cNvGrpSpPr/>
              <p:nvPr/>
            </p:nvGrpSpPr>
            <p:grpSpPr>
              <a:xfrm>
                <a:off x="2565400" y="762000"/>
                <a:ext cx="1378372" cy="386926"/>
                <a:chOff x="1507067" y="762000"/>
                <a:chExt cx="1877906" cy="386926"/>
              </a:xfrm>
            </p:grpSpPr>
            <p:sp>
              <p:nvSpPr>
                <p:cNvPr id="28" name="CuadroTexto 27"/>
                <p:cNvSpPr txBox="1"/>
                <p:nvPr/>
              </p:nvSpPr>
              <p:spPr>
                <a:xfrm>
                  <a:off x="1667936" y="778934"/>
                  <a:ext cx="14930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 smtClean="0"/>
                    <a:t>Mini-Bodegas</a:t>
                  </a:r>
                  <a:endParaRPr lang="es-MX" sz="1200" dirty="0"/>
                </a:p>
              </p:txBody>
            </p:sp>
            <p:grpSp>
              <p:nvGrpSpPr>
                <p:cNvPr id="35" name="Grupo 34"/>
                <p:cNvGrpSpPr/>
                <p:nvPr/>
              </p:nvGrpSpPr>
              <p:grpSpPr>
                <a:xfrm>
                  <a:off x="1507067" y="762000"/>
                  <a:ext cx="1877906" cy="386926"/>
                  <a:chOff x="1507067" y="762000"/>
                  <a:chExt cx="1877906" cy="386926"/>
                </a:xfrm>
              </p:grpSpPr>
              <p:cxnSp>
                <p:nvCxnSpPr>
                  <p:cNvPr id="13" name="Conector recto 12"/>
                  <p:cNvCxnSpPr/>
                  <p:nvPr/>
                </p:nvCxnSpPr>
                <p:spPr>
                  <a:xfrm>
                    <a:off x="1507067" y="1148926"/>
                    <a:ext cx="1877906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ector recto 32"/>
                  <p:cNvCxnSpPr/>
                  <p:nvPr/>
                </p:nvCxnSpPr>
                <p:spPr>
                  <a:xfrm flipV="1">
                    <a:off x="1507067" y="762000"/>
                    <a:ext cx="0" cy="386926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Grupo 36"/>
              <p:cNvGrpSpPr/>
              <p:nvPr/>
            </p:nvGrpSpPr>
            <p:grpSpPr>
              <a:xfrm>
                <a:off x="839048" y="5483859"/>
                <a:ext cx="1877906" cy="386926"/>
                <a:chOff x="1507067" y="762000"/>
                <a:chExt cx="1877906" cy="386926"/>
              </a:xfrm>
            </p:grpSpPr>
            <p:sp>
              <p:nvSpPr>
                <p:cNvPr id="38" name="CuadroTexto 37"/>
                <p:cNvSpPr txBox="1"/>
                <p:nvPr/>
              </p:nvSpPr>
              <p:spPr>
                <a:xfrm>
                  <a:off x="1667936" y="778934"/>
                  <a:ext cx="17017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 smtClean="0"/>
                    <a:t>Almacenes Comerciales</a:t>
                  </a:r>
                  <a:endParaRPr lang="es-MX" sz="1200" dirty="0"/>
                </a:p>
              </p:txBody>
            </p:sp>
            <p:grpSp>
              <p:nvGrpSpPr>
                <p:cNvPr id="39" name="Grupo 38"/>
                <p:cNvGrpSpPr/>
                <p:nvPr/>
              </p:nvGrpSpPr>
              <p:grpSpPr>
                <a:xfrm>
                  <a:off x="1507067" y="762000"/>
                  <a:ext cx="1877906" cy="386926"/>
                  <a:chOff x="1507067" y="762000"/>
                  <a:chExt cx="1877906" cy="386926"/>
                </a:xfrm>
              </p:grpSpPr>
              <p:cxnSp>
                <p:nvCxnSpPr>
                  <p:cNvPr id="40" name="Conector recto 39"/>
                  <p:cNvCxnSpPr/>
                  <p:nvPr/>
                </p:nvCxnSpPr>
                <p:spPr>
                  <a:xfrm>
                    <a:off x="1507067" y="1148926"/>
                    <a:ext cx="1877906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ector recto 40"/>
                  <p:cNvCxnSpPr/>
                  <p:nvPr/>
                </p:nvCxnSpPr>
                <p:spPr>
                  <a:xfrm flipV="1">
                    <a:off x="1507067" y="762000"/>
                    <a:ext cx="0" cy="386926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" name="Grupo 41"/>
              <p:cNvGrpSpPr/>
              <p:nvPr/>
            </p:nvGrpSpPr>
            <p:grpSpPr>
              <a:xfrm>
                <a:off x="911012" y="1413017"/>
                <a:ext cx="1687661" cy="467429"/>
                <a:chOff x="1507067" y="681497"/>
                <a:chExt cx="2420454" cy="467429"/>
              </a:xfrm>
            </p:grpSpPr>
            <p:sp>
              <p:nvSpPr>
                <p:cNvPr id="43" name="CuadroTexto 42"/>
                <p:cNvSpPr txBox="1"/>
                <p:nvPr/>
              </p:nvSpPr>
              <p:spPr>
                <a:xfrm>
                  <a:off x="1680711" y="681497"/>
                  <a:ext cx="22468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200" dirty="0" smtClean="0"/>
                    <a:t>Fraccionamiento de Lujo “</a:t>
                  </a:r>
                  <a:r>
                    <a:rPr lang="es-MX" sz="1200" dirty="0" err="1" smtClean="0"/>
                    <a:t>Zirandano</a:t>
                  </a:r>
                  <a:r>
                    <a:rPr lang="es-MX" sz="1200" dirty="0" smtClean="0"/>
                    <a:t>”</a:t>
                  </a:r>
                  <a:endParaRPr lang="es-MX" sz="1200" dirty="0"/>
                </a:p>
              </p:txBody>
            </p:sp>
            <p:grpSp>
              <p:nvGrpSpPr>
                <p:cNvPr id="44" name="Grupo 43"/>
                <p:cNvGrpSpPr/>
                <p:nvPr/>
              </p:nvGrpSpPr>
              <p:grpSpPr>
                <a:xfrm>
                  <a:off x="1507067" y="762000"/>
                  <a:ext cx="1877906" cy="386926"/>
                  <a:chOff x="1507067" y="762000"/>
                  <a:chExt cx="1877906" cy="386926"/>
                </a:xfrm>
              </p:grpSpPr>
              <p:cxnSp>
                <p:nvCxnSpPr>
                  <p:cNvPr id="45" name="Conector recto 44"/>
                  <p:cNvCxnSpPr/>
                  <p:nvPr/>
                </p:nvCxnSpPr>
                <p:spPr>
                  <a:xfrm>
                    <a:off x="1507067" y="1148926"/>
                    <a:ext cx="1877906" cy="0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ector recto 45"/>
                  <p:cNvCxnSpPr/>
                  <p:nvPr/>
                </p:nvCxnSpPr>
                <p:spPr>
                  <a:xfrm flipV="1">
                    <a:off x="1507067" y="762000"/>
                    <a:ext cx="0" cy="386926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CuadroTexto 47"/>
              <p:cNvSpPr txBox="1"/>
              <p:nvPr/>
            </p:nvSpPr>
            <p:spPr>
              <a:xfrm>
                <a:off x="5891147" y="5535390"/>
                <a:ext cx="12750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dirty="0" smtClean="0"/>
                  <a:t>Residencias AAA</a:t>
                </a:r>
                <a:endParaRPr lang="es-MX" sz="1200" dirty="0"/>
              </a:p>
            </p:txBody>
          </p:sp>
          <p:grpSp>
            <p:nvGrpSpPr>
              <p:cNvPr id="49" name="Grupo 48"/>
              <p:cNvGrpSpPr/>
              <p:nvPr/>
            </p:nvGrpSpPr>
            <p:grpSpPr>
              <a:xfrm flipH="1">
                <a:off x="5787809" y="5509260"/>
                <a:ext cx="1378372" cy="386926"/>
                <a:chOff x="1507067" y="762000"/>
                <a:chExt cx="1877906" cy="386926"/>
              </a:xfrm>
            </p:grpSpPr>
            <p:cxnSp>
              <p:nvCxnSpPr>
                <p:cNvPr id="50" name="Conector recto 49"/>
                <p:cNvCxnSpPr/>
                <p:nvPr/>
              </p:nvCxnSpPr>
              <p:spPr>
                <a:xfrm>
                  <a:off x="1507067" y="1148926"/>
                  <a:ext cx="1877906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V="1">
                  <a:off x="1507067" y="762000"/>
                  <a:ext cx="0" cy="386926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CuadroTexto 51"/>
              <p:cNvSpPr txBox="1"/>
              <p:nvPr/>
            </p:nvSpPr>
            <p:spPr>
              <a:xfrm>
                <a:off x="6951133" y="875337"/>
                <a:ext cx="15315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Bodegas Comerciales</a:t>
                </a:r>
                <a:endParaRPr lang="es-MX" sz="1200" dirty="0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 flipH="1">
                <a:off x="7104357" y="849207"/>
                <a:ext cx="1378372" cy="386926"/>
                <a:chOff x="1507067" y="762000"/>
                <a:chExt cx="1877906" cy="386926"/>
              </a:xfrm>
            </p:grpSpPr>
            <p:cxnSp>
              <p:nvCxnSpPr>
                <p:cNvPr id="54" name="Conector recto 53"/>
                <p:cNvCxnSpPr/>
                <p:nvPr/>
              </p:nvCxnSpPr>
              <p:spPr>
                <a:xfrm>
                  <a:off x="1507067" y="1148926"/>
                  <a:ext cx="1877906" cy="0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>
                <a:xfrm flipV="1">
                  <a:off x="1507067" y="762000"/>
                  <a:ext cx="0" cy="386926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Forma libre 57"/>
            <p:cNvSpPr>
              <a:spLocks noChangeAspect="1"/>
            </p:cNvSpPr>
            <p:nvPr/>
          </p:nvSpPr>
          <p:spPr>
            <a:xfrm rot="21410767">
              <a:off x="5232900" y="3257314"/>
              <a:ext cx="418600" cy="1457664"/>
            </a:xfrm>
            <a:custGeom>
              <a:avLst/>
              <a:gdLst>
                <a:gd name="connsiteX0" fmla="*/ 0 w 990600"/>
                <a:gd name="connsiteY0" fmla="*/ 3500120 h 3500120"/>
                <a:gd name="connsiteX1" fmla="*/ 45720 w 990600"/>
                <a:gd name="connsiteY1" fmla="*/ 685800 h 3500120"/>
                <a:gd name="connsiteX2" fmla="*/ 660400 w 990600"/>
                <a:gd name="connsiteY2" fmla="*/ 568960 h 3500120"/>
                <a:gd name="connsiteX3" fmla="*/ 645160 w 990600"/>
                <a:gd name="connsiteY3" fmla="*/ 0 h 3500120"/>
                <a:gd name="connsiteX4" fmla="*/ 990600 w 990600"/>
                <a:gd name="connsiteY4" fmla="*/ 10160 h 3500120"/>
                <a:gd name="connsiteX5" fmla="*/ 975360 w 990600"/>
                <a:gd name="connsiteY5" fmla="*/ 3469640 h 3500120"/>
                <a:gd name="connsiteX6" fmla="*/ 0 w 990600"/>
                <a:gd name="connsiteY6" fmla="*/ 3500120 h 350012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0400 w 990600"/>
                <a:gd name="connsiteY2" fmla="*/ 55880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80720 w 990600"/>
                <a:gd name="connsiteY2" fmla="*/ 54356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55320 w 990600"/>
                <a:gd name="connsiteY2" fmla="*/ 54356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3848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8420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84200 h 3489960"/>
                <a:gd name="connsiteX3" fmla="*/ 66040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990600"/>
                <a:gd name="connsiteY0" fmla="*/ 3489960 h 3489960"/>
                <a:gd name="connsiteX1" fmla="*/ 45720 w 990600"/>
                <a:gd name="connsiteY1" fmla="*/ 675640 h 3489960"/>
                <a:gd name="connsiteX2" fmla="*/ 665480 w 990600"/>
                <a:gd name="connsiteY2" fmla="*/ 584200 h 3489960"/>
                <a:gd name="connsiteX3" fmla="*/ 675640 w 990600"/>
                <a:gd name="connsiteY3" fmla="*/ 15240 h 3489960"/>
                <a:gd name="connsiteX4" fmla="*/ 990600 w 990600"/>
                <a:gd name="connsiteY4" fmla="*/ 0 h 3489960"/>
                <a:gd name="connsiteX5" fmla="*/ 975360 w 990600"/>
                <a:gd name="connsiteY5" fmla="*/ 3459480 h 3489960"/>
                <a:gd name="connsiteX6" fmla="*/ 0 w 990600"/>
                <a:gd name="connsiteY6" fmla="*/ 3489960 h 3489960"/>
                <a:gd name="connsiteX0" fmla="*/ 0 w 1000760"/>
                <a:gd name="connsiteY0" fmla="*/ 3484880 h 3484880"/>
                <a:gd name="connsiteX1" fmla="*/ 45720 w 1000760"/>
                <a:gd name="connsiteY1" fmla="*/ 670560 h 3484880"/>
                <a:gd name="connsiteX2" fmla="*/ 665480 w 1000760"/>
                <a:gd name="connsiteY2" fmla="*/ 579120 h 3484880"/>
                <a:gd name="connsiteX3" fmla="*/ 675640 w 1000760"/>
                <a:gd name="connsiteY3" fmla="*/ 10160 h 3484880"/>
                <a:gd name="connsiteX4" fmla="*/ 1000760 w 1000760"/>
                <a:gd name="connsiteY4" fmla="*/ 0 h 3484880"/>
                <a:gd name="connsiteX5" fmla="*/ 975360 w 1000760"/>
                <a:gd name="connsiteY5" fmla="*/ 3454400 h 3484880"/>
                <a:gd name="connsiteX6" fmla="*/ 0 w 1000760"/>
                <a:gd name="connsiteY6" fmla="*/ 3484880 h 348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760" h="3484880">
                  <a:moveTo>
                    <a:pt x="0" y="3484880"/>
                  </a:moveTo>
                  <a:lnTo>
                    <a:pt x="45720" y="670560"/>
                  </a:lnTo>
                  <a:lnTo>
                    <a:pt x="665480" y="579120"/>
                  </a:lnTo>
                  <a:cubicBezTo>
                    <a:pt x="663787" y="403013"/>
                    <a:pt x="677333" y="186267"/>
                    <a:pt x="675640" y="10160"/>
                  </a:cubicBezTo>
                  <a:lnTo>
                    <a:pt x="1000760" y="0"/>
                  </a:lnTo>
                  <a:lnTo>
                    <a:pt x="975360" y="3454400"/>
                  </a:lnTo>
                  <a:lnTo>
                    <a:pt x="0" y="3484880"/>
                  </a:ln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97727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857250"/>
            <a:ext cx="9144000" cy="5143500"/>
            <a:chOff x="0" y="857250"/>
            <a:chExt cx="9144000" cy="51435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6" name="Forma libre 5"/>
            <p:cNvSpPr/>
            <p:nvPr/>
          </p:nvSpPr>
          <p:spPr>
            <a:xfrm>
              <a:off x="1099457" y="1872343"/>
              <a:ext cx="4757057" cy="3570514"/>
            </a:xfrm>
            <a:custGeom>
              <a:avLst/>
              <a:gdLst>
                <a:gd name="connsiteX0" fmla="*/ 2841172 w 4757057"/>
                <a:gd name="connsiteY0" fmla="*/ 337457 h 3614057"/>
                <a:gd name="connsiteX1" fmla="*/ 0 w 4757057"/>
                <a:gd name="connsiteY1" fmla="*/ 2852057 h 3614057"/>
                <a:gd name="connsiteX2" fmla="*/ 1959429 w 4757057"/>
                <a:gd name="connsiteY2" fmla="*/ 3614057 h 3614057"/>
                <a:gd name="connsiteX3" fmla="*/ 4757057 w 4757057"/>
                <a:gd name="connsiteY3" fmla="*/ 87086 h 3614057"/>
                <a:gd name="connsiteX4" fmla="*/ 4386943 w 4757057"/>
                <a:gd name="connsiteY4" fmla="*/ 0 h 3614057"/>
                <a:gd name="connsiteX5" fmla="*/ 4071257 w 4757057"/>
                <a:gd name="connsiteY5" fmla="*/ 391886 h 3614057"/>
                <a:gd name="connsiteX6" fmla="*/ 3124200 w 4757057"/>
                <a:gd name="connsiteY6" fmla="*/ 108857 h 3614057"/>
                <a:gd name="connsiteX7" fmla="*/ 2732314 w 4757057"/>
                <a:gd name="connsiteY7" fmla="*/ 457200 h 3614057"/>
                <a:gd name="connsiteX8" fmla="*/ 2645229 w 4757057"/>
                <a:gd name="connsiteY8" fmla="*/ 478971 h 3614057"/>
                <a:gd name="connsiteX0" fmla="*/ 2841172 w 4757057"/>
                <a:gd name="connsiteY0" fmla="*/ 337457 h 3570514"/>
                <a:gd name="connsiteX1" fmla="*/ 0 w 4757057"/>
                <a:gd name="connsiteY1" fmla="*/ 2852057 h 3570514"/>
                <a:gd name="connsiteX2" fmla="*/ 1937658 w 4757057"/>
                <a:gd name="connsiteY2" fmla="*/ 3570514 h 3570514"/>
                <a:gd name="connsiteX3" fmla="*/ 4757057 w 4757057"/>
                <a:gd name="connsiteY3" fmla="*/ 87086 h 3570514"/>
                <a:gd name="connsiteX4" fmla="*/ 4386943 w 4757057"/>
                <a:gd name="connsiteY4" fmla="*/ 0 h 3570514"/>
                <a:gd name="connsiteX5" fmla="*/ 4071257 w 4757057"/>
                <a:gd name="connsiteY5" fmla="*/ 391886 h 3570514"/>
                <a:gd name="connsiteX6" fmla="*/ 3124200 w 4757057"/>
                <a:gd name="connsiteY6" fmla="*/ 108857 h 3570514"/>
                <a:gd name="connsiteX7" fmla="*/ 2732314 w 4757057"/>
                <a:gd name="connsiteY7" fmla="*/ 457200 h 3570514"/>
                <a:gd name="connsiteX8" fmla="*/ 2645229 w 4757057"/>
                <a:gd name="connsiteY8" fmla="*/ 478971 h 3570514"/>
                <a:gd name="connsiteX0" fmla="*/ 2841172 w 4757057"/>
                <a:gd name="connsiteY0" fmla="*/ 337457 h 3570514"/>
                <a:gd name="connsiteX1" fmla="*/ 0 w 4757057"/>
                <a:gd name="connsiteY1" fmla="*/ 2852057 h 3570514"/>
                <a:gd name="connsiteX2" fmla="*/ 1937658 w 4757057"/>
                <a:gd name="connsiteY2" fmla="*/ 3570514 h 3570514"/>
                <a:gd name="connsiteX3" fmla="*/ 4757057 w 4757057"/>
                <a:gd name="connsiteY3" fmla="*/ 87086 h 3570514"/>
                <a:gd name="connsiteX4" fmla="*/ 4386943 w 4757057"/>
                <a:gd name="connsiteY4" fmla="*/ 0 h 3570514"/>
                <a:gd name="connsiteX5" fmla="*/ 4071257 w 4757057"/>
                <a:gd name="connsiteY5" fmla="*/ 391886 h 3570514"/>
                <a:gd name="connsiteX6" fmla="*/ 3091542 w 4757057"/>
                <a:gd name="connsiteY6" fmla="*/ 163286 h 3570514"/>
                <a:gd name="connsiteX7" fmla="*/ 2732314 w 4757057"/>
                <a:gd name="connsiteY7" fmla="*/ 457200 h 3570514"/>
                <a:gd name="connsiteX8" fmla="*/ 2645229 w 4757057"/>
                <a:gd name="connsiteY8" fmla="*/ 478971 h 357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7057" h="3570514">
                  <a:moveTo>
                    <a:pt x="2841172" y="337457"/>
                  </a:moveTo>
                  <a:lnTo>
                    <a:pt x="0" y="2852057"/>
                  </a:lnTo>
                  <a:lnTo>
                    <a:pt x="1937658" y="3570514"/>
                  </a:lnTo>
                  <a:lnTo>
                    <a:pt x="4757057" y="87086"/>
                  </a:lnTo>
                  <a:lnTo>
                    <a:pt x="4386943" y="0"/>
                  </a:lnTo>
                  <a:lnTo>
                    <a:pt x="4071257" y="391886"/>
                  </a:lnTo>
                  <a:lnTo>
                    <a:pt x="3091542" y="163286"/>
                  </a:lnTo>
                  <a:lnTo>
                    <a:pt x="2732314" y="457200"/>
                  </a:lnTo>
                  <a:lnTo>
                    <a:pt x="2645229" y="478971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64659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022"/>
            <a:ext cx="9144000" cy="5143500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16200000">
            <a:off x="3869868" y="4789714"/>
            <a:ext cx="206829" cy="533400"/>
          </a:xfrm>
          <a:prstGeom prst="rightArrow">
            <a:avLst/>
          </a:prstGeom>
          <a:solidFill>
            <a:srgbClr val="FFC00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5" name="Flecha derecha 4"/>
          <p:cNvSpPr>
            <a:spLocks noChangeAspect="1"/>
          </p:cNvSpPr>
          <p:nvPr/>
        </p:nvSpPr>
        <p:spPr>
          <a:xfrm rot="16200000">
            <a:off x="4296748" y="3445328"/>
            <a:ext cx="147735" cy="381000"/>
          </a:xfrm>
          <a:prstGeom prst="rightArrow">
            <a:avLst/>
          </a:prstGeom>
          <a:solidFill>
            <a:srgbClr val="FFC00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6" name="Flecha derecha 5"/>
          <p:cNvSpPr>
            <a:spLocks noChangeAspect="1"/>
          </p:cNvSpPr>
          <p:nvPr/>
        </p:nvSpPr>
        <p:spPr>
          <a:xfrm rot="16200000">
            <a:off x="4381880" y="2885310"/>
            <a:ext cx="97000" cy="250157"/>
          </a:xfrm>
          <a:prstGeom prst="rightArrow">
            <a:avLst/>
          </a:prstGeom>
          <a:solidFill>
            <a:srgbClr val="FFC000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387978" y="33461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 smtClean="0"/>
              <a:t>Acceso:</a:t>
            </a:r>
            <a:endParaRPr lang="es-MX" b="1" u="sng" dirty="0"/>
          </a:p>
        </p:txBody>
      </p:sp>
    </p:spTree>
    <p:extLst>
      <p:ext uri="{BB962C8B-B14F-4D97-AF65-F5344CB8AC3E}">
        <p14:creationId xmlns:p14="http://schemas.microsoft.com/office/powerpoint/2010/main" val="1756464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17</Words>
  <Application>Microsoft Office PowerPoint</Application>
  <PresentationFormat>Presentación en pantalla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xavier ramirez</dc:creator>
  <cp:lastModifiedBy>EfrenII</cp:lastModifiedBy>
  <cp:revision>16</cp:revision>
  <dcterms:created xsi:type="dcterms:W3CDTF">2021-07-28T02:40:10Z</dcterms:created>
  <dcterms:modified xsi:type="dcterms:W3CDTF">2024-04-24T19:10:00Z</dcterms:modified>
</cp:coreProperties>
</file>