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901F52-FC06-443A-E491-B7F08F856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350867-DD84-46BD-2AFD-96E1F30C2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1C4F3A-4678-4754-3C36-8CC7B57BB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CA7D-7F7C-495B-9A04-7CF0AC715051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EA2116-4EC0-2EEC-3855-50D955EEC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BA9776-660C-8C69-41D7-75591EB9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D0CE-A231-44D7-ACDE-1225E07A01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254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89F923-AC33-444A-D8B6-BE2134875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B78FC8-FF98-5D2D-F05D-B24DBF180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6ABE38-881B-640B-65DA-41BEB8EC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CA7D-7F7C-495B-9A04-7CF0AC715051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B08870-1951-A649-8403-DEEDC2917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BEDD7A-7B70-1AE9-A426-EC8D80277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D0CE-A231-44D7-ACDE-1225E07A01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9760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46C181-A7FF-3AB8-950F-D01D32099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74B87C-DB30-37C9-BF58-633FDCD4D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21A09D-A7EF-4F45-FBEB-E0B3831A0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CA7D-7F7C-495B-9A04-7CF0AC715051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88FD56-4A45-240E-A5B6-7FE6BFD08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67D736-60F1-A80B-EC55-82B187F66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D0CE-A231-44D7-ACDE-1225E07A01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079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4C5445-5408-FDED-1ACB-0CA957305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D9C451-F297-0D07-0A90-D0B112B77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5E90EC-AA97-2B38-6029-52224F44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CA7D-7F7C-495B-9A04-7CF0AC715051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90ACE5-E207-8E99-3143-776D2E47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38CF47-685D-9DC5-216E-8E8582C97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D0CE-A231-44D7-ACDE-1225E07A01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2912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A12B1-3D2B-59CF-8D81-5AFDA1DBA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48C026-FF7A-A4D6-C805-B84E2D6DE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BDF5F9-0DFA-4C01-B2BF-459544EA7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CA7D-7F7C-495B-9A04-7CF0AC715051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67B32F-08CE-0723-A772-5F8A7B852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0ED3E3-C316-EB5C-7177-0C0F55BA7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D0CE-A231-44D7-ACDE-1225E07A01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326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36B01B-92DC-1888-72C6-597D5F6B1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D54615-51D6-E75C-9A08-9BDE97EB7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42AD29-8A47-62E3-C172-10EC845FBB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1DC59A-55E4-E564-F3B9-059095CA5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CA7D-7F7C-495B-9A04-7CF0AC715051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1942F1-6604-629A-4DE9-82EE8CBBD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9B7DD3-3114-AAEF-5C4C-CF030F33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D0CE-A231-44D7-ACDE-1225E07A01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83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06AEED-DA19-F467-9741-3961DA03E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210F15-B230-7EBC-BFD1-995ED04FA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243461-EF7C-9999-99D0-C661DEB55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6684A82-B382-F158-BDBE-BBED2B616F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5D60AC0-F6EB-D731-6134-F8CA8703B1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A35D732-843C-5176-544B-78EAB9D7D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CA7D-7F7C-495B-9A04-7CF0AC715051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725B49B-3565-407C-37BA-B82863215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CCF03B-F2B0-447C-F2F0-6ADCD86C1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D0CE-A231-44D7-ACDE-1225E07A01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628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32EAAE-29FD-54A9-71DF-E96BC4DBC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EFF2544-3AF5-D5E9-CA3B-BD730FF12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CA7D-7F7C-495B-9A04-7CF0AC715051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1DC4DB1-E847-64E9-2986-ACCF0F077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3E86245-9F49-AEA8-DC43-3D60D6B05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D0CE-A231-44D7-ACDE-1225E07A01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9141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4D0802-C980-CEC0-22A8-614CFE69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CA7D-7F7C-495B-9A04-7CF0AC715051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2B1403A-18DF-2C7B-375F-A1F0148E0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C32C40-7D37-FBE0-E7ED-3D3A98554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D0CE-A231-44D7-ACDE-1225E07A01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118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092B52-FA7D-DA0A-F9D9-1FD45B8CB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31BB29-202D-E0DB-0E0C-30FDF6240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13F3DC-2A39-5372-61E7-21211BDE8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4CBABD-E7E6-0839-CDF3-2DA85B72B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CA7D-7F7C-495B-9A04-7CF0AC715051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EFD5DA-E656-37BA-B879-D18829695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566A5F-2B33-B6C9-E1DA-25CA022D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D0CE-A231-44D7-ACDE-1225E07A01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891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7B7912-B2FC-3347-A10B-3ADFF8CE0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9827F0A-8662-ACFD-D0EF-304FF59DD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AE2978-C7C0-E07A-ED21-751E9BBE2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259262-A34B-8222-E402-6421642F2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CA7D-7F7C-495B-9A04-7CF0AC715051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037A1D-D0E6-DBC4-621C-1194FA7E5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318783-2B10-8194-3966-F3FF19634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D0CE-A231-44D7-ACDE-1225E07A01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244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00BF717-902D-97A4-80DC-BEDA17DD1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FEF528-4158-4128-E2FB-3CAB7B0A0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A5CFD3-18F3-838C-0857-DB33D353CD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0CA7D-7F7C-495B-9A04-7CF0AC715051}" type="datetimeFigureOut">
              <a:rPr lang="es-MX" smtClean="0"/>
              <a:t>10/10/2024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4E5F88-6E65-20E1-8318-10EBB6530D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64C7B7-1F08-093C-70C5-F6C460FD46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4D0CE-A231-44D7-ACDE-1225E07A01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720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5B445CE-1683-4919-5D96-964B732B6E0E}"/>
              </a:ext>
            </a:extLst>
          </p:cNvPr>
          <p:cNvSpPr/>
          <p:nvPr/>
        </p:nvSpPr>
        <p:spPr>
          <a:xfrm>
            <a:off x="1102937" y="499621"/>
            <a:ext cx="4260916" cy="54675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39678FC-CA8C-9D62-2F32-D1ABF2FB5FDC}"/>
              </a:ext>
            </a:extLst>
          </p:cNvPr>
          <p:cNvSpPr/>
          <p:nvPr/>
        </p:nvSpPr>
        <p:spPr>
          <a:xfrm>
            <a:off x="6590908" y="499621"/>
            <a:ext cx="4260916" cy="54675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96D84F5-9FB5-3A1E-8DEB-1921E5DE2A83}"/>
              </a:ext>
            </a:extLst>
          </p:cNvPr>
          <p:cNvSpPr/>
          <p:nvPr/>
        </p:nvSpPr>
        <p:spPr>
          <a:xfrm>
            <a:off x="3572759" y="1734532"/>
            <a:ext cx="1706251" cy="4166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105D6F0-6A38-7602-6B0A-D4D5D88FE0F0}"/>
              </a:ext>
            </a:extLst>
          </p:cNvPr>
          <p:cNvSpPr/>
          <p:nvPr/>
        </p:nvSpPr>
        <p:spPr>
          <a:xfrm>
            <a:off x="3572758" y="589176"/>
            <a:ext cx="1706251" cy="10558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EF26BA4-9ED6-23E5-DCA9-55249CC34542}"/>
              </a:ext>
            </a:extLst>
          </p:cNvPr>
          <p:cNvSpPr/>
          <p:nvPr/>
        </p:nvSpPr>
        <p:spPr>
          <a:xfrm>
            <a:off x="2677212" y="589176"/>
            <a:ext cx="810702" cy="10558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20E5932-1A00-47C3-A9A6-8BADEDB03551}"/>
              </a:ext>
            </a:extLst>
          </p:cNvPr>
          <p:cNvSpPr/>
          <p:nvPr/>
        </p:nvSpPr>
        <p:spPr>
          <a:xfrm>
            <a:off x="1216058" y="589176"/>
            <a:ext cx="1376310" cy="10558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040C88D-4716-ADBF-E3DC-77CF6664ABC3}"/>
              </a:ext>
            </a:extLst>
          </p:cNvPr>
          <p:cNvSpPr/>
          <p:nvPr/>
        </p:nvSpPr>
        <p:spPr>
          <a:xfrm>
            <a:off x="1216058" y="1734532"/>
            <a:ext cx="2271856" cy="4166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359EF51-29C2-17D8-C262-E6EB26733DF4}"/>
              </a:ext>
            </a:extLst>
          </p:cNvPr>
          <p:cNvSpPr/>
          <p:nvPr/>
        </p:nvSpPr>
        <p:spPr>
          <a:xfrm>
            <a:off x="2384981" y="3535052"/>
            <a:ext cx="999242" cy="22907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1811175-09BF-2394-5CBF-D0A025AA6B5C}"/>
              </a:ext>
            </a:extLst>
          </p:cNvPr>
          <p:cNvSpPr/>
          <p:nvPr/>
        </p:nvSpPr>
        <p:spPr>
          <a:xfrm>
            <a:off x="1300894" y="4524866"/>
            <a:ext cx="999242" cy="13008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77D17AA-B397-08DF-5950-D1D912190233}"/>
              </a:ext>
            </a:extLst>
          </p:cNvPr>
          <p:cNvSpPr/>
          <p:nvPr/>
        </p:nvSpPr>
        <p:spPr>
          <a:xfrm>
            <a:off x="1300894" y="3129699"/>
            <a:ext cx="999242" cy="13008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EDC3D64-6546-A585-C826-E69E429BD804}"/>
              </a:ext>
            </a:extLst>
          </p:cNvPr>
          <p:cNvSpPr/>
          <p:nvPr/>
        </p:nvSpPr>
        <p:spPr>
          <a:xfrm>
            <a:off x="2384981" y="2347274"/>
            <a:ext cx="999242" cy="10982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EA71E73-F7DB-8084-0EB8-93D1BE975823}"/>
              </a:ext>
            </a:extLst>
          </p:cNvPr>
          <p:cNvSpPr/>
          <p:nvPr/>
        </p:nvSpPr>
        <p:spPr>
          <a:xfrm>
            <a:off x="1300894" y="2347275"/>
            <a:ext cx="989819" cy="6787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FBE496A3-0E31-B8C6-D970-CF1F47392CD0}"/>
              </a:ext>
            </a:extLst>
          </p:cNvPr>
          <p:cNvSpPr/>
          <p:nvPr/>
        </p:nvSpPr>
        <p:spPr>
          <a:xfrm>
            <a:off x="1300894" y="1828800"/>
            <a:ext cx="1168929" cy="4336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907BB592-D268-00AD-41AB-1710B78A1985}"/>
              </a:ext>
            </a:extLst>
          </p:cNvPr>
          <p:cNvCxnSpPr/>
          <p:nvPr/>
        </p:nvCxnSpPr>
        <p:spPr>
          <a:xfrm>
            <a:off x="2384981" y="1828800"/>
            <a:ext cx="0" cy="4336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01D3873C-C1D6-FFCD-513D-2A1C2F00DDD3}"/>
              </a:ext>
            </a:extLst>
          </p:cNvPr>
          <p:cNvCxnSpPr/>
          <p:nvPr/>
        </p:nvCxnSpPr>
        <p:spPr>
          <a:xfrm>
            <a:off x="2290713" y="1828800"/>
            <a:ext cx="0" cy="4336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D6F1435D-1C76-72FD-68EB-E6C793BE4CDD}"/>
              </a:ext>
            </a:extLst>
          </p:cNvPr>
          <p:cNvCxnSpPr/>
          <p:nvPr/>
        </p:nvCxnSpPr>
        <p:spPr>
          <a:xfrm>
            <a:off x="2209014" y="1828800"/>
            <a:ext cx="0" cy="4336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C6D1EB75-00A0-9453-858E-4A7F8565B2C3}"/>
              </a:ext>
            </a:extLst>
          </p:cNvPr>
          <p:cNvCxnSpPr/>
          <p:nvPr/>
        </p:nvCxnSpPr>
        <p:spPr>
          <a:xfrm>
            <a:off x="2106891" y="1828800"/>
            <a:ext cx="0" cy="4336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5584C205-EE06-B2FB-44C6-7F5096B80662}"/>
              </a:ext>
            </a:extLst>
          </p:cNvPr>
          <p:cNvCxnSpPr/>
          <p:nvPr/>
        </p:nvCxnSpPr>
        <p:spPr>
          <a:xfrm>
            <a:off x="2023620" y="1828800"/>
            <a:ext cx="0" cy="4336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F217EA97-8B97-65F8-07DF-0A525CF28987}"/>
              </a:ext>
            </a:extLst>
          </p:cNvPr>
          <p:cNvCxnSpPr/>
          <p:nvPr/>
        </p:nvCxnSpPr>
        <p:spPr>
          <a:xfrm>
            <a:off x="1912069" y="1828800"/>
            <a:ext cx="0" cy="4336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2AB2A181-88B8-32D1-5F20-2DA4FBC2DD15}"/>
              </a:ext>
            </a:extLst>
          </p:cNvPr>
          <p:cNvCxnSpPr/>
          <p:nvPr/>
        </p:nvCxnSpPr>
        <p:spPr>
          <a:xfrm>
            <a:off x="1828800" y="1828800"/>
            <a:ext cx="0" cy="4336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2916B92F-0742-AF2A-D8F1-4EBE7CB7F3A4}"/>
              </a:ext>
            </a:extLst>
          </p:cNvPr>
          <p:cNvCxnSpPr/>
          <p:nvPr/>
        </p:nvCxnSpPr>
        <p:spPr>
          <a:xfrm>
            <a:off x="1745530" y="1828800"/>
            <a:ext cx="0" cy="4336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473D8538-2431-64DC-3C81-08D6B0EE3DA0}"/>
              </a:ext>
            </a:extLst>
          </p:cNvPr>
          <p:cNvCxnSpPr/>
          <p:nvPr/>
        </p:nvCxnSpPr>
        <p:spPr>
          <a:xfrm flipH="1">
            <a:off x="1527142" y="2055043"/>
            <a:ext cx="115007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6B36633-7289-2F88-2365-0971F318A468}"/>
              </a:ext>
            </a:extLst>
          </p:cNvPr>
          <p:cNvSpPr txBox="1"/>
          <p:nvPr/>
        </p:nvSpPr>
        <p:spPr>
          <a:xfrm>
            <a:off x="3667028" y="3780148"/>
            <a:ext cx="1461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Cochera 3 autos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120C816-EC81-48F9-0D04-06F51F8B0580}"/>
              </a:ext>
            </a:extLst>
          </p:cNvPr>
          <p:cNvSpPr txBox="1"/>
          <p:nvPr/>
        </p:nvSpPr>
        <p:spPr>
          <a:xfrm>
            <a:off x="3729088" y="793911"/>
            <a:ext cx="1461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Cocina exterior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11C9D709-A2CD-FC20-A6B2-C9D390AE7937}"/>
              </a:ext>
            </a:extLst>
          </p:cNvPr>
          <p:cNvSpPr txBox="1"/>
          <p:nvPr/>
        </p:nvSpPr>
        <p:spPr>
          <a:xfrm>
            <a:off x="2148136" y="2697638"/>
            <a:ext cx="146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Cocina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98FB004-7940-EDCA-DCA8-AC6B163C28CC}"/>
              </a:ext>
            </a:extLst>
          </p:cNvPr>
          <p:cNvSpPr txBox="1"/>
          <p:nvPr/>
        </p:nvSpPr>
        <p:spPr>
          <a:xfrm>
            <a:off x="1081733" y="2362719"/>
            <a:ext cx="1461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Baño completo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85F47F7A-5899-9556-30E4-B6E72CE5581B}"/>
              </a:ext>
            </a:extLst>
          </p:cNvPr>
          <p:cNvSpPr txBox="1"/>
          <p:nvPr/>
        </p:nvSpPr>
        <p:spPr>
          <a:xfrm>
            <a:off x="1053451" y="3552054"/>
            <a:ext cx="146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Estancia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EF903663-D466-4347-5E93-EFCDD7DD2504}"/>
              </a:ext>
            </a:extLst>
          </p:cNvPr>
          <p:cNvSpPr txBox="1"/>
          <p:nvPr/>
        </p:nvSpPr>
        <p:spPr>
          <a:xfrm>
            <a:off x="1053451" y="4799812"/>
            <a:ext cx="1461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Recámara o estudio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3AFA56B1-98D0-EF90-53EE-368145433733}"/>
              </a:ext>
            </a:extLst>
          </p:cNvPr>
          <p:cNvSpPr txBox="1"/>
          <p:nvPr/>
        </p:nvSpPr>
        <p:spPr>
          <a:xfrm>
            <a:off x="2139884" y="4389747"/>
            <a:ext cx="146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Comedor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DF3ADF3-90C8-D5C7-DF40-462472E37005}"/>
              </a:ext>
            </a:extLst>
          </p:cNvPr>
          <p:cNvSpPr txBox="1"/>
          <p:nvPr/>
        </p:nvSpPr>
        <p:spPr>
          <a:xfrm>
            <a:off x="1205457" y="661294"/>
            <a:ext cx="14611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Cuarto servicio/ Bodega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2DAEF715-0010-5B8F-41BE-B5AA08883856}"/>
              </a:ext>
            </a:extLst>
          </p:cNvPr>
          <p:cNvSpPr txBox="1"/>
          <p:nvPr/>
        </p:nvSpPr>
        <p:spPr>
          <a:xfrm>
            <a:off x="2384981" y="946569"/>
            <a:ext cx="146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Jardín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A79E14A9-4A4F-0D1A-DA2A-646D710B815D}"/>
              </a:ext>
            </a:extLst>
          </p:cNvPr>
          <p:cNvSpPr txBox="1"/>
          <p:nvPr/>
        </p:nvSpPr>
        <p:spPr>
          <a:xfrm>
            <a:off x="2281284" y="1848515"/>
            <a:ext cx="146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Vestíbulo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257AAA7A-9464-081F-8EAF-19F39B1AAF54}"/>
              </a:ext>
            </a:extLst>
          </p:cNvPr>
          <p:cNvSpPr txBox="1"/>
          <p:nvPr/>
        </p:nvSpPr>
        <p:spPr>
          <a:xfrm>
            <a:off x="3952186" y="5969580"/>
            <a:ext cx="146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Planta Baja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E2DE6062-D90B-8802-D1BB-79D783112741}"/>
              </a:ext>
            </a:extLst>
          </p:cNvPr>
          <p:cNvSpPr/>
          <p:nvPr/>
        </p:nvSpPr>
        <p:spPr>
          <a:xfrm>
            <a:off x="6694602" y="1734532"/>
            <a:ext cx="2271856" cy="4166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2E151B96-CC57-9EFD-77CC-8941821E8DA9}"/>
              </a:ext>
            </a:extLst>
          </p:cNvPr>
          <p:cNvCxnSpPr/>
          <p:nvPr/>
        </p:nvCxnSpPr>
        <p:spPr>
          <a:xfrm>
            <a:off x="9078012" y="1828800"/>
            <a:ext cx="1677972" cy="4034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33010FB0-1BD5-F5DF-25AF-7E95A45011FE}"/>
              </a:ext>
            </a:extLst>
          </p:cNvPr>
          <p:cNvCxnSpPr/>
          <p:nvPr/>
        </p:nvCxnSpPr>
        <p:spPr>
          <a:xfrm flipH="1">
            <a:off x="9078012" y="1734532"/>
            <a:ext cx="1677972" cy="4091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ángulo 45">
            <a:extLst>
              <a:ext uri="{FF2B5EF4-FFF2-40B4-BE49-F238E27FC236}">
                <a16:creationId xmlns:a16="http://schemas.microsoft.com/office/drawing/2014/main" id="{ABBB257C-E7CC-8130-AF91-05CCCE6292A6}"/>
              </a:ext>
            </a:extLst>
          </p:cNvPr>
          <p:cNvSpPr/>
          <p:nvPr/>
        </p:nvSpPr>
        <p:spPr>
          <a:xfrm>
            <a:off x="6807720" y="1816364"/>
            <a:ext cx="836634" cy="4336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CBC57455-AEA2-D11B-2694-83EB9EA645DD}"/>
              </a:ext>
            </a:extLst>
          </p:cNvPr>
          <p:cNvCxnSpPr>
            <a:cxnSpLocks/>
          </p:cNvCxnSpPr>
          <p:nvPr/>
        </p:nvCxnSpPr>
        <p:spPr>
          <a:xfrm flipH="1">
            <a:off x="7079530" y="1828800"/>
            <a:ext cx="597817" cy="421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9541F294-12D7-958B-4B41-FC9BF02A2AA3}"/>
              </a:ext>
            </a:extLst>
          </p:cNvPr>
          <p:cNvCxnSpPr>
            <a:cxnSpLocks/>
          </p:cNvCxnSpPr>
          <p:nvPr/>
        </p:nvCxnSpPr>
        <p:spPr>
          <a:xfrm>
            <a:off x="6807718" y="2364290"/>
            <a:ext cx="4132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A5C97C25-A8F2-51F1-004F-2DE42B4C05AD}"/>
              </a:ext>
            </a:extLst>
          </p:cNvPr>
          <p:cNvCxnSpPr/>
          <p:nvPr/>
        </p:nvCxnSpPr>
        <p:spPr>
          <a:xfrm>
            <a:off x="7220932" y="1816363"/>
            <a:ext cx="0" cy="4336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ángulo 54">
            <a:extLst>
              <a:ext uri="{FF2B5EF4-FFF2-40B4-BE49-F238E27FC236}">
                <a16:creationId xmlns:a16="http://schemas.microsoft.com/office/drawing/2014/main" id="{60B6A27C-B59E-CE21-2895-0454CE7F3357}"/>
              </a:ext>
            </a:extLst>
          </p:cNvPr>
          <p:cNvSpPr/>
          <p:nvPr/>
        </p:nvSpPr>
        <p:spPr>
          <a:xfrm rot="5400000">
            <a:off x="6711929" y="2363032"/>
            <a:ext cx="604792" cy="413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67B07CE4-CB0E-99AC-CEC6-32C3F824AD23}"/>
              </a:ext>
            </a:extLst>
          </p:cNvPr>
          <p:cNvCxnSpPr>
            <a:cxnSpLocks/>
          </p:cNvCxnSpPr>
          <p:nvPr/>
        </p:nvCxnSpPr>
        <p:spPr>
          <a:xfrm>
            <a:off x="6807718" y="2463537"/>
            <a:ext cx="4132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26FD1E3C-762D-648D-9719-FEE201B8A1E5}"/>
              </a:ext>
            </a:extLst>
          </p:cNvPr>
          <p:cNvCxnSpPr>
            <a:cxnSpLocks/>
          </p:cNvCxnSpPr>
          <p:nvPr/>
        </p:nvCxnSpPr>
        <p:spPr>
          <a:xfrm>
            <a:off x="6807718" y="2559377"/>
            <a:ext cx="4132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09EE876F-0DA8-7067-C292-1E212E18CACC}"/>
              </a:ext>
            </a:extLst>
          </p:cNvPr>
          <p:cNvCxnSpPr>
            <a:cxnSpLocks/>
          </p:cNvCxnSpPr>
          <p:nvPr/>
        </p:nvCxnSpPr>
        <p:spPr>
          <a:xfrm>
            <a:off x="6807718" y="2685069"/>
            <a:ext cx="4132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6A774AAC-6CC4-EDFF-36D4-E3D0784F7532}"/>
              </a:ext>
            </a:extLst>
          </p:cNvPr>
          <p:cNvCxnSpPr>
            <a:cxnSpLocks/>
          </p:cNvCxnSpPr>
          <p:nvPr/>
        </p:nvCxnSpPr>
        <p:spPr>
          <a:xfrm>
            <a:off x="6807718" y="2791905"/>
            <a:ext cx="4132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3F2ABE61-5F73-9F87-4E0A-53ED8EEE3D87}"/>
              </a:ext>
            </a:extLst>
          </p:cNvPr>
          <p:cNvCxnSpPr>
            <a:cxnSpLocks/>
          </p:cNvCxnSpPr>
          <p:nvPr/>
        </p:nvCxnSpPr>
        <p:spPr>
          <a:xfrm>
            <a:off x="7007259" y="2109766"/>
            <a:ext cx="0" cy="50590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ángulo 65">
            <a:extLst>
              <a:ext uri="{FF2B5EF4-FFF2-40B4-BE49-F238E27FC236}">
                <a16:creationId xmlns:a16="http://schemas.microsoft.com/office/drawing/2014/main" id="{222BDE7C-9CD6-327F-6F38-016F76240732}"/>
              </a:ext>
            </a:extLst>
          </p:cNvPr>
          <p:cNvSpPr/>
          <p:nvPr/>
        </p:nvSpPr>
        <p:spPr>
          <a:xfrm>
            <a:off x="6747235" y="2902803"/>
            <a:ext cx="897118" cy="11052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7" name="Rectángulo 66">
            <a:extLst>
              <a:ext uri="{FF2B5EF4-FFF2-40B4-BE49-F238E27FC236}">
                <a16:creationId xmlns:a16="http://schemas.microsoft.com/office/drawing/2014/main" id="{6434615A-4E6D-4891-AB43-65A16E312AC9}"/>
              </a:ext>
            </a:extLst>
          </p:cNvPr>
          <p:cNvSpPr/>
          <p:nvPr/>
        </p:nvSpPr>
        <p:spPr>
          <a:xfrm>
            <a:off x="7729979" y="2394454"/>
            <a:ext cx="1168929" cy="1613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A75052CA-AFB7-ADEB-F861-AE2BA2878808}"/>
              </a:ext>
            </a:extLst>
          </p:cNvPr>
          <p:cNvSpPr/>
          <p:nvPr/>
        </p:nvSpPr>
        <p:spPr>
          <a:xfrm>
            <a:off x="7717013" y="1791826"/>
            <a:ext cx="1168929" cy="5240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8AA3C853-C105-1638-8576-807009670075}"/>
              </a:ext>
            </a:extLst>
          </p:cNvPr>
          <p:cNvSpPr/>
          <p:nvPr/>
        </p:nvSpPr>
        <p:spPr>
          <a:xfrm>
            <a:off x="6747234" y="4064599"/>
            <a:ext cx="2151673" cy="11687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D9BC4FC9-E3FC-5901-5FEE-34181D16AB00}"/>
              </a:ext>
            </a:extLst>
          </p:cNvPr>
          <p:cNvSpPr/>
          <p:nvPr/>
        </p:nvSpPr>
        <p:spPr>
          <a:xfrm>
            <a:off x="6747234" y="5283562"/>
            <a:ext cx="982745" cy="5923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792154CC-00FA-266C-77CA-A68D03E55797}"/>
              </a:ext>
            </a:extLst>
          </p:cNvPr>
          <p:cNvSpPr/>
          <p:nvPr/>
        </p:nvSpPr>
        <p:spPr>
          <a:xfrm>
            <a:off x="7782612" y="5283562"/>
            <a:ext cx="1116296" cy="5799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EF2F1C00-6B15-EB20-02AC-5347A42215B8}"/>
              </a:ext>
            </a:extLst>
          </p:cNvPr>
          <p:cNvSpPr txBox="1"/>
          <p:nvPr/>
        </p:nvSpPr>
        <p:spPr>
          <a:xfrm>
            <a:off x="7600362" y="5258085"/>
            <a:ext cx="1461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Baño completo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DC013297-51BC-F1CB-EFD8-448F21F6069E}"/>
              </a:ext>
            </a:extLst>
          </p:cNvPr>
          <p:cNvSpPr txBox="1"/>
          <p:nvPr/>
        </p:nvSpPr>
        <p:spPr>
          <a:xfrm>
            <a:off x="6515495" y="5364712"/>
            <a:ext cx="146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Vestidor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B293EDCA-E6C2-1BD3-70DE-4A8A4B8B6F8F}"/>
              </a:ext>
            </a:extLst>
          </p:cNvPr>
          <p:cNvSpPr txBox="1"/>
          <p:nvPr/>
        </p:nvSpPr>
        <p:spPr>
          <a:xfrm>
            <a:off x="7099953" y="4402261"/>
            <a:ext cx="146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Recámara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BEC29B8E-2F27-124F-57E5-A9BF294E01A4}"/>
              </a:ext>
            </a:extLst>
          </p:cNvPr>
          <p:cNvSpPr txBox="1"/>
          <p:nvPr/>
        </p:nvSpPr>
        <p:spPr>
          <a:xfrm>
            <a:off x="7555586" y="2951985"/>
            <a:ext cx="146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Recámara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5D9D61F9-241C-18CB-FDE4-327723997947}"/>
              </a:ext>
            </a:extLst>
          </p:cNvPr>
          <p:cNvSpPr txBox="1"/>
          <p:nvPr/>
        </p:nvSpPr>
        <p:spPr>
          <a:xfrm>
            <a:off x="7555586" y="1761594"/>
            <a:ext cx="1461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Baño completo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354DB060-A349-3327-3FBC-C72620098EF6}"/>
              </a:ext>
            </a:extLst>
          </p:cNvPr>
          <p:cNvSpPr txBox="1"/>
          <p:nvPr/>
        </p:nvSpPr>
        <p:spPr>
          <a:xfrm>
            <a:off x="6490355" y="3228715"/>
            <a:ext cx="1461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/>
              <a:t>Vestibulo</a:t>
            </a:r>
            <a:r>
              <a:rPr lang="es-MX" dirty="0"/>
              <a:t>/ Sala TV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5E4D7247-5A74-93DD-0012-7E34D9688447}"/>
              </a:ext>
            </a:extLst>
          </p:cNvPr>
          <p:cNvSpPr txBox="1"/>
          <p:nvPr/>
        </p:nvSpPr>
        <p:spPr>
          <a:xfrm>
            <a:off x="9487291" y="5993147"/>
            <a:ext cx="1461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Primer nivel</a:t>
            </a:r>
          </a:p>
        </p:txBody>
      </p:sp>
    </p:spTree>
    <p:extLst>
      <p:ext uri="{BB962C8B-B14F-4D97-AF65-F5344CB8AC3E}">
        <p14:creationId xmlns:p14="http://schemas.microsoft.com/office/powerpoint/2010/main" val="2278831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</Words>
  <Application>Microsoft Office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Erika Flores</dc:creator>
  <cp:lastModifiedBy>Erika Flores</cp:lastModifiedBy>
  <cp:revision>2</cp:revision>
  <dcterms:created xsi:type="dcterms:W3CDTF">2024-10-10T17:30:59Z</dcterms:created>
  <dcterms:modified xsi:type="dcterms:W3CDTF">2024-10-10T17:33:22Z</dcterms:modified>
</cp:coreProperties>
</file>