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18" d="100"/>
          <a:sy n="318" d="100"/>
        </p:scale>
        <p:origin x="-10140" y="-9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AAD8-A854-416F-85A9-4323B6CEBC9C}" type="datetimeFigureOut">
              <a:rPr lang="es-AR" smtClean="0"/>
              <a:t>11/12/2024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ACDD-3EBC-4940-B256-49C7C948B77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84201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AAD8-A854-416F-85A9-4323B6CEBC9C}" type="datetimeFigureOut">
              <a:rPr lang="es-AR" smtClean="0"/>
              <a:t>11/12/2024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ACDD-3EBC-4940-B256-49C7C948B77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61670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AAD8-A854-416F-85A9-4323B6CEBC9C}" type="datetimeFigureOut">
              <a:rPr lang="es-AR" smtClean="0"/>
              <a:t>11/12/2024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ACDD-3EBC-4940-B256-49C7C948B77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67296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AAD8-A854-416F-85A9-4323B6CEBC9C}" type="datetimeFigureOut">
              <a:rPr lang="es-AR" smtClean="0"/>
              <a:t>11/12/2024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ACDD-3EBC-4940-B256-49C7C948B77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45456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AAD8-A854-416F-85A9-4323B6CEBC9C}" type="datetimeFigureOut">
              <a:rPr lang="es-AR" smtClean="0"/>
              <a:t>11/12/2024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ACDD-3EBC-4940-B256-49C7C948B77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9639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AAD8-A854-416F-85A9-4323B6CEBC9C}" type="datetimeFigureOut">
              <a:rPr lang="es-AR" smtClean="0"/>
              <a:t>11/12/2024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ACDD-3EBC-4940-B256-49C7C948B77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23464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AAD8-A854-416F-85A9-4323B6CEBC9C}" type="datetimeFigureOut">
              <a:rPr lang="es-AR" smtClean="0"/>
              <a:t>11/12/2024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ACDD-3EBC-4940-B256-49C7C948B77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81942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AAD8-A854-416F-85A9-4323B6CEBC9C}" type="datetimeFigureOut">
              <a:rPr lang="es-AR" smtClean="0"/>
              <a:t>11/12/2024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ACDD-3EBC-4940-B256-49C7C948B77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62510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AAD8-A854-416F-85A9-4323B6CEBC9C}" type="datetimeFigureOut">
              <a:rPr lang="es-AR" smtClean="0"/>
              <a:t>11/12/2024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ACDD-3EBC-4940-B256-49C7C948B77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91423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AAD8-A854-416F-85A9-4323B6CEBC9C}" type="datetimeFigureOut">
              <a:rPr lang="es-AR" smtClean="0"/>
              <a:t>11/12/2024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ACDD-3EBC-4940-B256-49C7C948B77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81379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AAD8-A854-416F-85A9-4323B6CEBC9C}" type="datetimeFigureOut">
              <a:rPr lang="es-AR" smtClean="0"/>
              <a:t>11/12/2024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ACDD-3EBC-4940-B256-49C7C948B77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7869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8AAD8-A854-416F-85A9-4323B6CEBC9C}" type="datetimeFigureOut">
              <a:rPr lang="es-AR" smtClean="0"/>
              <a:t>11/12/2024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CACDD-3EBC-4940-B256-49C7C948B77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71720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0568" y="260648"/>
            <a:ext cx="10287220" cy="6297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7236296" y="6165304"/>
            <a:ext cx="1221904" cy="720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-2545" b="-1"/>
          <a:stretch/>
        </p:blipFill>
        <p:spPr>
          <a:xfrm>
            <a:off x="7524328" y="6093296"/>
            <a:ext cx="576064" cy="160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6777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>Windows XP Colossus Edition 2 Reloaded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Colossus User</dc:creator>
  <cp:lastModifiedBy>Rossana</cp:lastModifiedBy>
  <cp:revision>2</cp:revision>
  <dcterms:created xsi:type="dcterms:W3CDTF">2024-04-05T22:27:02Z</dcterms:created>
  <dcterms:modified xsi:type="dcterms:W3CDTF">2024-12-11T23:12:58Z</dcterms:modified>
</cp:coreProperties>
</file>