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1F10F-6FE4-498B-A875-B5DAF78C0428}" v="24" dt="2024-05-14T18:12:12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EDB40-1197-41AB-9154-E3419332F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3AB470-B033-4ACE-A5C7-527758C27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F13F0-1B9C-436E-9BB1-49152E3E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72AC-D2BB-423B-B7B2-B3440C476C6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0A6CC6-9ABA-4E92-B1B9-8573E757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DA2DE8-CADD-48EE-A9AD-963313E8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CFBA-0124-4A9B-9FDE-5FEE0D8CD7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440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131C-D0E5-465A-9DFD-B5FF449E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8C19B9-0435-4BE9-A527-722898CEC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1E7330-8790-4C2E-92EE-A4D7CACE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72AC-D2BB-423B-B7B2-B3440C476C6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FBC71B-3120-49AE-8F8E-FF9D7B8C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8A20C9-39C7-478F-A981-1891EB8C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CFBA-0124-4A9B-9FDE-5FEE0D8CD7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33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4D15F8-87C2-45FF-9664-5E74A9B0C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6CD9AF-04D0-4C98-A622-FCAB9DAB3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5BC0FA-FB0C-4AD6-8782-1B47CCF1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72AC-D2BB-423B-B7B2-B3440C476C6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ED584E-10FD-4C72-8A04-5D02010B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914050-5CD0-4F23-933C-C1FB51A8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CFBA-0124-4A9B-9FDE-5FEE0D8CD7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18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1DF7E-B810-4DC2-9E20-83503E36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9A96C7-9863-4397-84F7-EA2EF37B5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0BE86E-025C-4BFB-8C5A-5F0C1DD8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72AC-D2BB-423B-B7B2-B3440C476C6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45F950-120F-4785-9986-8E800128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43BDC3-043C-43AF-A2D1-54925CC9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CFBA-0124-4A9B-9FDE-5FEE0D8CD7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647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2009E-2D71-4C85-A6D6-AB7A1596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986710-F63B-4BD7-B3CE-CBE999EB2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6BEA0-A84D-4193-A443-C485C71E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72AC-D2BB-423B-B7B2-B3440C476C6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BAD1A-8D25-4F05-8620-331DFF45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CA2070-C0E6-4F1A-AEF3-7FBAB384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CFBA-0124-4A9B-9FDE-5FEE0D8CD7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28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C5CC4-9485-4A9E-9EAC-CED03F3C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43579C-52BD-481B-9363-D3731FB60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CBE783-DEEE-42C7-8B5C-86DFB2BB5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A7433E-3C2F-4B1A-90AF-072C2D06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72AC-D2BB-423B-B7B2-B3440C476C6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75BBE2-ACA6-4902-9A2E-F02466CD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492B80-4B6F-478E-BCC9-C3DA8A74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CFBA-0124-4A9B-9FDE-5FEE0D8CD7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9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888EE-EFB6-4627-B3F6-4E7209C8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DE4B2B-9269-4801-A3A5-8930731F9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E2351-6777-4D4F-85EA-C9CF7980E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3188C0-ED06-4FA2-8CAF-2F5624EEA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8BE036-C25F-4948-B784-08B9C97EC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1984B0-5C45-4D47-A3DE-85E72B5D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72AC-D2BB-423B-B7B2-B3440C476C6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A40B94-D040-4D10-8C91-A0A06A50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32A49E-97BA-4149-BC34-63FDC152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CFBA-0124-4A9B-9FDE-5FEE0D8CD7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84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B923C-BBBA-4667-82E8-614C1330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1EA7C9-6860-4B02-9911-E11F6602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72AC-D2BB-423B-B7B2-B3440C476C6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54B0A3-A96C-4F78-9D7B-4D4DDCB9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FB8598-CB4D-4837-91F0-D4DB1463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CFBA-0124-4A9B-9FDE-5FEE0D8CD7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70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574D3C-32BD-499D-B0F1-A437D8FF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72AC-D2BB-423B-B7B2-B3440C476C6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4D5588-36D4-430C-B902-DE0D5B69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CD52A1-1A8E-42EE-941D-E6EE00C7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CFBA-0124-4A9B-9FDE-5FEE0D8CD7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86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4CDEE-C1B2-414D-A1E4-ACF5E4E0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88AD9-FC83-4E56-91F4-32F813D4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24555C-683D-45A3-A48E-F715F5D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9CDC0C-89BA-4BD1-89E6-CA28FC7B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72AC-D2BB-423B-B7B2-B3440C476C6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9B01D3-5D73-49DF-9778-163F1013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E0FFFF-DACC-4F26-A219-61216449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CFBA-0124-4A9B-9FDE-5FEE0D8CD7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33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BAE3B-20F1-4517-8F0A-BF72E9D9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FA5636-6DD8-467A-AB71-24A7498C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DF843D-FAE3-4E19-886F-B991A83D8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FCD99F-F2BD-463D-B7D2-E720003A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72AC-D2BB-423B-B7B2-B3440C476C6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E3899F-686C-4030-BC5E-F405739C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8972F-DE79-4808-87CE-CE19913D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CFBA-0124-4A9B-9FDE-5FEE0D8CD7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57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2DCB84-833E-401B-932B-E157C113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AC46E0-BD00-4F77-8B42-A545E516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15AD56-0465-4532-87DD-7AFB54A5C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072AC-D2BB-423B-B7B2-B3440C476C6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60D4-F9A2-4EF1-AE4D-5EDB3F7B3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EF2EF-45BF-4096-8232-ACFCA7F5C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2CFBA-0124-4A9B-9FDE-5FEE0D8CD7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2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2" name="Picture 8" descr="Vista de interior de casa con muebles de madera&#10;&#10;Descripción generada automáticamente con confianza media">
            <a:extLst>
              <a:ext uri="{FF2B5EF4-FFF2-40B4-BE49-F238E27FC236}">
                <a16:creationId xmlns:a16="http://schemas.microsoft.com/office/drawing/2014/main" id="{896EC2AB-4AF1-4B70-9472-429014240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r="31537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orre de un edificio de piedra&#10;&#10;Descripción generada automáticamente con confianza media">
            <a:extLst>
              <a:ext uri="{FF2B5EF4-FFF2-40B4-BE49-F238E27FC236}">
                <a16:creationId xmlns:a16="http://schemas.microsoft.com/office/drawing/2014/main" id="{2F6A60AF-CD6A-46EC-903D-74EEC1F80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8" b="18146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a casa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A748F181-4F0D-4754-BDA9-494AD5861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r="-1" b="10979"/>
          <a:stretch/>
        </p:blipFill>
        <p:spPr bwMode="auto">
          <a:xfrm rot="5400000">
            <a:off x="2672502" y="1421976"/>
            <a:ext cx="6858000" cy="4014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na sala de estar con piso de madera&#10;&#10;Descripción generada automáticamente">
            <a:extLst>
              <a:ext uri="{FF2B5EF4-FFF2-40B4-BE49-F238E27FC236}">
                <a16:creationId xmlns:a16="http://schemas.microsoft.com/office/drawing/2014/main" id="{592F4028-F4E6-46E8-8FE6-8D0A7A0B5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3" r="-2" b="14626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a casa en construcción&#10;&#10;Descripción generada automáticamente con confianza baja">
            <a:extLst>
              <a:ext uri="{FF2B5EF4-FFF2-40B4-BE49-F238E27FC236}">
                <a16:creationId xmlns:a16="http://schemas.microsoft.com/office/drawing/2014/main" id="{551E5F6B-0897-4EC7-AC28-7BF2396AC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" r="3" b="34802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9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4785AD9-186A-4D2B-94E5-6ED4F8B32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 r="4" b="29221"/>
          <a:stretch/>
        </p:blipFill>
        <p:spPr bwMode="auto">
          <a:xfrm>
            <a:off x="35849" y="355274"/>
            <a:ext cx="3266072" cy="20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9AA9B38-2635-43E8-904D-9EE98C25E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/>
          <a:stretch/>
        </p:blipFill>
        <p:spPr bwMode="auto">
          <a:xfrm>
            <a:off x="3432716" y="355274"/>
            <a:ext cx="2613376" cy="20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DB749E0-743A-4192-8E52-1725BA228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1" r="3" b="3"/>
          <a:stretch/>
        </p:blipFill>
        <p:spPr bwMode="auto">
          <a:xfrm>
            <a:off x="6239987" y="355274"/>
            <a:ext cx="2931146" cy="26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5003366-AE5F-44BE-A02C-970E3F19B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" b="-3"/>
          <a:stretch/>
        </p:blipFill>
        <p:spPr bwMode="auto">
          <a:xfrm rot="5400000">
            <a:off x="9027318" y="475336"/>
            <a:ext cx="3118352" cy="25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8B4CE47-587F-49BE-9416-478ED5AB5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r="794" b="4"/>
          <a:stretch/>
        </p:blipFill>
        <p:spPr bwMode="auto">
          <a:xfrm rot="16200000">
            <a:off x="1267377" y="2033563"/>
            <a:ext cx="3832278" cy="57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F4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140884-A8D1-484F-AD1C-41056A30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es-MX" sz="3200" b="1">
                <a:solidFill>
                  <a:srgbClr val="FFFFFF"/>
                </a:solidFill>
              </a:rPr>
              <a:t>CABAÑA VIP MAZAMITLA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52614-CB31-46C6-9238-B11E63539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r>
              <a:rPr lang="es-MX" sz="1800" b="1" dirty="0">
                <a:solidFill>
                  <a:srgbClr val="FFFFFF"/>
                </a:solidFill>
                <a:latin typeface="Abadi" panose="020B0604020104020204" pitchFamily="34" charset="0"/>
              </a:rPr>
              <a:t>Ubicada en el Fraccionamiento Lomas del Pedregal (junto al Parque Mundo Aventura)</a:t>
            </a:r>
          </a:p>
          <a:p>
            <a:r>
              <a:rPr lang="es-MX" sz="1800" b="1" dirty="0">
                <a:solidFill>
                  <a:srgbClr val="FFFFFF"/>
                </a:solidFill>
                <a:latin typeface="Abadi" panose="020B0604020104020204" pitchFamily="34" charset="0"/>
              </a:rPr>
              <a:t>4 Recámaras (2 PB y 2 PA) y con </a:t>
            </a:r>
            <a:r>
              <a:rPr lang="es-MX" sz="1800" b="1" dirty="0" err="1">
                <a:solidFill>
                  <a:srgbClr val="FFFFFF"/>
                </a:solidFill>
                <a:latin typeface="Abadi" panose="020B0604020104020204" pitchFamily="34" charset="0"/>
              </a:rPr>
              <a:t>Jacuzzy</a:t>
            </a:r>
            <a:r>
              <a:rPr lang="es-MX" sz="1800" b="1" dirty="0">
                <a:solidFill>
                  <a:srgbClr val="FFFFFF"/>
                </a:solidFill>
                <a:latin typeface="Abadi" panose="020B0604020104020204" pitchFamily="34" charset="0"/>
              </a:rPr>
              <a:t> bolado</a:t>
            </a:r>
          </a:p>
          <a:p>
            <a:r>
              <a:rPr lang="es-MX" sz="1800" b="1" dirty="0">
                <a:solidFill>
                  <a:srgbClr val="FFFFFF"/>
                </a:solidFill>
                <a:latin typeface="Abadi" panose="020B0604020104020204" pitchFamily="34" charset="0"/>
              </a:rPr>
              <a:t>Cochera para 3 Autos</a:t>
            </a:r>
          </a:p>
          <a:p>
            <a:r>
              <a:rPr lang="es-MX" sz="1800" b="1" dirty="0">
                <a:solidFill>
                  <a:srgbClr val="FFFFFF"/>
                </a:solidFill>
                <a:latin typeface="Abadi" panose="020B0604020104020204" pitchFamily="34" charset="0"/>
              </a:rPr>
              <a:t>Terrazas Laterales y hermosos jardines</a:t>
            </a:r>
          </a:p>
        </p:txBody>
      </p:sp>
    </p:spTree>
    <p:extLst>
      <p:ext uri="{BB962C8B-B14F-4D97-AF65-F5344CB8AC3E}">
        <p14:creationId xmlns:p14="http://schemas.microsoft.com/office/powerpoint/2010/main" val="2575259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AC187-7BDE-42FE-8473-2BB2504E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>
            <a:normAutofit/>
          </a:bodyPr>
          <a:lstStyle/>
          <a:p>
            <a:endParaRPr lang="es-MX" sz="3600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7EC5A66B-CC54-43D4-BC9C-6450760E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28850" y="589687"/>
            <a:ext cx="3848658" cy="288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E49325B-74BB-4A03-9227-ED7EE3A96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110767" y="-181888"/>
            <a:ext cx="1898418" cy="25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7AE4EDB-2AE6-403F-809D-AE52AE1C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511" y="2346976"/>
            <a:ext cx="1633181" cy="21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6E9049E-C170-4665-975B-3D46C7DF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11" y="4627720"/>
            <a:ext cx="1591257" cy="21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05E73EC-2683-494F-8EAC-391C8558F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4201" y="4584305"/>
            <a:ext cx="1703370" cy="22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C0EDB9B-2176-4625-9468-39E2FA577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9654" y="4732605"/>
            <a:ext cx="2169662" cy="162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4" name="Straight Connector 78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80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6" name="Straight Connector 82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Straight Connector 84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18591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D82B94A1-6591-4625-A129-2400EB92C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88772" y="161657"/>
            <a:ext cx="4060393" cy="40529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76FB64CE-8E2B-421F-A6C2-560014AC2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5587" y="4814255"/>
            <a:ext cx="4767746" cy="1789207"/>
          </a:xfrm>
        </p:spPr>
        <p:txBody>
          <a:bodyPr>
            <a:normAutofit/>
          </a:bodyPr>
          <a:lstStyle/>
          <a:p>
            <a:r>
              <a:rPr lang="es-MX" sz="2000" b="1" dirty="0">
                <a:latin typeface="Abadi" panose="020B0604020104020204" pitchFamily="34" charset="0"/>
              </a:rPr>
              <a:t> Amueblada Completamente</a:t>
            </a:r>
          </a:p>
          <a:p>
            <a:r>
              <a:rPr lang="es-MX" sz="2000" b="1" dirty="0">
                <a:latin typeface="Abadi" panose="020B0604020104020204" pitchFamily="34" charset="0"/>
              </a:rPr>
              <a:t>Asador especial</a:t>
            </a:r>
          </a:p>
          <a:p>
            <a:r>
              <a:rPr lang="es-MX" sz="2000" b="1" dirty="0">
                <a:latin typeface="Abadi" panose="020B0604020104020204" pitchFamily="34" charset="0"/>
              </a:rPr>
              <a:t>400mts2 </a:t>
            </a:r>
          </a:p>
          <a:p>
            <a:endParaRPr lang="es-MX" sz="20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3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2AD49E-C4EE-72DE-DC7F-705D74D2D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9" r="17724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1C75B22-EB45-4884-DAC1-E84176700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 r="2" b="45547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F4D591-B4D2-57F4-C21B-7FF7F0F73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2" b="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9" name="Freeform: Shape 1038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1" name="Freeform: Shape 1040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1B2773-3F36-45B4-A616-3A1A1E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es-MX" sz="1700"/>
              <a:t>Cocina</a:t>
            </a:r>
          </a:p>
          <a:p>
            <a:r>
              <a:rPr lang="es-MX" sz="1700"/>
              <a:t>Comedor</a:t>
            </a:r>
          </a:p>
          <a:p>
            <a:r>
              <a:rPr lang="es-MX" sz="1700"/>
              <a:t>Chimenea</a:t>
            </a:r>
          </a:p>
          <a:p>
            <a:r>
              <a:rPr lang="es-MX" sz="1700"/>
              <a:t>3 Baños completos</a:t>
            </a:r>
          </a:p>
          <a:p>
            <a:r>
              <a:rPr lang="es-MX" sz="1700"/>
              <a:t>Doble Terraza</a:t>
            </a:r>
          </a:p>
          <a:p>
            <a:r>
              <a:rPr lang="es-MX" sz="1700"/>
              <a:t>Fraccionamiento con Safari</a:t>
            </a:r>
          </a:p>
          <a:p>
            <a:r>
              <a:rPr lang="es-MX" sz="1700"/>
              <a:t>Próximamente Campo de Golf y Helipuerto</a:t>
            </a:r>
          </a:p>
          <a:p>
            <a:r>
              <a:rPr lang="es-MX" sz="1700"/>
              <a:t>Instalaciones ocultas</a:t>
            </a:r>
          </a:p>
          <a:p>
            <a:endParaRPr lang="es-MX" sz="1700"/>
          </a:p>
        </p:txBody>
      </p:sp>
    </p:spTree>
    <p:extLst>
      <p:ext uri="{BB962C8B-B14F-4D97-AF65-F5344CB8AC3E}">
        <p14:creationId xmlns:p14="http://schemas.microsoft.com/office/powerpoint/2010/main" val="253670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Una silla de madera en medio de cuarto&#10;&#10;Descripción generada automáticamente con confianza media">
            <a:extLst>
              <a:ext uri="{FF2B5EF4-FFF2-40B4-BE49-F238E27FC236}">
                <a16:creationId xmlns:a16="http://schemas.microsoft.com/office/drawing/2014/main" id="{47DBAC9C-F171-454B-9304-F0292423C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08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12E0DD-CBBC-4798-B9B2-02F7CE20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Mejor Inversión</a:t>
            </a:r>
            <a:b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Garantizado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AF4DD2E-B6E0-4B83-B56F-5E491C7BC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r="26434" b="1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47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70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Abadi</vt:lpstr>
      <vt:lpstr>Arial</vt:lpstr>
      <vt:lpstr>Calibri</vt:lpstr>
      <vt:lpstr>Calibri Light</vt:lpstr>
      <vt:lpstr>Tema de Office</vt:lpstr>
      <vt:lpstr>Presentación de PowerPoint</vt:lpstr>
      <vt:lpstr>CABAÑA VIP MAZAMITLA</vt:lpstr>
      <vt:lpstr>Presentación de PowerPoint</vt:lpstr>
      <vt:lpstr>Presentación de PowerPoint</vt:lpstr>
      <vt:lpstr>La Mejor Inversión  Garantizado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ROSALES FABIAN, DANIEL</dc:creator>
  <cp:lastModifiedBy>cesar aguilar</cp:lastModifiedBy>
  <cp:revision>5</cp:revision>
  <dcterms:created xsi:type="dcterms:W3CDTF">2022-03-30T03:39:19Z</dcterms:created>
  <dcterms:modified xsi:type="dcterms:W3CDTF">2024-05-14T18:12:39Z</dcterms:modified>
</cp:coreProperties>
</file>