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slide" Target="slides/slide4.xml" /><Relationship Id="rId4" Type="http://schemas.openxmlformats.org/officeDocument/2006/relationships/slide" Target="slides/slide3.xml" /><Relationship Id="rId9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0000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617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516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612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77700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9500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9251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147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874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978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151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F0AE8BA-3E7C-4B00-8A12-19733768217F}" type="datetimeFigureOut">
              <a:rPr lang="es-MX" smtClean="0"/>
              <a:t>12/03/2024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9AFA84C-DC6F-4ED5-845C-2A62FD9DDBFF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0077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8.jpeg" /><Relationship Id="rId5" Type="http://schemas.openxmlformats.org/officeDocument/2006/relationships/image" Target="../media/image7.jpeg" /><Relationship Id="rId4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7000" y="139701"/>
            <a:ext cx="10502900" cy="506729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latin typeface="Comic Sans MS" panose="030F0702030302020204" pitchFamily="66" charset="0"/>
              </a:rPr>
              <a:t> </a:t>
            </a:r>
            <a:br>
              <a:rPr lang="es-MX" b="1" dirty="0">
                <a:latin typeface="Comic Sans MS" panose="030F0702030302020204" pitchFamily="66" charset="0"/>
              </a:rPr>
            </a:br>
            <a:r>
              <a:rPr lang="es-MX" b="1" dirty="0">
                <a:latin typeface="Comic Sans MS" panose="030F0702030302020204" pitchFamily="66" charset="0"/>
              </a:rPr>
              <a:t>$ SE RENTA $   </a:t>
            </a:r>
            <a:br>
              <a:rPr lang="es-MX" b="1" dirty="0">
                <a:latin typeface="Comic Sans MS" panose="030F0702030302020204" pitchFamily="66" charset="0"/>
              </a:rPr>
            </a:br>
            <a:r>
              <a:rPr lang="es-MX" b="1" dirty="0">
                <a:latin typeface="Comic Sans MS" panose="030F0702030302020204" pitchFamily="66" charset="0"/>
              </a:rPr>
              <a:t>BODEGA INDUSTRIAL</a:t>
            </a:r>
            <a:br>
              <a:rPr lang="es-MX" b="1" dirty="0">
                <a:latin typeface="Comic Sans MS" panose="030F0702030302020204" pitchFamily="66" charset="0"/>
              </a:rPr>
            </a:br>
            <a:endParaRPr lang="es-MX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63649" y="5702299"/>
            <a:ext cx="10267951" cy="660401"/>
          </a:xfrm>
        </p:spPr>
        <p:txBody>
          <a:bodyPr>
            <a:noAutofit/>
          </a:bodyPr>
          <a:lstStyle/>
          <a:p>
            <a:r>
              <a:rPr lang="es-MX" sz="4400" b="1" dirty="0">
                <a:latin typeface="Comic Sans MS" panose="030F0702030302020204" pitchFamily="66" charset="0"/>
              </a:rPr>
              <a:t>$</a:t>
            </a:r>
            <a:r>
              <a:rPr lang="en-US" sz="4400" dirty="0">
                <a:latin typeface="Comic Sans MS" panose="030F0702030302020204" pitchFamily="66" charset="0"/>
              </a:rPr>
              <a:t>6,0</a:t>
            </a:r>
            <a:r>
              <a:rPr lang="es-MX" sz="4400" b="1" dirty="0">
                <a:latin typeface="Comic Sans MS" panose="030F0702030302020204" pitchFamily="66" charset="0"/>
              </a:rPr>
              <a:t>00.00 DOLARES MAS IVA</a:t>
            </a:r>
          </a:p>
        </p:txBody>
      </p:sp>
    </p:spTree>
    <p:extLst>
      <p:ext uri="{BB962C8B-B14F-4D97-AF65-F5344CB8AC3E}">
        <p14:creationId xmlns:p14="http://schemas.microsoft.com/office/powerpoint/2010/main" val="50020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722">
            <a:off x="1164168" y="84086"/>
            <a:ext cx="3860800" cy="5537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Explosión: 14 puntos 2">
            <a:extLst>
              <a:ext uri="{FF2B5EF4-FFF2-40B4-BE49-F238E27FC236}">
                <a16:creationId xmlns:a16="http://schemas.microsoft.com/office/drawing/2014/main" id="{6798089E-4896-B875-0041-4D025DBF0A8E}"/>
              </a:ext>
            </a:extLst>
          </p:cNvPr>
          <p:cNvSpPr/>
          <p:nvPr/>
        </p:nvSpPr>
        <p:spPr>
          <a:xfrm>
            <a:off x="4495800" y="533400"/>
            <a:ext cx="7696200" cy="652315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300" b="0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300" cap="all" spc="800" dirty="0">
              <a:solidFill>
                <a:srgbClr val="2A1A00"/>
              </a:solidFill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CARACTERISTICAS: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300" b="0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SUPERFICIE DE 948.00 M2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300" b="0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UBICADA EN COL. AEROPUERTO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300" b="0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 ENTRADA PEATONAL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300" b="0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CORTINA PARA ENTRADA DE TRAILER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MX" sz="1300" b="0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0202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1" y="318423"/>
            <a:ext cx="10018713" cy="1752599"/>
          </a:xfrm>
        </p:spPr>
        <p:txBody>
          <a:bodyPr/>
          <a:lstStyle/>
          <a:p>
            <a:r>
              <a:rPr lang="es-MX" dirty="0"/>
              <a:t>PLANTA BAJA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264" y="2459565"/>
            <a:ext cx="3038476" cy="4051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1" y="2658533"/>
            <a:ext cx="2169947" cy="3852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Explosión: 14 puntos 2">
            <a:extLst>
              <a:ext uri="{FF2B5EF4-FFF2-40B4-BE49-F238E27FC236}">
                <a16:creationId xmlns:a16="http://schemas.microsoft.com/office/drawing/2014/main" id="{0051A809-4D0A-6463-707F-5FC1A9CE1051}"/>
              </a:ext>
            </a:extLst>
          </p:cNvPr>
          <p:cNvSpPr/>
          <p:nvPr/>
        </p:nvSpPr>
        <p:spPr>
          <a:xfrm rot="1191101">
            <a:off x="2485691" y="659245"/>
            <a:ext cx="7672461" cy="5512955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PLANTA BAJA: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2 OFICINAS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1 BAÑOS ½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COCINA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CUARTO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 MINIBODEGA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MX" sz="1000" b="1" i="0" u="none" strike="noStrike" kern="1200" cap="all" spc="800" normalizeH="0" baseline="0" noProof="0" dirty="0">
              <a:ln>
                <a:noFill/>
              </a:ln>
              <a:solidFill>
                <a:srgbClr val="2A1A00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PLANTA ALTA: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2 OFICINAS</a:t>
            </a: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MX" sz="1000" b="1" i="0" u="none" strike="noStrike" kern="1200" cap="all" spc="800" normalizeH="0" baseline="0" noProof="0" dirty="0">
                <a:ln>
                  <a:noFill/>
                </a:ln>
                <a:solidFill>
                  <a:srgbClr val="2A1A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</a:rPr>
              <a:t>1 BAÑO</a:t>
            </a:r>
            <a:endParaRPr kumimoji="0" lang="es-MX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90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75" y="4236352"/>
            <a:ext cx="3603076" cy="2520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9103204" y="5452532"/>
            <a:ext cx="2714623" cy="13038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INFORMES:</a:t>
            </a:r>
          </a:p>
          <a:p>
            <a:pPr marL="0" indent="0">
              <a:buFont typeface="Arial"/>
              <a:buNone/>
            </a:pPr>
            <a:endParaRPr lang="es-MX"/>
          </a:p>
          <a:p>
            <a:pPr marL="0" indent="0">
              <a:buFont typeface="Arial"/>
              <a:buNone/>
            </a:pPr>
            <a:r>
              <a:rPr lang="es-MX"/>
              <a:t>CELL (663) 320 84 15</a:t>
            </a:r>
            <a:endParaRPr lang="es-MX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088" y="273376"/>
            <a:ext cx="3690227" cy="4917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065" y="540326"/>
            <a:ext cx="1996063" cy="3544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51" y="220462"/>
            <a:ext cx="2432994" cy="324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447" y="3463370"/>
            <a:ext cx="2543988" cy="331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6110470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104</TotalTime>
  <Words>56</Words>
  <Application>Microsoft Office PowerPoint</Application>
  <PresentationFormat>Panorámica</PresentationFormat>
  <Paragraphs>34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Distintivo</vt:lpstr>
      <vt:lpstr>  $ SE RENTA $    BODEGA INDUSTRIAL </vt:lpstr>
      <vt:lpstr>Presentación de PowerPoint</vt:lpstr>
      <vt:lpstr>PLANTA BAJA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$$  SE RENTA $$   BODEGA    INDUSTRIAL</dc:title>
  <dc:creator>HP</dc:creator>
  <cp:lastModifiedBy>Rosy TusTilo</cp:lastModifiedBy>
  <cp:revision>13</cp:revision>
  <dcterms:created xsi:type="dcterms:W3CDTF">2023-06-20T19:24:16Z</dcterms:created>
  <dcterms:modified xsi:type="dcterms:W3CDTF">2024-03-12T23:41:21Z</dcterms:modified>
</cp:coreProperties>
</file>