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C9D23-A4F7-F4A9-D34C-825D38B5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B193FB-B139-B94A-EA1D-D334660FA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F6DE7-0C9D-A067-239B-20211FBD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FA66A-3C5E-702F-DCFA-42363D6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8FC1E6-90A5-8CEB-BBA4-967273AF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42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6ACEA-3785-3CCD-2080-91844A27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DC3C7-B57B-4DD8-C409-8B277992C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6F58E-E99E-0D56-983A-E245A7E8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AA242-E0FB-1438-E0B9-9524B7DD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FB0B0-7942-ABD6-058D-709A97DF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9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7E7EDB-4115-8C91-0822-F6B3B838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17E6C0-B838-4C3D-E1E5-E541FB679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08AD27-BDD3-B45D-80F3-9384CCDC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B3ADF-F30F-9BE8-C9A1-B2A01C28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A5F92-AA40-6FA3-51DC-70935749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96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F7F33-2674-CECF-A701-556A2AE8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B0241-5EAA-4049-DEA1-24D12493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1FA11E-5321-977C-ED49-65E9431A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480878-639D-A070-05EC-1D6E4688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3453B-0E6E-0BDC-1A54-E48962DC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2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CBB68-25E4-C685-F6A4-88F67898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6E8B0-1828-509C-CB5C-EDDA4D54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618FB-A472-2BA9-EB26-5F189B72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69E27-7136-3C9B-66DF-B3405435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2D8F2-EDE8-C21E-5A9B-85FC5171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9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031D4-BE0D-5694-3DF5-C85F3B2B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2B0E6-09FD-B3E8-DBF5-0038B0449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83448F-9252-BCAC-EF45-F1834E1E0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287DE1-99A0-4CE3-A0C4-F1081526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5CCB0B-3CAB-0539-EC54-3E30C08C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4891D0-68BE-8DAE-D5A3-F67C4480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17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7AE28-7BC4-4890-127D-55F91E2A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C367D-FEB4-1A2E-AE2B-0614B14FF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464898-B746-26AD-51B9-5844EED4F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5B9161-3E7E-0E16-D4B3-F81BEB347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7AE8DB-08B2-E353-E4C3-174514E1D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590C15-A441-730D-F218-260FF8D2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D9180-EDAF-A6D3-33E0-1ECEF8FC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8DA5DB-45B6-5A07-4D15-4A0E4BF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0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6B49B-87A1-C5A8-A87F-68E97405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6F49F-05BE-80E7-44AB-F116A5E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55155-335B-36C5-5B5E-40685562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D79C7F-E8D1-AF1B-295D-B0158944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62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7C5333-7585-4F0C-D24B-B1F0B4C0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799C8A-68BB-6CCF-4CD2-6052116B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2C00AB-BB00-D38B-0287-0AF0114A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B7FF7-04B6-DC4C-A35C-8F2D7A39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A412D-A71F-F53D-1A04-F8707B634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10FB82-6AD6-B1B4-C4FF-8FDD8C62B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1ACFA2-94B1-12C5-DE4E-FDBA1636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BCCD77-6D9D-391D-87D0-94896318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8F62E-4F90-CAAE-11CC-B6911D30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7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7AA17-42F4-7994-3BC0-1EC63F08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534AEF-BABF-DFB2-936C-B2C7CBE45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59786E-9C2B-91A2-B5E4-0B01A143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6B0FF7-9871-FB50-B27D-0D5C129F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F4272-4FAA-5549-2D74-F78C59D6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8B3EAC-77DA-7D64-AA46-CA46998F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8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67540C-CBD1-FB06-FF41-588D7D42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BE0110-241B-D4C5-F8FD-220C2AC3E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9B101-3E19-AB7A-4EA4-2C7CFEA6F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8FAC-B9DA-4AB3-8705-995DF6CD1F93}" type="datetimeFigureOut">
              <a:rPr lang="es-MX" smtClean="0"/>
              <a:t>20/01/2024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38DF2-A38D-7A42-4812-4EFBEF67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B4F9B-A047-EC05-1039-366C7A1D8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3185-157C-4244-B305-44EB4F86F9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3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13CA857-B297-4B4D-338C-C270CC678FBD}"/>
              </a:ext>
            </a:extLst>
          </p:cNvPr>
          <p:cNvSpPr txBox="1">
            <a:spLocks/>
          </p:cNvSpPr>
          <p:nvPr/>
        </p:nvSpPr>
        <p:spPr>
          <a:xfrm>
            <a:off x="0" y="490330"/>
            <a:ext cx="11926957" cy="6082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200" b="1" dirty="0"/>
              <a:t>Terreno: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Se encuentra dentro del Fraccionamiento </a:t>
            </a:r>
            <a:r>
              <a:rPr lang="es-MX" sz="2100" dirty="0" err="1"/>
              <a:t>Seaport</a:t>
            </a:r>
            <a:r>
              <a:rPr lang="es-MX" sz="2100" dirty="0"/>
              <a:t> Residencial, el cual cuenta con un total de 123 lotes, distribuidos en 4 cotos , cada uno con su respectiva alberca y área </a:t>
            </a:r>
            <a:r>
              <a:rPr lang="es-MX" sz="2100" dirty="0" err="1"/>
              <a:t>comun</a:t>
            </a:r>
            <a:r>
              <a:rPr lang="es-MX" sz="21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El fraccionamiento cuenta con vigilancia 24/7 y tiene una excelente localización geográfica a 5 min del Aeropuerto Internacional y de la Marina Vallarta; se localiza en un punto intermedio ente Puerto Vallarta y Nuevo Nayarit (antes Nuevo Vallarta).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El terreno tiene las siguientes dimensiones:  7.50 </a:t>
            </a:r>
            <a:r>
              <a:rPr lang="es-MX" sz="2100" dirty="0" err="1"/>
              <a:t>mts</a:t>
            </a:r>
            <a:r>
              <a:rPr lang="es-MX" sz="2100" dirty="0"/>
              <a:t> de frente y 16,50 </a:t>
            </a:r>
            <a:r>
              <a:rPr lang="es-MX" sz="2100" dirty="0" err="1"/>
              <a:t>mts</a:t>
            </a:r>
            <a:r>
              <a:rPr lang="es-MX" sz="2100" dirty="0"/>
              <a:t> de longitud para un área de 123.8 m2.</a:t>
            </a:r>
          </a:p>
          <a:p>
            <a:pPr algn="l"/>
            <a:r>
              <a:rPr lang="es-MX" sz="2200" b="1" dirty="0"/>
              <a:t>Construcción: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Cochera para 2 vehículos y cisterna de 2,800 litros; incluye pérgola que protege completamente uno de los autos y puerta principal.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En planta baja se cuenta con 1 recámara con baño completo y closet, sala, comedor, cocina integral con barra desayunador de cuarzo y gran alacena; ½ baño para visitas y amplia terraza en la parte posterior que da de frente a alberca del coto.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En planta alta se tiene amplia recámara principal con baño completo y vestidor además de 2 recámaras con closet y con un baño completo para compartir; adicionalmente se tiene cuarto de lavado.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Se tiene escalera hasta la azotea, la cual cuenta con loseta de excelente calidad y ½ baño para en caso de que el propietario quiera usarla como </a:t>
            </a:r>
            <a:r>
              <a:rPr lang="es-MX" sz="2100" dirty="0" err="1"/>
              <a:t>roofgarden</a:t>
            </a:r>
            <a:r>
              <a:rPr lang="es-MX" sz="2100" dirty="0"/>
              <a:t>; se tienen muros preparados para sostener </a:t>
            </a:r>
            <a:r>
              <a:rPr lang="es-MX" sz="2100" dirty="0" err="1"/>
              <a:t>pergolado</a:t>
            </a:r>
            <a:r>
              <a:rPr lang="es-MX" sz="2100" dirty="0"/>
              <a:t> sin ningún problema.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100" dirty="0"/>
              <a:t>Los terminados de la casa son de excelente calidad: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700" dirty="0"/>
              <a:t>Grifería, </a:t>
            </a:r>
            <a:r>
              <a:rPr lang="es-MX" sz="1700" dirty="0" err="1"/>
              <a:t>WC´s</a:t>
            </a:r>
            <a:r>
              <a:rPr lang="es-MX" sz="1700" dirty="0"/>
              <a:t>, lavabos y accesorios de baños marca Helvex o equivalente.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700" dirty="0"/>
              <a:t>Pintura exterior e interior marca Comex vinílica.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700" dirty="0"/>
              <a:t>Pisos rectificados de 60 cm x 60 cm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700" dirty="0"/>
              <a:t>Canceles de baño con vidrio templado de 9 mm de espesor.</a:t>
            </a:r>
            <a:endParaRPr lang="es-MX" sz="1300" dirty="0"/>
          </a:p>
          <a:p>
            <a:pPr algn="l"/>
            <a:r>
              <a:rPr lang="es-MX" sz="2200" b="1" dirty="0" err="1"/>
              <a:t>Area</a:t>
            </a:r>
            <a:r>
              <a:rPr lang="es-MX" sz="2200" b="1" dirty="0"/>
              <a:t> total de construcción de 173 m2</a:t>
            </a:r>
          </a:p>
          <a:p>
            <a:pPr algn="l"/>
            <a:r>
              <a:rPr lang="es-MX" sz="2200" b="1" dirty="0"/>
              <a:t>Precio de $ 5,750,000</a:t>
            </a:r>
          </a:p>
        </p:txBody>
      </p:sp>
    </p:spTree>
    <p:extLst>
      <p:ext uri="{BB962C8B-B14F-4D97-AF65-F5344CB8AC3E}">
        <p14:creationId xmlns:p14="http://schemas.microsoft.com/office/powerpoint/2010/main" val="100797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F9130B-A2B0-CE6F-9E72-77BA2DB9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09" y="834886"/>
            <a:ext cx="4557933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2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0E72A6-1129-F4D9-76F8-83C11491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33" y="834886"/>
            <a:ext cx="4628270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AC00CF-F9DF-332D-7E49-7056E724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5" y="834886"/>
            <a:ext cx="4505739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AA1792-4EB0-A854-359D-78711E72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79" y="834886"/>
            <a:ext cx="4903304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2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E87889-525D-2C50-527A-C60BE256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742122"/>
            <a:ext cx="11834192" cy="59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806973-4588-5413-F2CC-3AE800CA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92" y="834886"/>
            <a:ext cx="5542671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8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F41875-B679-0FF8-53EB-D1603DBD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0" y="834886"/>
            <a:ext cx="4969565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A336D1-B7B0-EA17-C86C-1E1A3D8F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834886"/>
            <a:ext cx="11714922" cy="57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5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24DB8E-9BB8-1429-753F-FDB5784B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35" y="1055076"/>
            <a:ext cx="4572000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B564B4-EFC8-CFDA-3CDC-60024A9A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834886"/>
            <a:ext cx="118872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4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6A3E8C-5B7C-25A7-9A86-D5403F9B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834886"/>
            <a:ext cx="11926956" cy="58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038F29-4490-4580-4176-8126FB3F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834886"/>
            <a:ext cx="11926956" cy="58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B7A26DC-ABE1-922E-233D-61E547F3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22" y="127317"/>
            <a:ext cx="9144000" cy="707570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/>
              <a:t>FICHA TECNICA CASAS SEAPORT RESIDENCIAL</a:t>
            </a:r>
          </a:p>
          <a:p>
            <a:r>
              <a:rPr lang="es-MX" sz="2200" dirty="0"/>
              <a:t>Puerto Vallarta, Jalisco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29924C-5922-B720-096A-AC0129F4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09" y="834886"/>
            <a:ext cx="5050302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439</Words>
  <Application>Microsoft Office PowerPoint</Application>
  <PresentationFormat>Panorámica</PresentationFormat>
  <Paragraphs>44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Foch Turon Montes</dc:creator>
  <cp:lastModifiedBy>carlosturon@yahoo.com.mx</cp:lastModifiedBy>
  <cp:revision>13</cp:revision>
  <dcterms:created xsi:type="dcterms:W3CDTF">2022-11-27T19:56:20Z</dcterms:created>
  <dcterms:modified xsi:type="dcterms:W3CDTF">2024-01-20T18:56:20Z</dcterms:modified>
</cp:coreProperties>
</file>