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Montserrat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hOFHWg8hNcSqyk+W27BxUt06SV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font" Target="fonts/Montserrat-boldItalic.fntdata"/><Relationship Id="rId9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162" y="182793"/>
            <a:ext cx="11672888" cy="649241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9150042" y="4360915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2011132" y="4980281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011132" y="4662892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831610" y="4662892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831610" y="4980281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5876115" y="3131841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5903603" y="4315799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2580673" y="1282305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2580673" y="2810399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2567724" y="2511969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2562387" y="4360915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5861906" y="1544617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580673" y="964199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571088" y="4042809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5861890" y="4051739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9150042" y="4042809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3124507" y="4662892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2583642" y="1890339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0264154" y="734689"/>
            <a:ext cx="16563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19-Enero- 2024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831610" y="5297670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5878752" y="2183099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2580673" y="1577888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5878762" y="3397893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5345689" y="4616573"/>
            <a:ext cx="180000" cy="18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" y="131849"/>
            <a:ext cx="11988800" cy="655454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/>
          <p:nvPr/>
        </p:nvSpPr>
        <p:spPr>
          <a:xfrm>
            <a:off x="6612287" y="280914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5491538" y="5576687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7937684" y="993567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3340020" y="1600354"/>
            <a:ext cx="180000" cy="18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4159078" y="5284846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5237993" y="5292797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10949967" y="2523769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10949967" y="2836891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5241826" y="2820989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3382761" y="3747590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6596938" y="2532827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6596938" y="3145117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3341327" y="2820989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6605840" y="4361777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7436569" y="4978508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7252" y="4670434"/>
            <a:ext cx="67238" cy="7876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"/>
          <p:cNvSpPr/>
          <p:nvPr/>
        </p:nvSpPr>
        <p:spPr>
          <a:xfrm>
            <a:off x="6615329" y="4053374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5237993" y="4370825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5247833" y="2509384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3292761" y="5576687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1399914" y="4046949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3382761" y="4053374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5241826" y="3135133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10949967" y="3127182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10949967" y="3446533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3382761" y="4359158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9617445" y="4670434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8848578" y="4359158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10949967" y="4053374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5247833" y="405337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"/>
          <p:cNvSpPr/>
          <p:nvPr/>
        </p:nvSpPr>
        <p:spPr>
          <a:xfrm>
            <a:off x="3331055" y="993567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"/>
          <p:cNvSpPr/>
          <p:nvPr/>
        </p:nvSpPr>
        <p:spPr>
          <a:xfrm>
            <a:off x="6605840" y="374142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5491538" y="2219434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10264154" y="757549"/>
            <a:ext cx="16563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19 - Enero - 2024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"/>
          <p:cNvSpPr/>
          <p:nvPr/>
        </p:nvSpPr>
        <p:spPr>
          <a:xfrm>
            <a:off x="5247833" y="3443587"/>
            <a:ext cx="180000" cy="180000"/>
          </a:xfrm>
          <a:prstGeom prst="ellipse">
            <a:avLst/>
          </a:prstGeom>
          <a:solidFill>
            <a:srgbClr val="ED1C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"/>
          <p:cNvSpPr/>
          <p:nvPr/>
        </p:nvSpPr>
        <p:spPr>
          <a:xfrm>
            <a:off x="6612287" y="3443268"/>
            <a:ext cx="180000" cy="18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