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3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sorrealestat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lpmap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6463" y="1075903"/>
            <a:ext cx="4791075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es-ES" sz="4000" dirty="0" smtClean="0"/>
              <a:t>LA PAZ BAJA CALIFORNIA SUR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28688"/>
            <a:ext cx="8229600" cy="4525962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91 HECTAREAS, SOBRE CARRETERA TRANSPENINSULAR TRAMO LA PAZ CD. CONSTITUCION.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KM 26.5 DE LA CIUDAD DE LA PAZ, EL PLANO DE DESARROLLO URBANO REFLEJA UN RADIO DE 33.5 KM. POR LO TANTO QUEDA DENTRO DEL MISMO.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A 8 KM. SE LOCALIZA UN FRACCIONAMIENTO DE 300 CASAS DE ESTADOUNIDENSES EN EL POBLADO DENOMINADO EL CENTENARIO.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SITUADO A 16 KM DEL AEROPUERTO DE LA CD. DE LA PAZ APROXIMADAMENTE.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ESCALERA NAUTICA TIJUANA LOS CABOS.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MUY CERCA DE LA ISLA ESPIRITU SANTO.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PAGINAS INFORMACION: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SEMARNAT, SEMARNAP, SAGARPA,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GORP ISLA ESPIRITU SANTO ISLAND PADDING IN SOUTHERN BAJA. </a:t>
            </a:r>
          </a:p>
          <a:p>
            <a:pPr eaLnBrk="1" hangingPunct="1">
              <a:lnSpc>
                <a:spcPct val="90000"/>
              </a:lnSpc>
            </a:pPr>
            <a:r>
              <a:rPr lang="es-ES" sz="2000" smtClean="0">
                <a:hlinkClick r:id="rId2"/>
              </a:rPr>
              <a:t>WWW.GUSORREALESTATE.COM</a:t>
            </a:r>
            <a:r>
              <a:rPr lang="es-ES" sz="2000" smtClean="0"/>
              <a:t> </a:t>
            </a:r>
            <a:endParaRPr lang="es-ES" sz="2000" dirty="0"/>
          </a:p>
          <a:p>
            <a:pPr eaLnBrk="1" hangingPunct="1">
              <a:lnSpc>
                <a:spcPct val="90000"/>
              </a:lnSpc>
            </a:pPr>
            <a:r>
              <a:rPr lang="es-ES" sz="2000" dirty="0" smtClean="0"/>
              <a:t>PRECIO: $ 10’920,000.00 U.S.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la paz 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la paz 1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1 Imagen" descr="PISICION GOOGLE TERRENO LA PAZ 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GuestUser\Downloads\prueba poligo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2892"/>
            <a:ext cx="9144000" cy="5872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CESAR\Mis documentos\EDR ABOGADOS, S.C\PROPIEDADES PARA VENTA\centenario-f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CESAR\Mis documentos\EDR ABOGADOS, S.C\PROPIEDADES PARA VENTA\PISICION GOOGLE TERRENO LA P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mso24C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0"/>
            <a:ext cx="5832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122</Words>
  <Application>Microsoft Office PowerPoint</Application>
  <PresentationFormat>Presentación en pantalla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LA PAZ BAJA CALIFORNIA SUR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GuestUser</dc:creator>
  <cp:lastModifiedBy>Juan Carlos Gutiérrez Soto</cp:lastModifiedBy>
  <cp:revision>9</cp:revision>
  <dcterms:created xsi:type="dcterms:W3CDTF">2016-05-18T16:27:51Z</dcterms:created>
  <dcterms:modified xsi:type="dcterms:W3CDTF">2022-10-21T18:44:07Z</dcterms:modified>
</cp:coreProperties>
</file>