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9" r:id="rId2"/>
  </p:sldMasterIdLst>
  <p:sldIdLst>
    <p:sldId id="264" r:id="rId3"/>
    <p:sldId id="256" r:id="rId4"/>
    <p:sldId id="257" r:id="rId5"/>
    <p:sldId id="258" r:id="rId6"/>
    <p:sldId id="259" r:id="rId7"/>
    <p:sldId id="260" r:id="rId8"/>
    <p:sldId id="261" r:id="rId9"/>
    <p:sldId id="262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B66FA-D631-4474-8C36-4168F9041977}" type="datetimeFigureOut">
              <a:rPr lang="es-MX" smtClean="0"/>
              <a:t>22/03/2023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F691E961-F2C3-4793-A58E-D8EAD79A2EE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50774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B66FA-D631-4474-8C36-4168F9041977}" type="datetimeFigureOut">
              <a:rPr lang="es-MX" smtClean="0"/>
              <a:t>22/03/2023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691E961-F2C3-4793-A58E-D8EAD79A2EE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14379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B66FA-D631-4474-8C36-4168F9041977}" type="datetimeFigureOut">
              <a:rPr lang="es-MX" smtClean="0"/>
              <a:t>22/03/2023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691E961-F2C3-4793-A58E-D8EAD79A2EEF}" type="slidenum">
              <a:rPr lang="es-MX" smtClean="0"/>
              <a:t>‹Nº›</a:t>
            </a:fld>
            <a:endParaRPr lang="es-MX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755300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B66FA-D631-4474-8C36-4168F9041977}" type="datetimeFigureOut">
              <a:rPr lang="es-MX" smtClean="0"/>
              <a:t>22/03/2023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691E961-F2C3-4793-A58E-D8EAD79A2EE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81997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B66FA-D631-4474-8C36-4168F9041977}" type="datetimeFigureOut">
              <a:rPr lang="es-MX" smtClean="0"/>
              <a:t>22/03/2023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691E961-F2C3-4793-A58E-D8EAD79A2EEF}" type="slidenum">
              <a:rPr lang="es-MX" smtClean="0"/>
              <a:t>‹Nº›</a:t>
            </a:fld>
            <a:endParaRPr lang="es-MX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464031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B66FA-D631-4474-8C36-4168F9041977}" type="datetimeFigureOut">
              <a:rPr lang="es-MX" smtClean="0"/>
              <a:t>22/03/2023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691E961-F2C3-4793-A58E-D8EAD79A2EE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135254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B66FA-D631-4474-8C36-4168F9041977}" type="datetimeFigureOut">
              <a:rPr lang="es-MX" smtClean="0"/>
              <a:t>22/03/2023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1E961-F2C3-4793-A58E-D8EAD79A2EE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720673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B66FA-D631-4474-8C36-4168F9041977}" type="datetimeFigureOut">
              <a:rPr lang="es-MX" smtClean="0"/>
              <a:t>22/03/2023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1E961-F2C3-4793-A58E-D8EAD79A2EE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611930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951455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868226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23061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B66FA-D631-4474-8C36-4168F9041977}" type="datetimeFigureOut">
              <a:rPr lang="es-MX" smtClean="0"/>
              <a:t>22/03/2023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1E961-F2C3-4793-A58E-D8EAD79A2EE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94220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818451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35145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892566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454339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00898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385673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772966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15028842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753266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881181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B66FA-D631-4474-8C36-4168F9041977}" type="datetimeFigureOut">
              <a:rPr lang="es-MX" smtClean="0"/>
              <a:t>22/03/2023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691E961-F2C3-4793-A58E-D8EAD79A2EE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880398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670555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946906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79695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B66FA-D631-4474-8C36-4168F9041977}" type="datetimeFigureOut">
              <a:rPr lang="es-MX" smtClean="0"/>
              <a:t>22/03/2023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691E961-F2C3-4793-A58E-D8EAD79A2EE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63090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B66FA-D631-4474-8C36-4168F9041977}" type="datetimeFigureOut">
              <a:rPr lang="es-MX" smtClean="0"/>
              <a:t>22/03/2023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691E961-F2C3-4793-A58E-D8EAD79A2EE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59816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B66FA-D631-4474-8C36-4168F9041977}" type="datetimeFigureOut">
              <a:rPr lang="es-MX" smtClean="0"/>
              <a:t>22/03/2023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1E961-F2C3-4793-A58E-D8EAD79A2EE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7714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B66FA-D631-4474-8C36-4168F9041977}" type="datetimeFigureOut">
              <a:rPr lang="es-MX" smtClean="0"/>
              <a:t>22/03/2023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1E961-F2C3-4793-A58E-D8EAD79A2EE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18990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B66FA-D631-4474-8C36-4168F9041977}" type="datetimeFigureOut">
              <a:rPr lang="es-MX" smtClean="0"/>
              <a:t>22/03/2023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1E961-F2C3-4793-A58E-D8EAD79A2EE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12279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B66FA-D631-4474-8C36-4168F9041977}" type="datetimeFigureOut">
              <a:rPr lang="es-MX" smtClean="0"/>
              <a:t>22/03/2023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691E961-F2C3-4793-A58E-D8EAD79A2EE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648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B66FA-D631-4474-8C36-4168F9041977}" type="datetimeFigureOut">
              <a:rPr lang="es-MX" smtClean="0"/>
              <a:t>22/03/2023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691E961-F2C3-4793-A58E-D8EAD79A2EE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99717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B66FA-D631-4474-8C36-4168F9041977}" type="datetimeFigureOut">
              <a:rPr lang="es-MX" smtClean="0"/>
              <a:t>22/03/2023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691E961-F2C3-4793-A58E-D8EAD79A2EE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59523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audio" Target="NUL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2700" y="729842"/>
            <a:ext cx="5676524" cy="973123"/>
          </a:xfrm>
        </p:spPr>
        <p:txBody>
          <a:bodyPr>
            <a:normAutofit fontScale="90000"/>
          </a:bodyPr>
          <a:lstStyle/>
          <a:p>
            <a:pPr algn="ctr"/>
            <a:r>
              <a:rPr lang="es-MX" sz="2800" b="1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br>
              <a:rPr lang="es-MX" sz="28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s-MX" sz="28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s-MX" sz="28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s-MX" sz="28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s-MX" sz="28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s-MX" sz="28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s-MX" sz="28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s-MX" sz="28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s-MX" sz="28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s-MX" sz="28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s-MX" sz="2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MX" sz="2800" b="1" dirty="0">
                <a:solidFill>
                  <a:schemeClr val="accent1">
                    <a:lumMod val="75000"/>
                  </a:schemeClr>
                </a:solidFill>
              </a:rPr>
              <a:t>$E RENTA</a:t>
            </a:r>
            <a:br>
              <a:rPr lang="es-MX" sz="2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MX" sz="2800" b="1" dirty="0">
                <a:solidFill>
                  <a:schemeClr val="accent1">
                    <a:lumMod val="75000"/>
                  </a:schemeClr>
                </a:solidFill>
              </a:rPr>
              <a:t>ZONA DORADA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 txBox="1">
            <a:spLocks/>
          </p:cNvSpPr>
          <p:nvPr/>
        </p:nvSpPr>
        <p:spPr>
          <a:xfrm>
            <a:off x="7480424" y="3192224"/>
            <a:ext cx="4265445" cy="36657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 typeface="Garamond" pitchFamily="18" charset="0"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“PRECIO DE RENTA” 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 typeface="Garamond" pitchFamily="18" charset="0"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     $ 1,500.00 DOLARES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 typeface="Garamond" pitchFamily="18" charset="0"/>
              <a:buNone/>
              <a:tabLst/>
              <a:defRPr/>
            </a:pPr>
            <a:endParaRPr kumimoji="0" lang="es-MX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 typeface="Garamond" pitchFamily="18" charset="0"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INFORMES: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 typeface="Garamond" pitchFamily="18" charset="0"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INMOBILIARIA TUSTILO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 typeface="Garamond" pitchFamily="18" charset="0"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CEL. 664 281 34 16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 typeface="Garamond" pitchFamily="18" charset="0"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CEL. 663 320 84 15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 typeface="Garamond" pitchFamily="18" charset="0"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Email rosy.tustilo@outlook.com</a:t>
            </a:r>
          </a:p>
        </p:txBody>
      </p:sp>
      <p:pic>
        <p:nvPicPr>
          <p:cNvPr id="3" name="farruko-pepas-instrument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0491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64436" y="530609"/>
            <a:ext cx="609600" cy="6096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052B3DA-396C-53C1-11E5-9100FEE323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31" y="1904301"/>
            <a:ext cx="6438852" cy="4387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36693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4" name="drumroll.wav"/>
          </p:stSnd>
        </p:sndAc>
      </p:transition>
    </mc:Choice>
    <mc:Fallback xmlns="">
      <p:transition spd="slow">
        <p:fade/>
        <p:sndAc>
          <p:stSnd>
            <p:snd r:embed="rId7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9530" y="352338"/>
            <a:ext cx="8732939" cy="1004543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s-MX" dirty="0">
                <a:solidFill>
                  <a:schemeClr val="accent1">
                    <a:lumMod val="75000"/>
                  </a:schemeClr>
                </a:solidFill>
              </a:rPr>
              <a:t>BONITO DEPARTAMENTO</a:t>
            </a:r>
            <a:r>
              <a:rPr lang="es-MX" dirty="0"/>
              <a:t>	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7550" y="2061557"/>
            <a:ext cx="5710844" cy="4680066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s-MX" dirty="0"/>
              <a:t>Excelente Ubicación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MX" dirty="0"/>
              <a:t>2 recamaras con closet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MX" dirty="0"/>
              <a:t>2 baños completos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MX" dirty="0"/>
              <a:t>Piso de loseta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MX" dirty="0"/>
              <a:t>Sala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MX" dirty="0"/>
              <a:t>Comedor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MX" dirty="0"/>
              <a:t>Cocina con acabados de lujo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MX" dirty="0"/>
              <a:t>Cuarto de lavado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MX" dirty="0"/>
              <a:t>Interfon para acceso peatonal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MX" dirty="0" err="1"/>
              <a:t>Est</a:t>
            </a:r>
            <a:r>
              <a:rPr lang="es-MX" dirty="0"/>
              <a:t>. Para 2 carros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MX" dirty="0" err="1"/>
              <a:t>Boyler</a:t>
            </a:r>
            <a:endParaRPr lang="es-MX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MX" dirty="0"/>
              <a:t>150.00 mt2 construcción aprox.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s-MX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709" y="2142679"/>
            <a:ext cx="4906156" cy="4598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77346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>
                <a:solidFill>
                  <a:schemeClr val="accent1">
                    <a:lumMod val="75000"/>
                  </a:schemeClr>
                </a:solidFill>
              </a:rPr>
              <a:t>ENTRADA A DEPTO., PASILLO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505" y="1724278"/>
            <a:ext cx="3051999" cy="4069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06" y="1442273"/>
            <a:ext cx="3263503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156" y="1653110"/>
            <a:ext cx="2678239" cy="4074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2164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>
                <a:solidFill>
                  <a:schemeClr val="accent1">
                    <a:lumMod val="75000"/>
                  </a:schemeClr>
                </a:solidFill>
              </a:rPr>
              <a:t>PASILLO, SALA- COMEDOR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18" y="1795808"/>
            <a:ext cx="2648187" cy="3530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709" y="2932551"/>
            <a:ext cx="2754509" cy="3672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086" y="1945264"/>
            <a:ext cx="2875040" cy="3833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994" y="3163689"/>
            <a:ext cx="2581156" cy="3441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5562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>
                <a:solidFill>
                  <a:schemeClr val="accent1">
                    <a:lumMod val="75000"/>
                  </a:schemeClr>
                </a:solidFill>
              </a:rPr>
              <a:t>COCINA CON ACABADO LUJO/ CUARTO LAVAR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796" y="1612769"/>
            <a:ext cx="3522897" cy="4697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186" y="1612769"/>
            <a:ext cx="3522897" cy="4697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026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>
                <a:solidFill>
                  <a:schemeClr val="accent1">
                    <a:lumMod val="75000"/>
                  </a:schemeClr>
                </a:solidFill>
              </a:rPr>
              <a:t>REC. PRINCIPAL CON BAÑO Y CLOSET</a:t>
            </a:r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45" y="1690688"/>
            <a:ext cx="3395023" cy="4526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299" y="2269375"/>
            <a:ext cx="3099023" cy="4132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383" y="1888850"/>
            <a:ext cx="3384417" cy="4512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7875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>
                <a:solidFill>
                  <a:schemeClr val="accent1">
                    <a:lumMod val="75000"/>
                  </a:schemeClr>
                </a:solidFill>
              </a:rPr>
              <a:t>REC. 2 CON CLOSET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46" y="1825625"/>
            <a:ext cx="3263503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981" y="1690688"/>
            <a:ext cx="3263503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537" y="1906463"/>
            <a:ext cx="3307707" cy="4410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02247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>
                <a:solidFill>
                  <a:schemeClr val="accent1">
                    <a:lumMod val="75000"/>
                  </a:schemeClr>
                </a:solidFill>
              </a:rPr>
              <a:t>ENTRADA PEATONAL, AREA COMUN Y ESTACIONAMIENTO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26" y="1660309"/>
            <a:ext cx="2923766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739" y="1846740"/>
            <a:ext cx="2897442" cy="4811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604" y="1834778"/>
            <a:ext cx="2712978" cy="4823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8228091"/>
      </p:ext>
    </p:extLst>
  </p:cSld>
  <p:clrMapOvr>
    <a:masterClrMapping/>
  </p:clrMapOvr>
</p:sld>
</file>

<file path=ppt/theme/theme1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1_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101</TotalTime>
  <Words>127</Words>
  <Application>Microsoft Office PowerPoint</Application>
  <PresentationFormat>Panorámica</PresentationFormat>
  <Paragraphs>28</Paragraphs>
  <Slides>8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8</vt:i4>
      </vt:variant>
    </vt:vector>
  </HeadingPairs>
  <TitlesOfParts>
    <vt:vector size="15" baseType="lpstr">
      <vt:lpstr>Arial</vt:lpstr>
      <vt:lpstr>Century Gothic</vt:lpstr>
      <vt:lpstr>Garamond</vt:lpstr>
      <vt:lpstr>Wingdings</vt:lpstr>
      <vt:lpstr>Wingdings 3</vt:lpstr>
      <vt:lpstr>Espiral</vt:lpstr>
      <vt:lpstr>1_Espiral</vt:lpstr>
      <vt:lpstr>             $E RENTA ZONA DORADA</vt:lpstr>
      <vt:lpstr>BONITO DEPARTAMENTO </vt:lpstr>
      <vt:lpstr>ENTRADA A DEPTO., PASILLO</vt:lpstr>
      <vt:lpstr>PASILLO, SALA- COMEDOR</vt:lpstr>
      <vt:lpstr>COCINA CON ACABADO LUJO/ CUARTO LAVAR</vt:lpstr>
      <vt:lpstr>REC. PRINCIPAL CON BAÑO Y CLOSET</vt:lpstr>
      <vt:lpstr>REC. 2 CON CLOSET</vt:lpstr>
      <vt:lpstr>ENTRADA PEATONAL, AREA COMUN Y ESTACIONAMIENTO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 RENTA DEPARTAMENTO</dc:title>
  <dc:creator>HP</dc:creator>
  <cp:lastModifiedBy>HP</cp:lastModifiedBy>
  <cp:revision>7</cp:revision>
  <dcterms:created xsi:type="dcterms:W3CDTF">2023-03-22T19:42:13Z</dcterms:created>
  <dcterms:modified xsi:type="dcterms:W3CDTF">2023-03-22T21:35:26Z</dcterms:modified>
</cp:coreProperties>
</file>