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1284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D277-3131-4528-800F-E5AA75AD15EC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FC1-D1E2-4D9D-A136-235B43810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898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D277-3131-4528-800F-E5AA75AD15EC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FC1-D1E2-4D9D-A136-235B43810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14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D277-3131-4528-800F-E5AA75AD15EC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FC1-D1E2-4D9D-A136-235B43810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8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D277-3131-4528-800F-E5AA75AD15EC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FC1-D1E2-4D9D-A136-235B43810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0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D277-3131-4528-800F-E5AA75AD15EC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FC1-D1E2-4D9D-A136-235B43810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61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D277-3131-4528-800F-E5AA75AD15EC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FC1-D1E2-4D9D-A136-235B43810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92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D277-3131-4528-800F-E5AA75AD15EC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FC1-D1E2-4D9D-A136-235B43810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3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D277-3131-4528-800F-E5AA75AD15EC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FC1-D1E2-4D9D-A136-235B43810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55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D277-3131-4528-800F-E5AA75AD15EC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FC1-D1E2-4D9D-A136-235B43810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94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D277-3131-4528-800F-E5AA75AD15EC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FC1-D1E2-4D9D-A136-235B43810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50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D277-3131-4528-800F-E5AA75AD15EC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FC1-D1E2-4D9D-A136-235B43810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55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D277-3131-4528-800F-E5AA75AD15EC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F4FC1-D1E2-4D9D-A136-235B438103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34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" y="1135797"/>
            <a:ext cx="73152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4F8147-A766-B97F-DB10-C18D0348C21E}"/>
              </a:ext>
            </a:extLst>
          </p:cNvPr>
          <p:cNvSpPr txBox="1"/>
          <p:nvPr/>
        </p:nvSpPr>
        <p:spPr>
          <a:xfrm>
            <a:off x="2072640" y="304800"/>
            <a:ext cx="559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TERRENO EN VENTA IDEAL PARA DESARROLLO INMOBILIARIO Y COMERCIAL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564997-161C-A34B-68D1-13ACFAAC50C3}"/>
              </a:ext>
            </a:extLst>
          </p:cNvPr>
          <p:cNvSpPr txBox="1"/>
          <p:nvPr/>
        </p:nvSpPr>
        <p:spPr>
          <a:xfrm>
            <a:off x="1940560" y="3972560"/>
            <a:ext cx="214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27,000M2</a:t>
            </a:r>
          </a:p>
        </p:txBody>
      </p:sp>
    </p:spTree>
    <p:extLst>
      <p:ext uri="{BB962C8B-B14F-4D97-AF65-F5344CB8AC3E}">
        <p14:creationId xmlns:p14="http://schemas.microsoft.com/office/powerpoint/2010/main" val="360625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11663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UBICACIÓN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9"/>
          <a:stretch/>
        </p:blipFill>
        <p:spPr bwMode="auto">
          <a:xfrm>
            <a:off x="2987824" y="1169834"/>
            <a:ext cx="6087541" cy="384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7576" y="680546"/>
            <a:ext cx="29523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En Hermosillo, la Capital de Sonora.</a:t>
            </a:r>
            <a:br>
              <a:rPr lang="es-ES" dirty="0"/>
            </a:b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Área denominada «La Regional». Área  Céntrica en la ciudad.</a:t>
            </a:r>
            <a:br>
              <a:rPr lang="es-ES" dirty="0"/>
            </a:b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Acceso por Dr. Domingo Olivares y Paseo Rio Sonora.</a:t>
            </a:r>
            <a:br>
              <a:rPr lang="es-ES" dirty="0"/>
            </a:b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A minutos de sitios estratégicos; Casa de la Cultura, Centro de Gobierno, Hospital Cima, Centro Comercial Galerías </a:t>
            </a:r>
            <a:r>
              <a:rPr lang="es-ES" dirty="0" err="1"/>
              <a:t>Mall</a:t>
            </a:r>
            <a:r>
              <a:rPr lang="es-ES" dirty="0"/>
              <a:t>, Centro Histórico, Universidad de Sonora, entre otros..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328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63317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SEDONA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79512" y="164192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Desarrollo de </a:t>
            </a:r>
            <a:r>
              <a:rPr lang="es-ES" dirty="0" err="1"/>
              <a:t>Construvisión</a:t>
            </a:r>
            <a:endParaRPr lang="es-ES" dirty="0"/>
          </a:p>
          <a:p>
            <a:r>
              <a:rPr lang="es-ES" dirty="0"/>
              <a:t>Construcciones desde 140m2 hasta 250m2</a:t>
            </a:r>
          </a:p>
          <a:p>
            <a:r>
              <a:rPr lang="es-ES" dirty="0"/>
              <a:t>Clase Media .</a:t>
            </a:r>
            <a:endParaRPr lang="es-MX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08" y="3547014"/>
            <a:ext cx="5555776" cy="312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1520" y="366819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MÓNACO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4676943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Desarrollado por </a:t>
            </a:r>
            <a:r>
              <a:rPr lang="es-ES" dirty="0" err="1"/>
              <a:t>Land</a:t>
            </a:r>
            <a:r>
              <a:rPr lang="es-ES" dirty="0"/>
              <a:t> PRO y ARTC Arquitectos.</a:t>
            </a:r>
          </a:p>
          <a:p>
            <a:r>
              <a:rPr lang="es-ES" dirty="0"/>
              <a:t>Departamentos desde 73m2 hasta 104m2</a:t>
            </a:r>
          </a:p>
          <a:p>
            <a:r>
              <a:rPr lang="es-ES" dirty="0"/>
              <a:t>Clase Media .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4462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DESARROLLOS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dona Residencial, fraccionamiento en Hermosillo - Revista TuCasaNueva">
            <a:extLst>
              <a:ext uri="{FF2B5EF4-FFF2-40B4-BE49-F238E27FC236}">
                <a16:creationId xmlns:a16="http://schemas.microsoft.com/office/drawing/2014/main" id="{BB65D547-B313-9605-7054-14667467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344"/>
            <a:ext cx="547101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02596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UPDAY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203471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Desarrollo de </a:t>
            </a:r>
            <a:r>
              <a:rPr lang="es-ES" dirty="0" err="1"/>
              <a:t>Construvisión</a:t>
            </a:r>
            <a:r>
              <a:rPr lang="es-ES" dirty="0"/>
              <a:t> y </a:t>
            </a:r>
            <a:r>
              <a:rPr lang="es-ES" dirty="0" err="1"/>
              <a:t>KOiNOX</a:t>
            </a:r>
            <a:endParaRPr lang="es-ES" dirty="0"/>
          </a:p>
          <a:p>
            <a:r>
              <a:rPr lang="es-ES" dirty="0"/>
              <a:t>Departamentos desde 39m2 hasta  171 m2.</a:t>
            </a:r>
            <a:br>
              <a:rPr lang="es-ES" dirty="0"/>
            </a:br>
            <a:r>
              <a:rPr lang="es-ES" dirty="0"/>
              <a:t>12 niveles.</a:t>
            </a:r>
          </a:p>
          <a:p>
            <a:r>
              <a:rPr lang="es-ES" dirty="0"/>
              <a:t>Clase Media .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46" y="891436"/>
            <a:ext cx="4186554" cy="448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43608" y="4462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DESARROLLOS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54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4462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1er AREA DE VENTA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7941"/>
            <a:ext cx="7030739" cy="510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5652120" y="4288264"/>
            <a:ext cx="3312368" cy="1826915"/>
            <a:chOff x="5615458" y="4509119"/>
            <a:chExt cx="3312368" cy="1826915"/>
          </a:xfrm>
        </p:grpSpPr>
        <p:sp>
          <p:nvSpPr>
            <p:cNvPr id="2" name="1 Rectángulo redondeado"/>
            <p:cNvSpPr/>
            <p:nvPr/>
          </p:nvSpPr>
          <p:spPr>
            <a:xfrm>
              <a:off x="5615458" y="4509119"/>
              <a:ext cx="3312368" cy="1826915"/>
            </a:xfrm>
            <a:prstGeom prst="roundRect">
              <a:avLst/>
            </a:prstGeom>
            <a:solidFill>
              <a:schemeClr val="bg1">
                <a:lumMod val="85000"/>
                <a:alpha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5615458" y="4658072"/>
              <a:ext cx="331236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Superficie Aproximada </a:t>
              </a:r>
            </a:p>
            <a:p>
              <a:r>
                <a:rPr lang="es-ES" sz="2000" dirty="0"/>
                <a:t>de 27,000 m2.</a:t>
              </a:r>
            </a:p>
            <a:p>
              <a:r>
                <a:rPr lang="es-ES" dirty="0"/>
                <a:t>Terreno Urbano, Predio baldío.</a:t>
              </a:r>
            </a:p>
            <a:p>
              <a:endParaRPr lang="es-ES" dirty="0"/>
            </a:p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41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005817"/>
            <a:ext cx="7848915" cy="479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3567" y="6194380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29.0650613456474, -110.97878568124027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43628" y="182007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Vista MAPS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45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6324" y="50195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DE VENTA Y DATOS GENERALES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77281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000" dirty="0"/>
              <a:t>Tipo de Inmueble: Terreno Urbano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/>
              <a:t>Ideal para Desarrollo residencial y comercial.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/>
              <a:t>Precio por M2 $2,900.00 pesos.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/>
              <a:t>Esta abierta la posibilidad de un requerimiento mayor o menor de la superficie ofertada, para la cual se revisara su propuesta.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92721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201</Words>
  <Application>Microsoft Office PowerPoint</Application>
  <PresentationFormat>Presentación en pantalla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HP</dc:creator>
  <cp:lastModifiedBy>HECTOR QUIJANO</cp:lastModifiedBy>
  <cp:revision>2</cp:revision>
  <dcterms:modified xsi:type="dcterms:W3CDTF">2022-07-29T19:51:37Z</dcterms:modified>
</cp:coreProperties>
</file>