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5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7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8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6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5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5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8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5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467C-6712-445D-9A2A-B906B1525E11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AB13-91F3-44C0-A3DB-C4B8CA19DB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6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" y="0"/>
            <a:ext cx="121830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77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humberto</dc:creator>
  <cp:lastModifiedBy>humberto</cp:lastModifiedBy>
  <cp:revision>1</cp:revision>
  <dcterms:created xsi:type="dcterms:W3CDTF">2022-06-25T15:22:52Z</dcterms:created>
  <dcterms:modified xsi:type="dcterms:W3CDTF">2022-06-25T15:27:49Z</dcterms:modified>
</cp:coreProperties>
</file>