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7"/>
  </p:notesMasterIdLst>
  <p:sldIdLst>
    <p:sldId id="256" r:id="rId2"/>
    <p:sldId id="319" r:id="rId3"/>
    <p:sldId id="348" r:id="rId4"/>
    <p:sldId id="328" r:id="rId5"/>
    <p:sldId id="349" r:id="rId6"/>
  </p:sldIdLst>
  <p:sldSz cx="9144000" cy="6858000" type="letter"/>
  <p:notesSz cx="9144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ge González" initials="J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163282"/>
    <a:srgbClr val="007400"/>
    <a:srgbClr val="008000"/>
    <a:srgbClr val="456B2B"/>
    <a:srgbClr val="004060"/>
    <a:srgbClr val="003D5C"/>
    <a:srgbClr val="004D74"/>
    <a:srgbClr val="1E05B7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46" autoAdjust="0"/>
    <p:restoredTop sz="91083"/>
  </p:normalViewPr>
  <p:slideViewPr>
    <p:cSldViewPr snapToGrid="0">
      <p:cViewPr varScale="1">
        <p:scale>
          <a:sx n="54" d="100"/>
          <a:sy n="54" d="100"/>
        </p:scale>
        <p:origin x="1404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0C97D-C3AA-4630-BF51-891CF0D6BC8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74D81-CA1D-4DB8-8856-D8EDF6EA74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12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74D81-CA1D-4DB8-8856-D8EDF6EA7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0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432C5-5EFE-E547-D29D-712F5D807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886EF6F-8A8B-0BFB-D4ED-B9B0AB59A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1065A1D-3FAF-01CB-E19A-C8E3F9C5E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56EA70-43B0-2C74-94EA-2D4FDF1E06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74D81-CA1D-4DB8-8856-D8EDF6EA7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4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74D81-CA1D-4DB8-8856-D8EDF6EA7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55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C615D-368E-6869-9937-2B93A1182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98D4EFD-525E-A541-BE07-D5D64407C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20DD744-395C-8362-DBD3-35B86C550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6402DB-D8FA-A4A8-5E5E-5B765CD09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74D81-CA1D-4DB8-8856-D8EDF6EA7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9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1F57E-B436-39D3-98CA-334B71DD7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DDFE20-A671-2A03-8466-A547F269C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A6E8CE-F303-3805-C9A4-CC415686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2F99-F891-41EC-ACDF-CFD8CE802098}" type="datetime1">
              <a:rPr lang="es-MX" smtClean="0"/>
              <a:t>11/06/2025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E4693E-D9D8-6F2C-F873-AC9EB756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B27F5B-B088-126F-9616-31981A37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61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1D22B-007E-17CF-CE43-B185AE37B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21CF8E-2AAB-942E-7C54-C38B52A2C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A89AAD-CB09-05B0-E8CA-A8A72AD27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97B7F-DDB7-4424-8079-833697B2E137}" type="datetime1">
              <a:rPr lang="es-MX" smtClean="0"/>
              <a:t>11/06/2025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BECAB6-56DB-5E9D-073A-8CDA2BD4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F0E1D-C927-F1EB-42D0-D63545E1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0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BC7103-CB20-7FA8-71FD-B0CDFCEB33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5659F4-0D3E-B64E-A2D1-CC8924EE3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56187B-2A56-A5C2-3656-6CBABF36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5D185-9E41-49FC-B57C-883BAA1ABACB}" type="datetime1">
              <a:rPr lang="es-MX" smtClean="0"/>
              <a:t>11/06/2025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53362-D812-CB22-2018-7577584E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AEA509-5D37-F839-C4D2-32B289AE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69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CC369-EF48-832C-5FA2-D11A2A35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8BABF-621B-9B54-7581-57E782C0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6C7A14-0463-5487-A40C-8B614795B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D3C17-0934-41E2-B9B4-C6C62BA32D15}" type="datetime1">
              <a:rPr lang="es-MX" smtClean="0"/>
              <a:t>11/06/2025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8F1FB8-56C9-FCC6-6354-2638CF81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704493-A69B-0287-1C46-34B86B1C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893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07187-CAF7-BC27-1071-A24E8F13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07075C-4827-182F-0F22-B35E54BF8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238666-0207-4317-24D8-1C54ECC5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FA54F-9F4D-440E-BDB4-5B6CA1CDCF88}" type="datetime1">
              <a:rPr lang="es-MX" smtClean="0"/>
              <a:t>11/06/2025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B34A4C-1253-4025-9E91-461875A8D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326A42-8BAA-AD7A-6FBE-A859DE9B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89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6CCEFE-52D9-1729-E46C-8AE6744A3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12AAA8-1A43-67CC-F7F3-99D64B5EE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0B4BE1-4858-AB3E-24C9-08B5F4A6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6E6312-3313-1220-A3B0-E7F3EADA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726C8-1A6B-45AA-ADA1-BAD4B5BDFDD3}" type="datetime1">
              <a:rPr lang="es-MX" smtClean="0"/>
              <a:t>11/06/2025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6B44D5-AAC4-3F24-8CF2-48F27A77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5F0988-0E98-7398-5DCF-855328F6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146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CF18F-6EB4-6951-E14B-EF11A2DC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3774D7-1F2D-2B6F-2C86-3AA303F69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DBCACF-ECC5-7468-F989-5107FD002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CF863B-D0BA-C6FA-9B53-338719A0B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1A8E3B-3FDA-3FF0-19CC-26903629B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71233B4-0BC5-AE6B-E1F3-593071A59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BEE0-66C6-45BD-AB2F-6C08E01E1DFC}" type="datetime1">
              <a:rPr lang="es-MX" smtClean="0"/>
              <a:t>11/06/2025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D9248B-0BB3-82CC-9839-445611C1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9E119E1-34F3-ACC9-04E2-885EA105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67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A66C0-C194-FDDF-80AA-653FB920A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D9B966-7396-B198-1496-65E297F2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B296-0D8F-4D40-8F95-A2163279AD56}" type="datetime1">
              <a:rPr lang="es-MX" smtClean="0"/>
              <a:t>11/06/2025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3552B8-5C6D-E89E-C0C1-9C5F12EC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0C3216-41B2-5C55-DA2E-1D713BE7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741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1D16964-C07C-15D0-9E55-F1A62838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9C37-7C18-4A8C-B65B-E4E7DD7271C2}" type="datetime1">
              <a:rPr lang="es-MX" smtClean="0"/>
              <a:t>11/06/2025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C879470-52AF-E552-D99A-DC1BB9D6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6D1696-6B2A-5895-0B7C-18152984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87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37809-500D-BD9E-5414-6EE72780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E06A2B-15A4-2166-C483-FC56446F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6F31B1-D918-5A18-948E-5CCCCFC99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96AE8A-16D9-EFC5-0822-79352F2FF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B478-D273-4575-9E00-7B489EC2D50D}" type="datetime1">
              <a:rPr lang="es-MX" smtClean="0"/>
              <a:t>11/06/2025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0E167D-947C-6C5B-F977-43B9BA87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AD9A09-D845-47DA-D096-06BBE6CA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90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6913B-F695-E1C2-3353-9ECDF820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A9B548-65B8-4F32-0C43-81F1190FA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1ECCA5-293F-1D97-6FD7-F053FD46E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C2EC4A-CFC7-245C-7EE9-59FCE5D7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0666-0B20-47EA-9282-AE93419C91E4}" type="datetime1">
              <a:rPr lang="es-MX" smtClean="0"/>
              <a:t>11/06/2025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658B51-D24E-DF26-D786-4949BC89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82A35-BB7E-9C82-A395-A532D4E9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50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AAC3FC-8CA3-F517-94F3-F895C122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2F7409-AD77-4268-49E9-A8A1409A5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9B14A1-1493-57C9-33EE-4A315BB94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060EC4-4BC7-413A-B823-C4147E64924B}" type="datetime1">
              <a:rPr lang="es-MX" smtClean="0"/>
              <a:t>11/06/2025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9F7170-DE73-C91D-848C-C256B1B3A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s-MX"/>
              <a:t>Tels. +52 8442) 690 72 81 / 294 5465 Blvd. Universitario No. 399-10 Fracc. Juriquilla, Querétaro, Qro.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37C530-4015-B34D-3D2F-9C738C5F8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AA5024-76A5-4756-B6BE-56413B0736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986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CuadroTexto"/>
          <p:cNvSpPr txBox="1"/>
          <p:nvPr/>
        </p:nvSpPr>
        <p:spPr>
          <a:xfrm>
            <a:off x="2235942" y="103355"/>
            <a:ext cx="7532176" cy="2123658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s-MX" sz="2800" b="1" dirty="0">
                <a:solidFill>
                  <a:srgbClr val="163282"/>
                </a:solidFill>
                <a:latin typeface="Arial Black" panose="020B0A04020102020204" pitchFamily="34" charset="0"/>
                <a:ea typeface="Microsoft Sans Serif"/>
                <a:cs typeface="Microsoft Sans Serif" pitchFamily="34" charset="0"/>
              </a:rPr>
              <a:t>TERRENO INDUSTRIAL</a:t>
            </a:r>
          </a:p>
          <a:p>
            <a:pPr algn="ctr"/>
            <a:r>
              <a:rPr lang="es-MX" sz="2800" b="1" dirty="0">
                <a:solidFill>
                  <a:srgbClr val="163282"/>
                </a:solidFill>
                <a:latin typeface="Arial Black" panose="020B0A04020102020204" pitchFamily="34" charset="0"/>
                <a:ea typeface="Microsoft Sans Serif"/>
                <a:cs typeface="Microsoft Sans Serif" pitchFamily="34" charset="0"/>
              </a:rPr>
              <a:t>CALAMANDA, EL MARQUES</a:t>
            </a:r>
          </a:p>
          <a:p>
            <a:pPr algn="ctr"/>
            <a:r>
              <a:rPr lang="es-MX" sz="2800" dirty="0">
                <a:solidFill>
                  <a:srgbClr val="1632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Microsoft Sans Serif" pitchFamily="34" charset="0"/>
              </a:rPr>
              <a:t>QUERÉTARO</a:t>
            </a:r>
          </a:p>
          <a:p>
            <a:pPr algn="ctr"/>
            <a:r>
              <a:rPr lang="es-MX" sz="2400" b="1" dirty="0">
                <a:solidFill>
                  <a:srgbClr val="163282"/>
                </a:solidFill>
                <a:latin typeface="Arial Black" panose="020B0A04020102020204" pitchFamily="34" charset="0"/>
                <a:cs typeface="Microsoft Sans Serif" pitchFamily="34" charset="0"/>
              </a:rPr>
              <a:t>6 </a:t>
            </a:r>
            <a:r>
              <a:rPr lang="es-MX" sz="2400" b="1" dirty="0" err="1">
                <a:solidFill>
                  <a:srgbClr val="163282"/>
                </a:solidFill>
                <a:latin typeface="Arial Black" panose="020B0A04020102020204" pitchFamily="34" charset="0"/>
                <a:cs typeface="Microsoft Sans Serif" pitchFamily="34" charset="0"/>
              </a:rPr>
              <a:t>hectareas</a:t>
            </a:r>
            <a:endParaRPr lang="es-MX" sz="2400" b="1" dirty="0">
              <a:solidFill>
                <a:srgbClr val="163282"/>
              </a:solidFill>
              <a:latin typeface="Arial Black" panose="020B0A04020102020204" pitchFamily="34" charset="0"/>
              <a:cs typeface="Microsoft Sans Serif" pitchFamily="34" charset="0"/>
            </a:endParaRPr>
          </a:p>
          <a:p>
            <a:pPr algn="ctr"/>
            <a:r>
              <a:rPr lang="es-MX" sz="2400" b="1" dirty="0">
                <a:solidFill>
                  <a:srgbClr val="163282"/>
                </a:solidFill>
                <a:latin typeface="Arial Black" panose="020B0A04020102020204" pitchFamily="34" charset="0"/>
                <a:cs typeface="Microsoft Sans Serif" pitchFamily="34" charset="0"/>
              </a:rPr>
              <a:t>PRECIO POR M2 US$ 60.00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AE08B97-6717-6BDC-8111-838E9004E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01"/>
          <a:stretch/>
        </p:blipFill>
        <p:spPr>
          <a:xfrm>
            <a:off x="0" y="2559654"/>
            <a:ext cx="9144000" cy="42983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3F67DED-C841-268A-5AFD-4403F067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29"/>
            <a:ext cx="2517257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2999" y="175300"/>
            <a:ext cx="496101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1632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CARACTERISTICAS</a:t>
            </a:r>
          </a:p>
        </p:txBody>
      </p:sp>
      <p:sp>
        <p:nvSpPr>
          <p:cNvPr id="2" name="8 CuadroTexto">
            <a:extLst>
              <a:ext uri="{FF2B5EF4-FFF2-40B4-BE49-F238E27FC236}">
                <a16:creationId xmlns:a16="http://schemas.microsoft.com/office/drawing/2014/main" id="{A267618E-DC23-F97B-D574-E719B2A01569}"/>
              </a:ext>
            </a:extLst>
          </p:cNvPr>
          <p:cNvSpPr txBox="1"/>
          <p:nvPr/>
        </p:nvSpPr>
        <p:spPr>
          <a:xfrm>
            <a:off x="790413" y="731950"/>
            <a:ext cx="7563174" cy="5193025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Superficie: 79,086.76 m2, solo se vende o aporta</a:t>
            </a:r>
          </a:p>
          <a:p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6 has.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Ubicación: Carretera Estatal 100 km.5.4</a:t>
            </a:r>
          </a:p>
          <a:p>
            <a:pPr>
              <a:lnSpc>
                <a:spcPct val="150000"/>
              </a:lnSpc>
            </a:pP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A 10 </a:t>
            </a:r>
            <a:r>
              <a:rPr lang="es-MX" sz="2400" dirty="0" err="1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kms</a:t>
            </a: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 del aeropuerto </a:t>
            </a:r>
            <a:r>
              <a:rPr lang="es-MX" sz="2400" dirty="0" err="1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Intenal</a:t>
            </a: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 de Querétaro</a:t>
            </a:r>
          </a:p>
          <a:p>
            <a:pPr>
              <a:lnSpc>
                <a:spcPct val="150000"/>
              </a:lnSpc>
            </a:pP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A 4 </a:t>
            </a:r>
            <a:r>
              <a:rPr lang="es-MX" sz="2400" dirty="0" err="1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kms</a:t>
            </a: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 Carretera 57 Mex-</a:t>
            </a:r>
            <a:r>
              <a:rPr lang="es-MX" sz="2400" dirty="0" err="1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Qro</a:t>
            </a: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, </a:t>
            </a:r>
            <a:r>
              <a:rPr lang="es-MX" sz="2400" dirty="0" err="1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Calamanda</a:t>
            </a:r>
            <a:endParaRPr lang="es-MX" sz="2400" dirty="0">
              <a:solidFill>
                <a:srgbClr val="163282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Uso de suelo: industria ligera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Agua pozo propio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Estatus legal: escriturado</a:t>
            </a:r>
          </a:p>
          <a:p>
            <a:pPr>
              <a:lnSpc>
                <a:spcPct val="150000"/>
              </a:lnSpc>
            </a:pPr>
            <a:endParaRPr lang="es-MX" sz="2400" dirty="0">
              <a:solidFill>
                <a:srgbClr val="163282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>
              <a:lnSpc>
                <a:spcPct val="150000"/>
              </a:lnSpc>
            </a:pPr>
            <a:r>
              <a:rPr lang="es-MX" sz="2400" dirty="0">
                <a:solidFill>
                  <a:srgbClr val="163282"/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  <a:endParaRPr lang="es-MX" sz="2800" b="1" dirty="0">
              <a:solidFill>
                <a:srgbClr val="1632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421E8B-48E7-EB1A-C043-F2FB66482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41" t="13356" r="12204" b="43745"/>
          <a:stretch/>
        </p:blipFill>
        <p:spPr>
          <a:xfrm>
            <a:off x="0" y="4223064"/>
            <a:ext cx="9143999" cy="263493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E97D18-0AF7-6BBB-9086-6BA6450BE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958" y="4223064"/>
            <a:ext cx="2517257" cy="263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D256E-AA8C-791A-E24E-BC98B3E77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8304" y="3920131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1632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PLANO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6D1C1F6-1D74-40FD-9231-ED7E7BB87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68" b="19774"/>
          <a:stretch/>
        </p:blipFill>
        <p:spPr>
          <a:xfrm>
            <a:off x="2588209" y="27712"/>
            <a:ext cx="6540285" cy="68302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B9CF81-769A-8D9D-40AF-B2FB249AC2E6}"/>
              </a:ext>
            </a:extLst>
          </p:cNvPr>
          <p:cNvSpPr txBox="1"/>
          <p:nvPr/>
        </p:nvSpPr>
        <p:spPr>
          <a:xfrm>
            <a:off x="4920787" y="2138766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350 </a:t>
            </a:r>
            <a:r>
              <a:rPr lang="es-MX" b="1" dirty="0" err="1">
                <a:solidFill>
                  <a:srgbClr val="FFFF00"/>
                </a:solidFill>
              </a:rPr>
              <a:t>mts</a:t>
            </a:r>
            <a:endParaRPr lang="es-MX" b="1" dirty="0">
              <a:solidFill>
                <a:srgbClr val="FFFF00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B0F35A3-95D7-28DC-A72C-854E1B320724}"/>
              </a:ext>
            </a:extLst>
          </p:cNvPr>
          <p:cNvCxnSpPr>
            <a:cxnSpLocks/>
          </p:cNvCxnSpPr>
          <p:nvPr/>
        </p:nvCxnSpPr>
        <p:spPr>
          <a:xfrm flipV="1">
            <a:off x="3611105" y="782529"/>
            <a:ext cx="960895" cy="6433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539C92D-1077-5B1D-261D-53E9F2C87463}"/>
              </a:ext>
            </a:extLst>
          </p:cNvPr>
          <p:cNvSpPr txBox="1"/>
          <p:nvPr/>
        </p:nvSpPr>
        <p:spPr>
          <a:xfrm rot="19846864">
            <a:off x="3383872" y="674043"/>
            <a:ext cx="9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117 </a:t>
            </a:r>
            <a:r>
              <a:rPr lang="es-MX" b="1" dirty="0" err="1">
                <a:solidFill>
                  <a:srgbClr val="FFFF00"/>
                </a:solidFill>
              </a:rPr>
              <a:t>mts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EA8E876-F2A3-C8EF-D382-B35355432AA0}"/>
              </a:ext>
            </a:extLst>
          </p:cNvPr>
          <p:cNvSpPr txBox="1"/>
          <p:nvPr/>
        </p:nvSpPr>
        <p:spPr>
          <a:xfrm>
            <a:off x="6072390" y="1917848"/>
            <a:ext cx="8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413mts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47EACA2-4853-E482-DB8B-45ED507EA79C}"/>
              </a:ext>
            </a:extLst>
          </p:cNvPr>
          <p:cNvSpPr txBox="1"/>
          <p:nvPr/>
        </p:nvSpPr>
        <p:spPr>
          <a:xfrm>
            <a:off x="3306388" y="2704365"/>
            <a:ext cx="9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701 </a:t>
            </a:r>
            <a:r>
              <a:rPr lang="es-MX" b="1" dirty="0" err="1">
                <a:solidFill>
                  <a:srgbClr val="FFFF00"/>
                </a:solidFill>
              </a:rPr>
              <a:t>mts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9720225-B08F-9DE1-96EE-86D5A13B84BC}"/>
              </a:ext>
            </a:extLst>
          </p:cNvPr>
          <p:cNvSpPr txBox="1"/>
          <p:nvPr/>
        </p:nvSpPr>
        <p:spPr>
          <a:xfrm>
            <a:off x="6201988" y="3662677"/>
            <a:ext cx="9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230 </a:t>
            </a:r>
            <a:r>
              <a:rPr lang="es-MX" b="1" dirty="0" err="1">
                <a:solidFill>
                  <a:srgbClr val="FFFF00"/>
                </a:solidFill>
              </a:rPr>
              <a:t>mts</a:t>
            </a:r>
            <a:endParaRPr lang="es-MX" b="1" dirty="0">
              <a:solidFill>
                <a:srgbClr val="FFFF00"/>
              </a:solidFill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1161724C-8C6F-6502-63B0-50FD2BE51D2F}"/>
              </a:ext>
            </a:extLst>
          </p:cNvPr>
          <p:cNvCxnSpPr>
            <a:cxnSpLocks/>
          </p:cNvCxnSpPr>
          <p:nvPr/>
        </p:nvCxnSpPr>
        <p:spPr>
          <a:xfrm flipV="1">
            <a:off x="4920787" y="3221022"/>
            <a:ext cx="2562401" cy="70630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3011EC03-D1C3-F3D7-4A02-F1CB0AFB15B4}"/>
              </a:ext>
            </a:extLst>
          </p:cNvPr>
          <p:cNvCxnSpPr>
            <a:cxnSpLocks/>
          </p:cNvCxnSpPr>
          <p:nvPr/>
        </p:nvCxnSpPr>
        <p:spPr>
          <a:xfrm>
            <a:off x="3611105" y="1425842"/>
            <a:ext cx="1309682" cy="25014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39EE4FCE-8B0B-86F2-285E-DFBDC71A2354}"/>
              </a:ext>
            </a:extLst>
          </p:cNvPr>
          <p:cNvCxnSpPr>
            <a:cxnSpLocks/>
          </p:cNvCxnSpPr>
          <p:nvPr/>
        </p:nvCxnSpPr>
        <p:spPr>
          <a:xfrm>
            <a:off x="4667005" y="782529"/>
            <a:ext cx="2816183" cy="24384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C4F48F45-A7C7-6177-0868-FFDA53D8F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1" y="27712"/>
            <a:ext cx="2517257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2997" y="2438400"/>
            <a:ext cx="7856635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PLANO</a:t>
            </a:r>
          </a:p>
        </p:txBody>
      </p:sp>
      <p:pic>
        <p:nvPicPr>
          <p:cNvPr id="6" name="Imagen 5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F6CDA6D9-7D75-EF88-B7E0-25ED3990E8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03"/>
          <a:stretch/>
        </p:blipFill>
        <p:spPr>
          <a:xfrm>
            <a:off x="3843579" y="345802"/>
            <a:ext cx="4866467" cy="620225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B62D1E2-E2B3-8D3D-7A72-6D85B0FA4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17257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A472-6142-035C-32C4-F3A988A5A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12F5DBC2-9598-6287-71E6-2B6B9ACCBD44}"/>
              </a:ext>
            </a:extLst>
          </p:cNvPr>
          <p:cNvSpPr txBox="1">
            <a:spLocks/>
          </p:cNvSpPr>
          <p:nvPr/>
        </p:nvSpPr>
        <p:spPr>
          <a:xfrm>
            <a:off x="62998" y="190798"/>
            <a:ext cx="7856635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1632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LOCALIZACIÓN ESTRATÉGICA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89001-47FD-8437-6CF0-101FA0BB3616}"/>
              </a:ext>
            </a:extLst>
          </p:cNvPr>
          <p:cNvSpPr txBox="1"/>
          <p:nvPr/>
        </p:nvSpPr>
        <p:spPr>
          <a:xfrm>
            <a:off x="8429399" y="115968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AE86AD-ECA2-1C60-3410-F4509EA2F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29" t="20079" r="9828" b="5858"/>
          <a:stretch/>
        </p:blipFill>
        <p:spPr>
          <a:xfrm>
            <a:off x="8102" y="803493"/>
            <a:ext cx="9144000" cy="605450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FBDF277-5E2B-4BD5-205F-8E979465ABC5}"/>
              </a:ext>
            </a:extLst>
          </p:cNvPr>
          <p:cNvSpPr txBox="1"/>
          <p:nvPr/>
        </p:nvSpPr>
        <p:spPr>
          <a:xfrm>
            <a:off x="3692257" y="2370353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rgbClr val="FFFF00"/>
                </a:solidFill>
                <a:latin typeface="Arial Black" panose="020B0A04020102020204" pitchFamily="34" charset="0"/>
              </a:rPr>
              <a:t>VYMNSA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69B64A-C101-3348-EC96-014BCAAF8353}"/>
              </a:ext>
            </a:extLst>
          </p:cNvPr>
          <p:cNvSpPr txBox="1"/>
          <p:nvPr/>
        </p:nvSpPr>
        <p:spPr>
          <a:xfrm>
            <a:off x="4939742" y="39594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rgbClr val="FFFF00"/>
                </a:solidFill>
                <a:latin typeface="Arial Black" panose="020B0A04020102020204" pitchFamily="34" charset="0"/>
              </a:rPr>
              <a:t>FINSA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BF52067-3B1F-E67A-78D4-78FD59AA9883}"/>
              </a:ext>
            </a:extLst>
          </p:cNvPr>
          <p:cNvSpPr txBox="1"/>
          <p:nvPr/>
        </p:nvSpPr>
        <p:spPr>
          <a:xfrm>
            <a:off x="6676548" y="2805615"/>
            <a:ext cx="2317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rgbClr val="FFFF00"/>
                </a:solidFill>
                <a:latin typeface="Arial Black" panose="020B0A04020102020204" pitchFamily="34" charset="0"/>
              </a:rPr>
              <a:t>FERROPARQUE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64632C3-F9E9-E9BD-2D60-3F6F1CAAAAC0}"/>
              </a:ext>
            </a:extLst>
          </p:cNvPr>
          <p:cNvSpPr txBox="1"/>
          <p:nvPr/>
        </p:nvSpPr>
        <p:spPr>
          <a:xfrm rot="18985456">
            <a:off x="2850341" y="3547154"/>
            <a:ext cx="29835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solidFill>
                  <a:srgbClr val="FFFF00"/>
                </a:solidFill>
                <a:latin typeface="Arial Black" panose="020B0A04020102020204" pitchFamily="34" charset="0"/>
              </a:rPr>
              <a:t>CARRE.100 COLORADO HIGERILLAS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BF6FB1-1880-15B8-D89B-664E611FB49C}"/>
              </a:ext>
            </a:extLst>
          </p:cNvPr>
          <p:cNvSpPr txBox="1"/>
          <p:nvPr/>
        </p:nvSpPr>
        <p:spPr>
          <a:xfrm rot="3221239">
            <a:off x="2239296" y="2056298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solidFill>
                  <a:srgbClr val="FFFF00"/>
                </a:solidFill>
                <a:latin typeface="Arial Black" panose="020B0A04020102020204" pitchFamily="34" charset="0"/>
              </a:rPr>
              <a:t>CARRE. 500</a:t>
            </a: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382EB71C-9EF6-CBDF-8218-391F27FEA85B}"/>
              </a:ext>
            </a:extLst>
          </p:cNvPr>
          <p:cNvSpPr/>
          <p:nvPr/>
        </p:nvSpPr>
        <p:spPr>
          <a:xfrm>
            <a:off x="4179363" y="4588639"/>
            <a:ext cx="325464" cy="793851"/>
          </a:xfrm>
          <a:prstGeom prst="downArrow">
            <a:avLst>
              <a:gd name="adj1" fmla="val 69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D5D41AD-9CDA-8B59-FAA3-BBAB350B6F9B}"/>
              </a:ext>
            </a:extLst>
          </p:cNvPr>
          <p:cNvSpPr txBox="1"/>
          <p:nvPr/>
        </p:nvSpPr>
        <p:spPr>
          <a:xfrm rot="3221239">
            <a:off x="11188844" y="1718905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solidFill>
                  <a:srgbClr val="FFFF00"/>
                </a:solidFill>
                <a:latin typeface="Arial Black" panose="020B0A04020102020204" pitchFamily="34" charset="0"/>
              </a:rPr>
              <a:t>CARRE. 500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66580D7-A669-A5D9-80EE-200669B87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1699"/>
            <a:ext cx="2517257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8579</TotalTime>
  <Words>99</Words>
  <Application>Microsoft Office PowerPoint</Application>
  <PresentationFormat>Carta (216 x 279 mm)</PresentationFormat>
  <Paragraphs>35</Paragraphs>
  <Slides>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Aptos</vt:lpstr>
      <vt:lpstr>Aptos Display</vt:lpstr>
      <vt:lpstr>Arial</vt:lpstr>
      <vt:lpstr>Arial Black</vt:lpstr>
      <vt:lpstr>Calibri</vt:lpstr>
      <vt:lpstr>Helvetica</vt:lpstr>
      <vt:lpstr>Microsoft Sans Serif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JOB</dc:creator>
  <cp:lastModifiedBy>Laura Azanza Pelaez</cp:lastModifiedBy>
  <cp:revision>694</cp:revision>
  <dcterms:created xsi:type="dcterms:W3CDTF">2015-05-09T18:46:28Z</dcterms:created>
  <dcterms:modified xsi:type="dcterms:W3CDTF">2025-06-11T18:04:33Z</dcterms:modified>
</cp:coreProperties>
</file>