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79" r:id="rId3"/>
    <p:sldId id="275" r:id="rId4"/>
    <p:sldId id="260" r:id="rId5"/>
    <p:sldId id="258" r:id="rId6"/>
    <p:sldId id="277" r:id="rId7"/>
    <p:sldId id="259" r:id="rId8"/>
    <p:sldId id="281" r:id="rId9"/>
    <p:sldId id="282" r:id="rId10"/>
    <p:sldId id="276" r:id="rId11"/>
    <p:sldId id="283" r:id="rId12"/>
    <p:sldId id="284" r:id="rId13"/>
    <p:sldId id="285" r:id="rId14"/>
    <p:sldId id="289" r:id="rId15"/>
    <p:sldId id="274" r:id="rId16"/>
    <p:sldId id="287" r:id="rId17"/>
    <p:sldId id="286" r:id="rId18"/>
    <p:sldId id="288" r:id="rId1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5" autoAdjust="0"/>
    <p:restoredTop sz="94632" autoAdjust="0"/>
  </p:normalViewPr>
  <p:slideViewPr>
    <p:cSldViewPr snapToGrid="0">
      <p:cViewPr varScale="1">
        <p:scale>
          <a:sx n="64" d="100"/>
          <a:sy n="64" d="100"/>
        </p:scale>
        <p:origin x="16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0771-E125-405B-A1E9-1A99CC3779BD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659C6-1A7F-4C3A-AF2F-49994AA921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4720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0771-E125-405B-A1E9-1A99CC3779BD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659C6-1A7F-4C3A-AF2F-49994AA921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9505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0771-E125-405B-A1E9-1A99CC3779BD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659C6-1A7F-4C3A-AF2F-49994AA921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547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0771-E125-405B-A1E9-1A99CC3779BD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659C6-1A7F-4C3A-AF2F-49994AA921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5131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0771-E125-405B-A1E9-1A99CC3779BD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659C6-1A7F-4C3A-AF2F-49994AA921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755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0771-E125-405B-A1E9-1A99CC3779BD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659C6-1A7F-4C3A-AF2F-49994AA921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7727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0771-E125-405B-A1E9-1A99CC3779BD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659C6-1A7F-4C3A-AF2F-49994AA921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894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0771-E125-405B-A1E9-1A99CC3779BD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659C6-1A7F-4C3A-AF2F-49994AA921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844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0771-E125-405B-A1E9-1A99CC3779BD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659C6-1A7F-4C3A-AF2F-49994AA921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8400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0771-E125-405B-A1E9-1A99CC3779BD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659C6-1A7F-4C3A-AF2F-49994AA921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783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0771-E125-405B-A1E9-1A99CC3779BD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659C6-1A7F-4C3A-AF2F-49994AA921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4215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20771-E125-405B-A1E9-1A99CC3779BD}" type="datetimeFigureOut">
              <a:rPr lang="es-MX" smtClean="0"/>
              <a:t>27/01/2022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659C6-1A7F-4C3A-AF2F-49994AA921B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811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8B5F7D9-6CAB-4BC2-B9D3-45C9B78C09AB}"/>
              </a:ext>
            </a:extLst>
          </p:cNvPr>
          <p:cNvSpPr txBox="1"/>
          <p:nvPr/>
        </p:nvSpPr>
        <p:spPr>
          <a:xfrm>
            <a:off x="1977819" y="640844"/>
            <a:ext cx="5732755" cy="46166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u="sng" dirty="0">
                <a:solidFill>
                  <a:srgbClr val="7030A0"/>
                </a:solidFill>
              </a:rPr>
              <a:t>“Hi Tijuana”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5D6BC1A-C1D2-483B-9CE0-FC5DFB795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6" b="2298"/>
          <a:stretch>
            <a:fillRect/>
          </a:stretch>
        </p:blipFill>
        <p:spPr bwMode="auto">
          <a:xfrm>
            <a:off x="268549" y="535099"/>
            <a:ext cx="1619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D914D3E-2178-41AA-8C8B-28BB3373F4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7" t="14222" r="29057" b="14222"/>
          <a:stretch/>
        </p:blipFill>
        <p:spPr>
          <a:xfrm>
            <a:off x="7800684" y="443028"/>
            <a:ext cx="629302" cy="83047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173EB12-DB6B-4371-AF78-194EAF7FB2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5" y="1496777"/>
            <a:ext cx="8378890" cy="489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23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87A9C788-A1DE-4B6E-9CB0-7C11B5B117CF}"/>
              </a:ext>
            </a:extLst>
          </p:cNvPr>
          <p:cNvSpPr txBox="1">
            <a:spLocks/>
          </p:cNvSpPr>
          <p:nvPr/>
        </p:nvSpPr>
        <p:spPr>
          <a:xfrm>
            <a:off x="1428750" y="1122363"/>
            <a:ext cx="683895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8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Hi Tijuana</a:t>
            </a:r>
            <a:endParaRPr lang="es-MX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5CDB579-DE52-4D1D-91BB-268C40515058}"/>
              </a:ext>
            </a:extLst>
          </p:cNvPr>
          <p:cNvSpPr txBox="1">
            <a:spLocks/>
          </p:cNvSpPr>
          <p:nvPr/>
        </p:nvSpPr>
        <p:spPr>
          <a:xfrm>
            <a:off x="1743075" y="350996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dirty="0"/>
              <a:t>REFERENCIA</a:t>
            </a:r>
            <a:r>
              <a:rPr lang="es-MX" dirty="0"/>
              <a:t>         </a:t>
            </a:r>
            <a:r>
              <a:rPr lang="es-MX" sz="1800" dirty="0"/>
              <a:t>PLANTAS ARQUITECTONICAS</a:t>
            </a:r>
            <a:endParaRPr lang="es-MX" dirty="0"/>
          </a:p>
        </p:txBody>
      </p:sp>
      <p:sp>
        <p:nvSpPr>
          <p:cNvPr id="8" name="Flecha: a la izquierda y derecha 7">
            <a:extLst>
              <a:ext uri="{FF2B5EF4-FFF2-40B4-BE49-F238E27FC236}">
                <a16:creationId xmlns:a16="http://schemas.microsoft.com/office/drawing/2014/main" id="{176FC05D-4467-477C-BC78-D7B7B961F568}"/>
              </a:ext>
            </a:extLst>
          </p:cNvPr>
          <p:cNvSpPr/>
          <p:nvPr/>
        </p:nvSpPr>
        <p:spPr>
          <a:xfrm>
            <a:off x="3403307" y="3664945"/>
            <a:ext cx="373224" cy="177282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154CFA8A-A6D8-4568-A688-9C96F3D1AFC0}"/>
              </a:ext>
            </a:extLst>
          </p:cNvPr>
          <p:cNvCxnSpPr>
            <a:cxnSpLocks/>
          </p:cNvCxnSpPr>
          <p:nvPr/>
        </p:nvCxnSpPr>
        <p:spPr>
          <a:xfrm>
            <a:off x="1351544" y="2612908"/>
            <a:ext cx="6086213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CE5236F-4548-4236-9AD4-8B6EC21A2364}"/>
              </a:ext>
            </a:extLst>
          </p:cNvPr>
          <p:cNvSpPr txBox="1"/>
          <p:nvPr/>
        </p:nvSpPr>
        <p:spPr>
          <a:xfrm>
            <a:off x="3728906" y="2683371"/>
            <a:ext cx="3757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PLANTAS GENERALES</a:t>
            </a:r>
          </a:p>
        </p:txBody>
      </p:sp>
    </p:spTree>
    <p:extLst>
      <p:ext uri="{BB962C8B-B14F-4D97-AF65-F5344CB8AC3E}">
        <p14:creationId xmlns:p14="http://schemas.microsoft.com/office/powerpoint/2010/main" val="291514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BAC69B88-CBC4-4A85-97B5-92A1565CF288}"/>
              </a:ext>
            </a:extLst>
          </p:cNvPr>
          <p:cNvSpPr txBox="1"/>
          <p:nvPr/>
        </p:nvSpPr>
        <p:spPr>
          <a:xfrm>
            <a:off x="1977819" y="687499"/>
            <a:ext cx="5732755" cy="36933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u="sng" dirty="0">
                <a:solidFill>
                  <a:srgbClr val="7030A0"/>
                </a:solidFill>
              </a:rPr>
              <a:t>SOTANO DE ESTACIONAMIENTO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019EC54-DE33-4CD2-A992-476D20B73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6" b="2298"/>
          <a:stretch>
            <a:fillRect/>
          </a:stretch>
        </p:blipFill>
        <p:spPr bwMode="auto">
          <a:xfrm>
            <a:off x="268549" y="535099"/>
            <a:ext cx="1619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61907E6-8119-4060-9FD9-6EFF32D80D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7" t="14222" r="29057" b="14222"/>
          <a:stretch/>
        </p:blipFill>
        <p:spPr>
          <a:xfrm>
            <a:off x="7800684" y="443028"/>
            <a:ext cx="629302" cy="83047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6F46B3C-683A-44BD-A68E-E89502CBC5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1" r="9518"/>
          <a:stretch/>
        </p:blipFill>
        <p:spPr>
          <a:xfrm rot="16200000">
            <a:off x="2115008" y="24736"/>
            <a:ext cx="4913984" cy="771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01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BAC69B88-CBC4-4A85-97B5-92A1565CF288}"/>
              </a:ext>
            </a:extLst>
          </p:cNvPr>
          <p:cNvSpPr txBox="1"/>
          <p:nvPr/>
        </p:nvSpPr>
        <p:spPr>
          <a:xfrm>
            <a:off x="1977819" y="687499"/>
            <a:ext cx="5732755" cy="36933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7030A0"/>
                </a:solidFill>
              </a:rPr>
              <a:t>ESTACIONAMIENTO PLANTA BAJA</a:t>
            </a:r>
            <a:endParaRPr lang="es-MX" b="1" u="sng" dirty="0">
              <a:solidFill>
                <a:srgbClr val="7030A0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019EC54-DE33-4CD2-A992-476D20B73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6" b="2298"/>
          <a:stretch>
            <a:fillRect/>
          </a:stretch>
        </p:blipFill>
        <p:spPr bwMode="auto">
          <a:xfrm>
            <a:off x="268549" y="535099"/>
            <a:ext cx="1619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61907E6-8119-4060-9FD9-6EFF32D80D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7" t="14222" r="29057" b="14222"/>
          <a:stretch/>
        </p:blipFill>
        <p:spPr>
          <a:xfrm>
            <a:off x="7800684" y="443028"/>
            <a:ext cx="629302" cy="83047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F4FF298-B514-494E-81A9-1ACBEF533B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4" r="10424"/>
          <a:stretch/>
        </p:blipFill>
        <p:spPr>
          <a:xfrm rot="16200000">
            <a:off x="2185551" y="191424"/>
            <a:ext cx="4772898" cy="771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98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BAC69B88-CBC4-4A85-97B5-92A1565CF288}"/>
              </a:ext>
            </a:extLst>
          </p:cNvPr>
          <p:cNvSpPr txBox="1"/>
          <p:nvPr/>
        </p:nvSpPr>
        <p:spPr>
          <a:xfrm>
            <a:off x="1977819" y="687499"/>
            <a:ext cx="5732755" cy="36933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7030A0"/>
                </a:solidFill>
              </a:rPr>
              <a:t>PLANTA CONJUNTO</a:t>
            </a:r>
            <a:endParaRPr lang="es-MX" b="1" u="sng" dirty="0">
              <a:solidFill>
                <a:srgbClr val="7030A0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019EC54-DE33-4CD2-A992-476D20B73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6" b="2298"/>
          <a:stretch>
            <a:fillRect/>
          </a:stretch>
        </p:blipFill>
        <p:spPr bwMode="auto">
          <a:xfrm>
            <a:off x="268549" y="535099"/>
            <a:ext cx="1619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61907E6-8119-4060-9FD9-6EFF32D80D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7" t="14222" r="29057" b="14222"/>
          <a:stretch/>
        </p:blipFill>
        <p:spPr>
          <a:xfrm>
            <a:off x="7800684" y="443028"/>
            <a:ext cx="629302" cy="83047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93606BC-BD84-45D1-849C-F976043779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r="12116"/>
          <a:stretch/>
        </p:blipFill>
        <p:spPr>
          <a:xfrm rot="16200000">
            <a:off x="2298513" y="301007"/>
            <a:ext cx="4546974" cy="76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23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BAC69B88-CBC4-4A85-97B5-92A1565CF288}"/>
              </a:ext>
            </a:extLst>
          </p:cNvPr>
          <p:cNvSpPr txBox="1"/>
          <p:nvPr/>
        </p:nvSpPr>
        <p:spPr>
          <a:xfrm>
            <a:off x="1977819" y="687499"/>
            <a:ext cx="5732755" cy="36933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7030A0"/>
                </a:solidFill>
              </a:rPr>
              <a:t>PLANTA TIPO</a:t>
            </a:r>
            <a:endParaRPr lang="es-MX" b="1" u="sng" dirty="0">
              <a:solidFill>
                <a:srgbClr val="7030A0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019EC54-DE33-4CD2-A992-476D20B73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6" b="2298"/>
          <a:stretch>
            <a:fillRect/>
          </a:stretch>
        </p:blipFill>
        <p:spPr bwMode="auto">
          <a:xfrm>
            <a:off x="268549" y="535099"/>
            <a:ext cx="1619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61907E6-8119-4060-9FD9-6EFF32D80D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7" t="14222" r="29057" b="14222"/>
          <a:stretch/>
        </p:blipFill>
        <p:spPr>
          <a:xfrm>
            <a:off x="7800684" y="443028"/>
            <a:ext cx="629302" cy="83047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1282EA7-7BC2-4CC8-AF0A-AABD19C8C5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5" r="14261"/>
          <a:stretch/>
        </p:blipFill>
        <p:spPr>
          <a:xfrm rot="16200000">
            <a:off x="2488161" y="-205055"/>
            <a:ext cx="4167678" cy="771597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DBB12A1-3F31-4E8A-9454-8FFE264F78FC}"/>
              </a:ext>
            </a:extLst>
          </p:cNvPr>
          <p:cNvSpPr txBox="1"/>
          <p:nvPr/>
        </p:nvSpPr>
        <p:spPr>
          <a:xfrm>
            <a:off x="950232" y="5842826"/>
            <a:ext cx="4321566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9 DEPARTAMENTOS POR NIVEL.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2 ELEVADORES POR TORRE.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 ESCALERAS GENERALES.</a:t>
            </a:r>
          </a:p>
        </p:txBody>
      </p:sp>
    </p:spTree>
    <p:extLst>
      <p:ext uri="{BB962C8B-B14F-4D97-AF65-F5344CB8AC3E}">
        <p14:creationId xmlns:p14="http://schemas.microsoft.com/office/powerpoint/2010/main" val="2814553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87A9C788-A1DE-4B6E-9CB0-7C11B5B117CF}"/>
              </a:ext>
            </a:extLst>
          </p:cNvPr>
          <p:cNvSpPr txBox="1">
            <a:spLocks/>
          </p:cNvSpPr>
          <p:nvPr/>
        </p:nvSpPr>
        <p:spPr>
          <a:xfrm>
            <a:off x="1428750" y="1122363"/>
            <a:ext cx="683895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8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Hi Tijuana</a:t>
            </a:r>
            <a:endParaRPr lang="es-MX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5CDB579-DE52-4D1D-91BB-268C40515058}"/>
              </a:ext>
            </a:extLst>
          </p:cNvPr>
          <p:cNvSpPr txBox="1">
            <a:spLocks/>
          </p:cNvSpPr>
          <p:nvPr/>
        </p:nvSpPr>
        <p:spPr>
          <a:xfrm>
            <a:off x="1743075" y="3509963"/>
            <a:ext cx="64008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800" dirty="0"/>
              <a:t>REFERENCIA</a:t>
            </a:r>
            <a:r>
              <a:rPr lang="es-MX" dirty="0"/>
              <a:t>         </a:t>
            </a:r>
            <a:r>
              <a:rPr lang="es-MX" sz="1800" dirty="0"/>
              <a:t>PLANTAS ARQUITECTONICAS</a:t>
            </a:r>
            <a:endParaRPr lang="es-MX" dirty="0"/>
          </a:p>
        </p:txBody>
      </p:sp>
      <p:sp>
        <p:nvSpPr>
          <p:cNvPr id="8" name="Flecha: a la izquierda y derecha 7">
            <a:extLst>
              <a:ext uri="{FF2B5EF4-FFF2-40B4-BE49-F238E27FC236}">
                <a16:creationId xmlns:a16="http://schemas.microsoft.com/office/drawing/2014/main" id="{176FC05D-4467-477C-BC78-D7B7B961F568}"/>
              </a:ext>
            </a:extLst>
          </p:cNvPr>
          <p:cNvSpPr/>
          <p:nvPr/>
        </p:nvSpPr>
        <p:spPr>
          <a:xfrm>
            <a:off x="3403307" y="3664945"/>
            <a:ext cx="373224" cy="177282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154CFA8A-A6D8-4568-A688-9C96F3D1AFC0}"/>
              </a:ext>
            </a:extLst>
          </p:cNvPr>
          <p:cNvCxnSpPr>
            <a:cxnSpLocks/>
          </p:cNvCxnSpPr>
          <p:nvPr/>
        </p:nvCxnSpPr>
        <p:spPr>
          <a:xfrm>
            <a:off x="1351544" y="2612908"/>
            <a:ext cx="6086213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CE5236F-4548-4236-9AD4-8B6EC21A2364}"/>
              </a:ext>
            </a:extLst>
          </p:cNvPr>
          <p:cNvSpPr txBox="1"/>
          <p:nvPr/>
        </p:nvSpPr>
        <p:spPr>
          <a:xfrm>
            <a:off x="4938581" y="2683371"/>
            <a:ext cx="3757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PROTOTIPOS</a:t>
            </a:r>
          </a:p>
        </p:txBody>
      </p:sp>
    </p:spTree>
    <p:extLst>
      <p:ext uri="{BB962C8B-B14F-4D97-AF65-F5344CB8AC3E}">
        <p14:creationId xmlns:p14="http://schemas.microsoft.com/office/powerpoint/2010/main" val="3971431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BAC69B88-CBC4-4A85-97B5-92A1565CF288}"/>
              </a:ext>
            </a:extLst>
          </p:cNvPr>
          <p:cNvSpPr txBox="1"/>
          <p:nvPr/>
        </p:nvSpPr>
        <p:spPr>
          <a:xfrm>
            <a:off x="1977819" y="687499"/>
            <a:ext cx="5732755" cy="36933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7030A0"/>
                </a:solidFill>
              </a:rPr>
              <a:t>PROTOTIPOS</a:t>
            </a:r>
            <a:endParaRPr lang="es-MX" b="1" u="sng" dirty="0">
              <a:solidFill>
                <a:srgbClr val="7030A0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019EC54-DE33-4CD2-A992-476D20B73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6" b="2298"/>
          <a:stretch>
            <a:fillRect/>
          </a:stretch>
        </p:blipFill>
        <p:spPr bwMode="auto">
          <a:xfrm>
            <a:off x="268549" y="535099"/>
            <a:ext cx="1619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61907E6-8119-4060-9FD9-6EFF32D80D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7" t="14222" r="29057" b="14222"/>
          <a:stretch/>
        </p:blipFill>
        <p:spPr>
          <a:xfrm>
            <a:off x="7800684" y="443028"/>
            <a:ext cx="629302" cy="8304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F383D64-4ECF-483E-886D-9BBBE34F9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49" y="1353014"/>
            <a:ext cx="8606902" cy="457960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DB3BF02-1DBD-4BE2-8E0D-6EBDDC6242B4}"/>
              </a:ext>
            </a:extLst>
          </p:cNvPr>
          <p:cNvSpPr txBox="1"/>
          <p:nvPr/>
        </p:nvSpPr>
        <p:spPr>
          <a:xfrm>
            <a:off x="5824483" y="5411708"/>
            <a:ext cx="2290852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200" dirty="0"/>
              <a:t>DEPARTAMENTO DE 42.00 m2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1 RECAMARA.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1 BAÑO COMPLETO.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SALA – COMEDOR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COCINA.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21 UNIDADES POR TORRE.</a:t>
            </a:r>
          </a:p>
        </p:txBody>
      </p:sp>
    </p:spTree>
    <p:extLst>
      <p:ext uri="{BB962C8B-B14F-4D97-AF65-F5344CB8AC3E}">
        <p14:creationId xmlns:p14="http://schemas.microsoft.com/office/powerpoint/2010/main" val="4210594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BAC69B88-CBC4-4A85-97B5-92A1565CF288}"/>
              </a:ext>
            </a:extLst>
          </p:cNvPr>
          <p:cNvSpPr txBox="1"/>
          <p:nvPr/>
        </p:nvSpPr>
        <p:spPr>
          <a:xfrm>
            <a:off x="1977819" y="687499"/>
            <a:ext cx="5732755" cy="36933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7030A0"/>
                </a:solidFill>
              </a:rPr>
              <a:t>PROTOTIPOS</a:t>
            </a:r>
            <a:endParaRPr lang="es-MX" b="1" u="sng" dirty="0">
              <a:solidFill>
                <a:srgbClr val="7030A0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019EC54-DE33-4CD2-A992-476D20B73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6" b="2298"/>
          <a:stretch>
            <a:fillRect/>
          </a:stretch>
        </p:blipFill>
        <p:spPr bwMode="auto">
          <a:xfrm>
            <a:off x="268549" y="535099"/>
            <a:ext cx="1619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61907E6-8119-4060-9FD9-6EFF32D80D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7" t="14222" r="29057" b="14222"/>
          <a:stretch/>
        </p:blipFill>
        <p:spPr>
          <a:xfrm>
            <a:off x="7800684" y="443028"/>
            <a:ext cx="629302" cy="83047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C3E9E07-6143-43E4-99C8-1609416A61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6880" r="83697" b="59828"/>
          <a:stretch/>
        </p:blipFill>
        <p:spPr>
          <a:xfrm rot="16200000">
            <a:off x="1786814" y="4688626"/>
            <a:ext cx="746449" cy="252859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2F64C4A-FB3F-47A5-A35C-DE74B170A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6" y="1672872"/>
            <a:ext cx="4399732" cy="377782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477A72E-C78B-4B52-BC57-8183132F65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r="4446" b="4602"/>
          <a:stretch/>
        </p:blipFill>
        <p:spPr>
          <a:xfrm>
            <a:off x="4460034" y="1458761"/>
            <a:ext cx="4198775" cy="3875606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518CBC9-5FD2-4950-BF69-0BE70FF1E6FF}"/>
              </a:ext>
            </a:extLst>
          </p:cNvPr>
          <p:cNvSpPr txBox="1"/>
          <p:nvPr/>
        </p:nvSpPr>
        <p:spPr>
          <a:xfrm>
            <a:off x="5824483" y="5411708"/>
            <a:ext cx="2290852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200" dirty="0"/>
              <a:t>DEPARTAMENTO DE 45.00 m2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1 RECAMARA.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1 BAÑO COMPLETO.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SALA – COMEDOR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COCINA.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BALCON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14 UNIDADES POR TORRE.</a:t>
            </a:r>
          </a:p>
        </p:txBody>
      </p:sp>
    </p:spTree>
    <p:extLst>
      <p:ext uri="{BB962C8B-B14F-4D97-AF65-F5344CB8AC3E}">
        <p14:creationId xmlns:p14="http://schemas.microsoft.com/office/powerpoint/2010/main" val="2874490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BAC69B88-CBC4-4A85-97B5-92A1565CF288}"/>
              </a:ext>
            </a:extLst>
          </p:cNvPr>
          <p:cNvSpPr txBox="1"/>
          <p:nvPr/>
        </p:nvSpPr>
        <p:spPr>
          <a:xfrm>
            <a:off x="1977819" y="687499"/>
            <a:ext cx="5732755" cy="36933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7030A0"/>
                </a:solidFill>
              </a:rPr>
              <a:t>PROTOTIPOS</a:t>
            </a:r>
            <a:endParaRPr lang="es-MX" b="1" u="sng" dirty="0">
              <a:solidFill>
                <a:srgbClr val="7030A0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019EC54-DE33-4CD2-A992-476D20B73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6" b="2298"/>
          <a:stretch>
            <a:fillRect/>
          </a:stretch>
        </p:blipFill>
        <p:spPr bwMode="auto">
          <a:xfrm>
            <a:off x="268549" y="535099"/>
            <a:ext cx="1619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61907E6-8119-4060-9FD9-6EFF32D80D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7" t="14222" r="29057" b="14222"/>
          <a:stretch/>
        </p:blipFill>
        <p:spPr>
          <a:xfrm>
            <a:off x="7800684" y="443028"/>
            <a:ext cx="629302" cy="83047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08427EA-8E25-4C8C-A02A-7F9AEC258D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r="9284"/>
          <a:stretch/>
        </p:blipFill>
        <p:spPr>
          <a:xfrm rot="16200000">
            <a:off x="1873033" y="86389"/>
            <a:ext cx="4707470" cy="737118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B21A506-DC07-46A9-A719-93B897FA6513}"/>
              </a:ext>
            </a:extLst>
          </p:cNvPr>
          <p:cNvSpPr txBox="1"/>
          <p:nvPr/>
        </p:nvSpPr>
        <p:spPr>
          <a:xfrm>
            <a:off x="5824483" y="5561000"/>
            <a:ext cx="2290852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200" dirty="0"/>
              <a:t>DEPARTAMENTO DE 45.00 m2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2 RECAMARAS.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1 BAÑO COMPLETO.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SALA – COMEDOR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COCINA.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/>
              <a:t>28 UNIDADES POR TORRE.</a:t>
            </a:r>
          </a:p>
        </p:txBody>
      </p:sp>
    </p:spTree>
    <p:extLst>
      <p:ext uri="{BB962C8B-B14F-4D97-AF65-F5344CB8AC3E}">
        <p14:creationId xmlns:p14="http://schemas.microsoft.com/office/powerpoint/2010/main" val="3178373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8B5F7D9-6CAB-4BC2-B9D3-45C9B78C09AB}"/>
              </a:ext>
            </a:extLst>
          </p:cNvPr>
          <p:cNvSpPr txBox="1"/>
          <p:nvPr/>
        </p:nvSpPr>
        <p:spPr>
          <a:xfrm>
            <a:off x="1977819" y="687499"/>
            <a:ext cx="5732755" cy="36933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7030A0"/>
                </a:solidFill>
              </a:rPr>
              <a:t>UBICACION</a:t>
            </a:r>
            <a:endParaRPr lang="es-MX" b="1" u="sng" dirty="0">
              <a:solidFill>
                <a:srgbClr val="7030A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5D6BC1A-C1D2-483B-9CE0-FC5DFB795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6" b="2298"/>
          <a:stretch>
            <a:fillRect/>
          </a:stretch>
        </p:blipFill>
        <p:spPr bwMode="auto">
          <a:xfrm>
            <a:off x="268549" y="535099"/>
            <a:ext cx="1619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D914D3E-2178-41AA-8C8B-28BB3373F4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7" t="14222" r="29057" b="14222"/>
          <a:stretch/>
        </p:blipFill>
        <p:spPr>
          <a:xfrm>
            <a:off x="7800684" y="443028"/>
            <a:ext cx="629302" cy="83047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CB68CFD-DD02-4712-B606-28CE704D3A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4"/>
          <a:stretch/>
        </p:blipFill>
        <p:spPr>
          <a:xfrm>
            <a:off x="5085585" y="1358918"/>
            <a:ext cx="3307077" cy="23962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3A48C28-0B67-4A03-9BC0-1ADBF45F5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325" y="3868535"/>
            <a:ext cx="5167740" cy="292926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A0E1718-5CED-474C-A8B4-5F5DB18D52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 r="15547"/>
          <a:stretch/>
        </p:blipFill>
        <p:spPr>
          <a:xfrm>
            <a:off x="2043405" y="1358918"/>
            <a:ext cx="2995126" cy="239620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50B06A6-7E01-4861-A1B1-21F83F52B8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7"/>
          <a:stretch/>
        </p:blipFill>
        <p:spPr>
          <a:xfrm>
            <a:off x="159645" y="1349913"/>
            <a:ext cx="1836968" cy="547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55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87A9C788-A1DE-4B6E-9CB0-7C11B5B117CF}"/>
              </a:ext>
            </a:extLst>
          </p:cNvPr>
          <p:cNvSpPr txBox="1">
            <a:spLocks/>
          </p:cNvSpPr>
          <p:nvPr/>
        </p:nvSpPr>
        <p:spPr>
          <a:xfrm>
            <a:off x="1428750" y="1122363"/>
            <a:ext cx="683895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8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Hi Tijuana</a:t>
            </a:r>
            <a:endParaRPr lang="es-MX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5CDB579-DE52-4D1D-91BB-268C40515058}"/>
              </a:ext>
            </a:extLst>
          </p:cNvPr>
          <p:cNvSpPr txBox="1">
            <a:spLocks/>
          </p:cNvSpPr>
          <p:nvPr/>
        </p:nvSpPr>
        <p:spPr>
          <a:xfrm>
            <a:off x="1743075" y="350996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154CFA8A-A6D8-4568-A688-9C96F3D1AFC0}"/>
              </a:ext>
            </a:extLst>
          </p:cNvPr>
          <p:cNvCxnSpPr>
            <a:cxnSpLocks/>
          </p:cNvCxnSpPr>
          <p:nvPr/>
        </p:nvCxnSpPr>
        <p:spPr>
          <a:xfrm>
            <a:off x="1351544" y="2612908"/>
            <a:ext cx="6086213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CE5236F-4548-4236-9AD4-8B6EC21A2364}"/>
              </a:ext>
            </a:extLst>
          </p:cNvPr>
          <p:cNvSpPr txBox="1"/>
          <p:nvPr/>
        </p:nvSpPr>
        <p:spPr>
          <a:xfrm>
            <a:off x="4767131" y="2683371"/>
            <a:ext cx="3757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PROYECTO</a:t>
            </a:r>
          </a:p>
        </p:txBody>
      </p:sp>
    </p:spTree>
    <p:extLst>
      <p:ext uri="{BB962C8B-B14F-4D97-AF65-F5344CB8AC3E}">
        <p14:creationId xmlns:p14="http://schemas.microsoft.com/office/powerpoint/2010/main" val="970016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58B5F7D9-6CAB-4BC2-B9D3-45C9B78C09AB}"/>
              </a:ext>
            </a:extLst>
          </p:cNvPr>
          <p:cNvSpPr txBox="1"/>
          <p:nvPr/>
        </p:nvSpPr>
        <p:spPr>
          <a:xfrm>
            <a:off x="1977819" y="640844"/>
            <a:ext cx="5732755" cy="461665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u="sng" dirty="0">
                <a:solidFill>
                  <a:srgbClr val="7030A0"/>
                </a:solidFill>
              </a:rPr>
              <a:t>“Hi Tijuana”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5D6BC1A-C1D2-483B-9CE0-FC5DFB795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6" b="2298"/>
          <a:stretch>
            <a:fillRect/>
          </a:stretch>
        </p:blipFill>
        <p:spPr bwMode="auto">
          <a:xfrm>
            <a:off x="268549" y="535099"/>
            <a:ext cx="1619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D914D3E-2178-41AA-8C8B-28BB3373F4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7" t="14222" r="29057" b="14222"/>
          <a:stretch/>
        </p:blipFill>
        <p:spPr>
          <a:xfrm>
            <a:off x="7800684" y="443028"/>
            <a:ext cx="629302" cy="83047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0048793-32DE-4CC4-9737-AB75D530A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41" y="1703008"/>
            <a:ext cx="4481174" cy="448117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E911D5F-BD5D-4498-AC41-C86CB32504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73" y="1703008"/>
            <a:ext cx="3955046" cy="448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67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5CE0D24D-8D75-45E1-999D-D4EA3DEA13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r="2586"/>
          <a:stretch/>
        </p:blipFill>
        <p:spPr>
          <a:xfrm>
            <a:off x="169539" y="1113054"/>
            <a:ext cx="8804921" cy="51435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9AD40E8-406C-4221-98A2-2BDFD35E166A}"/>
              </a:ext>
            </a:extLst>
          </p:cNvPr>
          <p:cNvSpPr txBox="1"/>
          <p:nvPr/>
        </p:nvSpPr>
        <p:spPr>
          <a:xfrm>
            <a:off x="4232572" y="5311423"/>
            <a:ext cx="4444897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MX" sz="1050" dirty="0"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es-MX" sz="105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26 departamentos divididos en dos torres con 63 unidades cada una.</a:t>
            </a:r>
            <a:endParaRPr lang="es-MX" sz="105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MX" sz="105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 núcleos de elevadores y escaleras generales.</a:t>
            </a:r>
            <a:endParaRPr lang="es-MX" sz="105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MX" sz="105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 niveles de estacionamiento uno de ellos subterráneo.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s-MX" sz="105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 lobby.</a:t>
            </a:r>
            <a:endParaRPr lang="es-MX" sz="105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MX" sz="105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 niveles completos de amenidades.</a:t>
            </a:r>
            <a:endParaRPr lang="es-MX" sz="105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MX" sz="105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Seguridad 24/7</a:t>
            </a:r>
            <a:endParaRPr lang="es-MX" sz="105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MX" sz="105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Control de acceso peatonal y vehicular.</a:t>
            </a:r>
            <a:endParaRPr lang="es-MX" sz="105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MX" sz="105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Monitoreo (CCTV).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MX" sz="1050" dirty="0" err="1">
                <a:latin typeface="Calibri" panose="020F0502020204030204" pitchFamily="34" charset="0"/>
                <a:ea typeface="Calibri" panose="020F0502020204030204" pitchFamily="34" charset="0"/>
              </a:rPr>
              <a:t>Lavanderia</a:t>
            </a:r>
            <a:endParaRPr lang="es-MX" sz="105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3B02A55-DBA2-4F98-9812-64351C437AA6}"/>
              </a:ext>
            </a:extLst>
          </p:cNvPr>
          <p:cNvSpPr txBox="1"/>
          <p:nvPr/>
        </p:nvSpPr>
        <p:spPr>
          <a:xfrm>
            <a:off x="1977819" y="687499"/>
            <a:ext cx="5732755" cy="36933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7030A0"/>
                </a:solidFill>
              </a:rPr>
              <a:t>CONJUNTO</a:t>
            </a:r>
            <a:endParaRPr lang="es-MX" b="1" u="sng" dirty="0">
              <a:solidFill>
                <a:srgbClr val="7030A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8B86A94-3B34-4FE8-ABC2-9AFBAD2AF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6" b="2298"/>
          <a:stretch>
            <a:fillRect/>
          </a:stretch>
        </p:blipFill>
        <p:spPr bwMode="auto">
          <a:xfrm>
            <a:off x="268549" y="535099"/>
            <a:ext cx="1619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BE79C72-991B-440D-A1F1-FCEF49AF94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7" t="14222" r="29057" b="14222"/>
          <a:stretch/>
        </p:blipFill>
        <p:spPr>
          <a:xfrm>
            <a:off x="7800684" y="443028"/>
            <a:ext cx="629302" cy="83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31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87A9C788-A1DE-4B6E-9CB0-7C11B5B117CF}"/>
              </a:ext>
            </a:extLst>
          </p:cNvPr>
          <p:cNvSpPr txBox="1">
            <a:spLocks/>
          </p:cNvSpPr>
          <p:nvPr/>
        </p:nvSpPr>
        <p:spPr>
          <a:xfrm>
            <a:off x="1457324" y="731044"/>
            <a:ext cx="6838950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8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Hi Tijuana</a:t>
            </a:r>
            <a:endParaRPr lang="es-MX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65CDB579-DE52-4D1D-91BB-268C40515058}"/>
              </a:ext>
            </a:extLst>
          </p:cNvPr>
          <p:cNvSpPr txBox="1">
            <a:spLocks/>
          </p:cNvSpPr>
          <p:nvPr/>
        </p:nvSpPr>
        <p:spPr>
          <a:xfrm>
            <a:off x="1743075" y="350996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154CFA8A-A6D8-4568-A688-9C96F3D1AFC0}"/>
              </a:ext>
            </a:extLst>
          </p:cNvPr>
          <p:cNvCxnSpPr>
            <a:cxnSpLocks/>
          </p:cNvCxnSpPr>
          <p:nvPr/>
        </p:nvCxnSpPr>
        <p:spPr>
          <a:xfrm>
            <a:off x="1380118" y="2221589"/>
            <a:ext cx="6325607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CE5236F-4548-4236-9AD4-8B6EC21A2364}"/>
              </a:ext>
            </a:extLst>
          </p:cNvPr>
          <p:cNvSpPr txBox="1"/>
          <p:nvPr/>
        </p:nvSpPr>
        <p:spPr>
          <a:xfrm>
            <a:off x="5162551" y="2292052"/>
            <a:ext cx="3390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AMENIDADES</a:t>
            </a:r>
          </a:p>
        </p:txBody>
      </p:sp>
    </p:spTree>
    <p:extLst>
      <p:ext uri="{BB962C8B-B14F-4D97-AF65-F5344CB8AC3E}">
        <p14:creationId xmlns:p14="http://schemas.microsoft.com/office/powerpoint/2010/main" val="1005986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61BEF294-7D09-4722-994E-15C50975020C}"/>
              </a:ext>
            </a:extLst>
          </p:cNvPr>
          <p:cNvSpPr txBox="1"/>
          <p:nvPr/>
        </p:nvSpPr>
        <p:spPr>
          <a:xfrm>
            <a:off x="1977819" y="687499"/>
            <a:ext cx="5732755" cy="36933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7030A0"/>
                </a:solidFill>
              </a:rPr>
              <a:t>AMENIDADES</a:t>
            </a:r>
            <a:endParaRPr lang="es-MX" b="1" u="sng" dirty="0">
              <a:solidFill>
                <a:srgbClr val="7030A0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EE7786B-3B27-4367-BCE3-E85AD2AFD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6" b="2298"/>
          <a:stretch>
            <a:fillRect/>
          </a:stretch>
        </p:blipFill>
        <p:spPr bwMode="auto">
          <a:xfrm>
            <a:off x="268549" y="535099"/>
            <a:ext cx="1619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971DE93-77B0-4527-A0AD-1714807269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7" t="14222" r="29057" b="14222"/>
          <a:stretch/>
        </p:blipFill>
        <p:spPr>
          <a:xfrm>
            <a:off x="7800684" y="443028"/>
            <a:ext cx="629302" cy="83047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7AA168F-2F50-4F26-802D-C5DBC83F82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7" r="10767"/>
          <a:stretch/>
        </p:blipFill>
        <p:spPr>
          <a:xfrm rot="16200000">
            <a:off x="1741930" y="-9993"/>
            <a:ext cx="3159536" cy="554238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D3E3A19-3392-482D-97F5-98DC49F3D5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76" y="1632857"/>
            <a:ext cx="2730305" cy="236064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AEE0F4C-1E5D-4F16-95B2-396D26604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40" y="4465564"/>
            <a:ext cx="3410143" cy="225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54841D6-9DBE-48BF-BF1B-ECEDE888E12C}"/>
              </a:ext>
            </a:extLst>
          </p:cNvPr>
          <p:cNvSpPr/>
          <p:nvPr/>
        </p:nvSpPr>
        <p:spPr>
          <a:xfrm>
            <a:off x="462984" y="2139949"/>
            <a:ext cx="889901" cy="11700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1089D26-FDC6-48D7-AB36-D52B99454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2" y="1367272"/>
            <a:ext cx="8549196" cy="509384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AC69B88-CBC4-4A85-97B5-92A1565CF288}"/>
              </a:ext>
            </a:extLst>
          </p:cNvPr>
          <p:cNvSpPr txBox="1"/>
          <p:nvPr/>
        </p:nvSpPr>
        <p:spPr>
          <a:xfrm>
            <a:off x="1977819" y="687499"/>
            <a:ext cx="5732755" cy="36933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7030A0"/>
                </a:solidFill>
              </a:rPr>
              <a:t>AMENIDADES</a:t>
            </a:r>
            <a:endParaRPr lang="es-MX" b="1" u="sng" dirty="0">
              <a:solidFill>
                <a:srgbClr val="7030A0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019EC54-DE33-4CD2-A992-476D20B73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6" b="2298"/>
          <a:stretch>
            <a:fillRect/>
          </a:stretch>
        </p:blipFill>
        <p:spPr bwMode="auto">
          <a:xfrm>
            <a:off x="268549" y="535099"/>
            <a:ext cx="1619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61907E6-8119-4060-9FD9-6EFF32D80D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7" t="14222" r="29057" b="14222"/>
          <a:stretch/>
        </p:blipFill>
        <p:spPr>
          <a:xfrm>
            <a:off x="7800684" y="443028"/>
            <a:ext cx="629302" cy="83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42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BAC69B88-CBC4-4A85-97B5-92A1565CF288}"/>
              </a:ext>
            </a:extLst>
          </p:cNvPr>
          <p:cNvSpPr txBox="1"/>
          <p:nvPr/>
        </p:nvSpPr>
        <p:spPr>
          <a:xfrm>
            <a:off x="1977819" y="687499"/>
            <a:ext cx="5732755" cy="36933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7030A0"/>
                </a:solidFill>
              </a:rPr>
              <a:t>AMENIDADES</a:t>
            </a:r>
            <a:endParaRPr lang="es-MX" b="1" u="sng" dirty="0">
              <a:solidFill>
                <a:srgbClr val="7030A0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019EC54-DE33-4CD2-A992-476D20B73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36" b="2298"/>
          <a:stretch>
            <a:fillRect/>
          </a:stretch>
        </p:blipFill>
        <p:spPr bwMode="auto">
          <a:xfrm>
            <a:off x="268549" y="535099"/>
            <a:ext cx="1619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61907E6-8119-4060-9FD9-6EFF32D80D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7" t="14222" r="29057" b="14222"/>
          <a:stretch/>
        </p:blipFill>
        <p:spPr>
          <a:xfrm>
            <a:off x="7800684" y="443028"/>
            <a:ext cx="629302" cy="83047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7277202-7654-4C8F-A1E5-AC24B60C7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41" y="1513805"/>
            <a:ext cx="8509518" cy="48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205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16717</TotalTime>
  <Words>175</Words>
  <Application>Microsoft Office PowerPoint</Application>
  <PresentationFormat>Presentación en pantalla (4:3)</PresentationFormat>
  <Paragraphs>55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ArqRuben</dc:creator>
  <cp:lastModifiedBy>Gabriel Mejia</cp:lastModifiedBy>
  <cp:revision>25</cp:revision>
  <cp:lastPrinted>2021-06-09T17:48:45Z</cp:lastPrinted>
  <dcterms:created xsi:type="dcterms:W3CDTF">2021-06-07T18:41:18Z</dcterms:created>
  <dcterms:modified xsi:type="dcterms:W3CDTF">2022-01-27T17:54:00Z</dcterms:modified>
</cp:coreProperties>
</file>