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lvl="0">
      <a:defRPr lang="es-MX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39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67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75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74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7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53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7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0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6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29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49B2-C679-47EF-9DD4-28C81B9C940C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D791-E45F-4055-9CDC-081406DC0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1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3342878" y="738664"/>
            <a:ext cx="264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UBICACIÓN DEL TERRENO</a:t>
            </a:r>
            <a:endParaRPr lang="es-MX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4859" r="22604" b="16385"/>
          <a:stretch/>
        </p:blipFill>
        <p:spPr bwMode="auto">
          <a:xfrm>
            <a:off x="945458" y="1698384"/>
            <a:ext cx="7437425" cy="42810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  <p:cxnSp>
        <p:nvCxnSpPr>
          <p:cNvPr id="27" name="26 Conector recto"/>
          <p:cNvCxnSpPr/>
          <p:nvPr/>
        </p:nvCxnSpPr>
        <p:spPr>
          <a:xfrm flipH="1">
            <a:off x="4374458" y="3371882"/>
            <a:ext cx="1219200" cy="1705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4856310" y="3600482"/>
            <a:ext cx="1310488" cy="1795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5598824" y="3371882"/>
            <a:ext cx="573141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374458" y="5077509"/>
            <a:ext cx="481853" cy="318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 rot="1407799">
            <a:off x="5352164" y="3506453"/>
            <a:ext cx="2009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b="1" dirty="0" smtClean="0">
                <a:solidFill>
                  <a:srgbClr val="FF0000"/>
                </a:solidFill>
              </a:rPr>
              <a:t>CALLE VÍA DEL FERROCARRIL</a:t>
            </a:r>
            <a:endParaRPr lang="es-MX" sz="1000" b="1" dirty="0">
              <a:solidFill>
                <a:srgbClr val="FF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 rot="1988277">
            <a:off x="3821178" y="5378017"/>
            <a:ext cx="2009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b="1" dirty="0" smtClean="0">
                <a:solidFill>
                  <a:srgbClr val="FF0000"/>
                </a:solidFill>
              </a:rPr>
              <a:t>CALLE JACARANDAS</a:t>
            </a:r>
            <a:endParaRPr lang="es-MX" sz="1000" b="1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511554" y="274733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1000" b="1" dirty="0">
                <a:solidFill>
                  <a:srgbClr val="FF0000"/>
                </a:solidFill>
              </a:rPr>
              <a:t>ESTACIÓN</a:t>
            </a:r>
            <a:r>
              <a:rPr lang="es-US" dirty="0" smtClean="0"/>
              <a:t> </a:t>
            </a:r>
            <a:r>
              <a:rPr lang="es-US" sz="1000" b="1" dirty="0">
                <a:solidFill>
                  <a:srgbClr val="FF0000"/>
                </a:solidFill>
              </a:rPr>
              <a:t>DEL TREN</a:t>
            </a:r>
            <a:endParaRPr lang="es-MX" sz="1000" b="1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2081609">
            <a:off x="5572970" y="3477371"/>
            <a:ext cx="56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 smtClean="0">
                <a:solidFill>
                  <a:srgbClr val="FFFF00"/>
                </a:solidFill>
              </a:rPr>
              <a:t>25 M</a:t>
            </a:r>
            <a:endParaRPr lang="es-MX" sz="1000" dirty="0">
              <a:solidFill>
                <a:srgbClr val="FFFF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2081609">
            <a:off x="4439847" y="5090627"/>
            <a:ext cx="56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 smtClean="0">
                <a:solidFill>
                  <a:srgbClr val="FFFF00"/>
                </a:solidFill>
              </a:rPr>
              <a:t>25 M</a:t>
            </a:r>
            <a:endParaRPr lang="es-MX" sz="1000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 rot="18360118">
            <a:off x="4562681" y="401934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 smtClean="0">
                <a:solidFill>
                  <a:srgbClr val="FFFF00"/>
                </a:solidFill>
              </a:rPr>
              <a:t>127.50 M</a:t>
            </a:r>
            <a:endParaRPr lang="es-MX" sz="1000" dirty="0">
              <a:solidFill>
                <a:srgbClr val="FF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18360118">
            <a:off x="5355682" y="437602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 smtClean="0">
                <a:solidFill>
                  <a:srgbClr val="FFFF00"/>
                </a:solidFill>
              </a:rPr>
              <a:t>131 M</a:t>
            </a:r>
            <a:endParaRPr lang="es-MX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5150" y="1066800"/>
            <a:ext cx="793172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b="1" dirty="0" smtClean="0"/>
              <a:t>TERRENO EN FRACCIONAMIENTO RÚSTICO</a:t>
            </a:r>
          </a:p>
          <a:p>
            <a:endParaRPr lang="es-US" sz="2400" b="1" dirty="0"/>
          </a:p>
          <a:p>
            <a:endParaRPr lang="es-US" sz="2000" b="1" dirty="0"/>
          </a:p>
          <a:p>
            <a:r>
              <a:rPr lang="es-US" sz="1400" b="1" dirty="0" smtClean="0"/>
              <a:t>UBICACIÓN: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AXAPUSCO, ESTADO DE MÉXICO, EN LA EXHACIENDA DE XALA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A 17 MIN. (10.4 KM) DE LA ZONA INDUSTRIAL SAHAGÚN.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 A 8 MIN. DE LA CASETA DE LA AUTOPISTA ARCO NORTE MÉXICO- SAHAGÚN Y LA QUERÉTARO PUEBLA.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A 2.9 KM DE LA HACIENDA SAN MIGUEL OMETUSCO.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 A 4 MIN. (1.1 KM) DE LA  EX-HACIENDA DE XALA.</a:t>
            </a:r>
          </a:p>
          <a:p>
            <a:endParaRPr lang="es-US" sz="1400" b="1" dirty="0"/>
          </a:p>
          <a:p>
            <a:r>
              <a:rPr lang="es-US" sz="1400" b="1" dirty="0" smtClean="0"/>
              <a:t>CARACTERÍSTICAS</a:t>
            </a:r>
            <a:r>
              <a:rPr lang="es-US" sz="1400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3,220 M2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PROPIEDAD PRIVADA AL CORRIENTE DE PREDIAL .</a:t>
            </a:r>
          </a:p>
          <a:p>
            <a:r>
              <a:rPr lang="es-US" sz="1400" dirty="0"/>
              <a:t>	</a:t>
            </a:r>
            <a:r>
              <a:rPr lang="es-US" sz="1400" dirty="0" smtClean="0"/>
              <a:t>AL NORTE 25 M SOBRE CALLE VÍA DEL FERROCARRIL</a:t>
            </a:r>
          </a:p>
          <a:p>
            <a:r>
              <a:rPr lang="es-US" sz="1400" dirty="0" smtClean="0"/>
              <a:t>	AL SUR 25 M CON LA CALLE JACARANDAS</a:t>
            </a:r>
          </a:p>
          <a:p>
            <a:r>
              <a:rPr lang="es-US" sz="1400" dirty="0" smtClean="0"/>
              <a:t>	AL ORIENTE COLINDA CON PREDIO 131 M</a:t>
            </a:r>
          </a:p>
          <a:p>
            <a:r>
              <a:rPr lang="es-US" sz="1400" dirty="0" smtClean="0"/>
              <a:t>	AL PONIENTE 127.50 M COLINDA CON PREDIO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EL FRACCIONAMIENTO CUENTA CON SERVICIOS DE AGUA, LUZ Y DRENAJE.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US" sz="1400" dirty="0" smtClean="0"/>
              <a:t>TIENE FRENTE A DOS CALLES.</a:t>
            </a:r>
          </a:p>
          <a:p>
            <a:endParaRPr lang="es-US" sz="2000" b="1" dirty="0" smtClean="0"/>
          </a:p>
          <a:p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38220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38678"/>
          <a:stretch/>
        </p:blipFill>
        <p:spPr bwMode="auto">
          <a:xfrm>
            <a:off x="525379" y="1425924"/>
            <a:ext cx="8177807" cy="195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10412" r="17690" b="21414"/>
          <a:stretch/>
        </p:blipFill>
        <p:spPr bwMode="auto">
          <a:xfrm>
            <a:off x="4596407" y="3722167"/>
            <a:ext cx="4114800" cy="245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3981" r="17605" b="22100"/>
          <a:stretch/>
        </p:blipFill>
        <p:spPr bwMode="auto">
          <a:xfrm>
            <a:off x="409074" y="4267200"/>
            <a:ext cx="4064740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77502" y="914400"/>
            <a:ext cx="27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FOTOGRAFÍA DEL TERRENO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295400" y="3754650"/>
            <a:ext cx="206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HACIENDA DE XALA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450305" y="3907050"/>
            <a:ext cx="28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ESTACIÓN DEL FERROCARRIL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295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r="4449" b="22100"/>
          <a:stretch/>
        </p:blipFill>
        <p:spPr bwMode="auto">
          <a:xfrm>
            <a:off x="588106" y="1753934"/>
            <a:ext cx="8320827" cy="301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706880" y="32049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1752599" y="2862170"/>
            <a:ext cx="434341" cy="344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133600" y="2708925"/>
            <a:ext cx="523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1200" b="1" dirty="0" smtClean="0">
                <a:solidFill>
                  <a:srgbClr val="FF0000"/>
                </a:solidFill>
              </a:rPr>
              <a:t>AQUÍ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871373" y="3204915"/>
            <a:ext cx="375684" cy="22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733443" y="3962400"/>
            <a:ext cx="136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ZONA INDUSTRIAL</a:t>
            </a:r>
          </a:p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SAHAGÚN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51551" y="3310235"/>
            <a:ext cx="102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CASETAS DEL</a:t>
            </a:r>
          </a:p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ARCO NORTE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3200" y="914400"/>
            <a:ext cx="36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UBICACIÓN DEL FRACCIONAMIENTO</a:t>
            </a:r>
            <a:endParaRPr lang="es-MX" b="1" dirty="0"/>
          </a:p>
        </p:txBody>
      </p:sp>
      <p:sp>
        <p:nvSpPr>
          <p:cNvPr id="10" name="14 CuadroTexto"/>
          <p:cNvSpPr txBox="1"/>
          <p:nvPr/>
        </p:nvSpPr>
        <p:spPr>
          <a:xfrm>
            <a:off x="3192149" y="3089274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XALA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6" name="14 CuadroTexto"/>
          <p:cNvSpPr txBox="1"/>
          <p:nvPr/>
        </p:nvSpPr>
        <p:spPr>
          <a:xfrm>
            <a:off x="2672055" y="3541067"/>
            <a:ext cx="92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b="1" dirty="0" smtClean="0">
                <a:solidFill>
                  <a:srgbClr val="FF0000"/>
                </a:solidFill>
              </a:rPr>
              <a:t>EX-HACIENDA DE XALA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17" name="10 Conector recto de flecha"/>
          <p:cNvCxnSpPr/>
          <p:nvPr/>
        </p:nvCxnSpPr>
        <p:spPr>
          <a:xfrm flipH="1" flipV="1">
            <a:off x="2449311" y="3475881"/>
            <a:ext cx="520517" cy="296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3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ia GM\Desktop\IMG_20170326_202303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14198600"/>
            <a:ext cx="6781800" cy="9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milia GM\Desktop\IMG_20170326_20230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48" y="838200"/>
            <a:ext cx="3937634" cy="52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75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Presentación en pantalla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Vicky Cuevas</dc:creator>
  <cp:lastModifiedBy>Vicky Cuevas</cp:lastModifiedBy>
  <cp:revision>1</cp:revision>
  <dcterms:modified xsi:type="dcterms:W3CDTF">2021-09-27T16:02:38Z</dcterms:modified>
</cp:coreProperties>
</file>