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>
      <p:cViewPr varScale="1">
        <p:scale>
          <a:sx n="84" d="100"/>
          <a:sy n="84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5B2461-227F-4661-8F05-D8315E6922B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73F683-D4D5-4A9D-82F0-B7F258BC4D26}" type="datetimeFigureOut">
              <a:rPr lang="es-MX" smtClean="0"/>
              <a:t>15/08/21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CENTRO DE DISTRIBUCION</a:t>
            </a:r>
          </a:p>
          <a:p>
            <a:r>
              <a:rPr lang="es-MX" dirty="0"/>
              <a:t>QUERETARO “FINSA”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2501900"/>
            <a:ext cx="2036763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7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24" y="330793"/>
            <a:ext cx="6064551" cy="57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28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TERRENOS Y BODEGAS INDUSTRIALES DE CUAUTITLAN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37" y="764704"/>
            <a:ext cx="1485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7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cripción: C:\Users\UNREGISTERED\AppData\Local\Microsoft\Windows\Temporary Internet Files\Content.Outlook\MI87Z5PB\200420110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179440" cy="5715000"/>
          </a:xfrm>
        </p:spPr>
        <p:txBody>
          <a:bodyPr>
            <a:noAutofit/>
          </a:bodyPr>
          <a:lstStyle/>
          <a:p>
            <a:r>
              <a:rPr lang="es-ES" sz="2800" b="1" dirty="0"/>
              <a:t>PROPIEDAD INDUSTRIAL</a:t>
            </a:r>
            <a:br>
              <a:rPr lang="es-MX" sz="2800" dirty="0"/>
            </a:br>
            <a:r>
              <a:rPr lang="es-ES" sz="2800" b="1" dirty="0"/>
              <a:t>VENTA  </a:t>
            </a:r>
            <a:br>
              <a:rPr lang="es-ES" sz="2800" b="1" dirty="0"/>
            </a:br>
            <a:r>
              <a:rPr lang="es-ES" sz="2800" b="1" dirty="0"/>
              <a:t>Y RENTA</a:t>
            </a:r>
            <a:br>
              <a:rPr lang="es-ES" sz="2800" b="1" dirty="0"/>
            </a:b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597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3" descr="Descripción: C:\Users\UNREGISTERED\AppData\Local\Microsoft\Windows\Temporary Internet Files\Content.Outlook\MI87Z5PB\20042011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27" y="2132856"/>
            <a:ext cx="5472608" cy="44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scripción: C:\Users\UNREGISTERED\AppData\Local\Microsoft\Windows\Temporary Internet Files\Content.Outlook\MI87Z5PB\200420110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120680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91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145" name="Picture 1" descr="FINSA MIZRAHI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916832"/>
            <a:ext cx="6409079" cy="35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0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584452" cy="42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7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 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UBICADA DENTRO DEL PARQUE INDUSTRIAL FINSA QUERETARO.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36,023 m²  DE TERRENO.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21,434 m² DE AREA TECHADA.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10,000 m² DE ESTACIONAMIENTO Y PATIO PARA TRAILERS.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100 CAJONES DE ESTACIONAMIENTO PARA VISITANTES.</a:t>
            </a:r>
            <a:endParaRPr lang="es-MX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MX" dirty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DESCRIPCION</a:t>
            </a:r>
          </a:p>
        </p:txBody>
      </p:sp>
    </p:spTree>
    <p:extLst>
      <p:ext uri="{BB962C8B-B14F-4D97-AF65-F5344CB8AC3E}">
        <p14:creationId xmlns:p14="http://schemas.microsoft.com/office/powerpoint/2010/main" val="167470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178165"/>
              </p:ext>
            </p:extLst>
          </p:nvPr>
        </p:nvGraphicFramePr>
        <p:xfrm>
          <a:off x="1043608" y="1628800"/>
          <a:ext cx="685800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3" imgW="5753903" imgH="4401164" progId="">
                  <p:embed/>
                </p:oleObj>
              </mc:Choice>
              <mc:Fallback>
                <p:oleObj r:id="rId3" imgW="5753903" imgH="440116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628800"/>
                        <a:ext cx="685800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12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30 ANDENES DE CARGA, EQUIPADOS CON RAMPA NIVELADORA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2  ANDENES CARGA LATERAL PARA PLATAFORMAS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LOS TECHOS DE LAS NAVES SE COLOCAN CON LAMINA ENGARGOLADA Y LOS MUROS ESTÀN CONSTRUIDOS CON BLOCK CARA DE PIEDRA Y LAMINA ENGARGOLADA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EL PISO ES CONCRETO PULIDO ACABADO ESPEJO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ALTURA MINIMA DE 10 MTS. EN EXTREMOS Y 14.00 MTS. AL CENTRO DE CUMBRERA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LINEAS TELEFONICAS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CISTERNA DE 50,000 LTS.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s-ES" dirty="0"/>
              <a:t>ENERGIA ELECTRICA (DISPONIBLE) 250 KVAS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795703"/>
      </p:ext>
    </p:extLst>
  </p:cSld>
  <p:clrMapOvr>
    <a:masterClrMapping/>
  </p:clrMapOvr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</TotalTime>
  <Words>134</Words>
  <Application>Microsoft Macintosh PowerPoint</Application>
  <PresentationFormat>Presentación en pantalla (4:3)</PresentationFormat>
  <Paragraphs>33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Compuesto</vt:lpstr>
      <vt:lpstr>Presentación de PowerPoint</vt:lpstr>
      <vt:lpstr>PROPIEDAD INDUSTRIAL VENTA   Y RENTA </vt:lpstr>
      <vt:lpstr>Presentación de PowerPoint</vt:lpstr>
      <vt:lpstr>Presentación de PowerPoint</vt:lpstr>
      <vt:lpstr>Presentación de PowerPoint</vt:lpstr>
      <vt:lpstr>Presentación de PowerPoint</vt:lpstr>
      <vt:lpstr>DESCRIPCION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Armando Mercado</dc:creator>
  <cp:lastModifiedBy>Microsoft Office User</cp:lastModifiedBy>
  <cp:revision>7</cp:revision>
  <dcterms:created xsi:type="dcterms:W3CDTF">2011-07-01T22:52:57Z</dcterms:created>
  <dcterms:modified xsi:type="dcterms:W3CDTF">2021-08-15T12:53:20Z</dcterms:modified>
</cp:coreProperties>
</file>