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8" r:id="rId5"/>
    <p:sldId id="271" r:id="rId6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6" d="100"/>
          <a:sy n="66" d="100"/>
        </p:scale>
        <p:origin x="85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6FEA4-A814-4B4D-BFFD-D8EB37A1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DEF53F-BA9B-4CB1-B5A1-5630589C1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D79F6E-1590-4902-A56D-9C035D24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D4C702-12D3-45AF-9B39-6330B350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7EC3E2-594B-4594-A8AC-02B51B6D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7205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B2B57-C956-48E3-B14D-7FB0D99B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E5A68C-BCE9-47EA-B177-5785D67D9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8DD5FF-EBE2-4E5E-A979-BB127FF3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210825-D5EE-4824-B479-3CF280A3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726638-F86B-4EE3-BC22-2A0293D8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3469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489192-2A7A-4DCD-87BB-95B9599A2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DEFE30-B763-4484-ABA1-94E3E876E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E75E67-6997-4744-AA4A-1BC8ABB2A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392EFD-4E27-4D12-BB87-692A2228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0C2B19-8995-4080-AF7C-3EE83316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0029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D5DDF-FCE2-494A-9508-F142C825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8C4C09-3A81-4ECB-9359-73C3A44D6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A3930-6AE6-4190-95EB-55366F9D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A8302-C672-49E6-BBFB-14060DC0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DF96D4-60C2-4354-AE47-67940814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568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0035E-9AA5-4675-9744-7C8C53A9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5A6443-1862-4828-B659-7208C5CEC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64FF7-9922-404B-8C8E-C325777A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03B2A-DEC2-4E63-A7A6-DD4260F3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6AFBE9-5943-4D40-AA69-0457EFB7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643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90CD-EA30-48D2-B06A-08717513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F42689-29B5-46C0-83DB-757049963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31A4D5-6307-44CB-90CA-EC0E1F9CE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E3F3A7-8F35-40DD-B0E5-EF7BEAA9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1A51CB-52E3-46A8-B453-A9869F65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5E7DEE-CE19-461E-BD5C-26343695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2533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B18B4-8500-4CF9-B6D5-71214D9A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4326E9-EA83-4AED-A2A8-A67B2A28F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B72255-4683-4350-8A5B-2BA4CDEC7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F7EB2A-4A9A-4F4D-9721-DBB11825E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4E20511-095A-4CBF-8B64-1D2465E11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5AFB5D-6ADD-4607-A169-AD17D060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F3A1D6-7745-4746-A946-F3DBC351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9268D1-82A7-404C-A9D5-75EDF2EA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16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9A926-A9B4-4B0A-978E-ED8BBB6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AE4EDD-8367-4E74-A775-0544392D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72AA05-90CC-433B-91FF-49299186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A6A434-0100-4753-A1AE-86C512CF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6531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E0EED8-E855-4CF9-B039-6BD450D5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7BFB3D-43FD-4FB5-812C-0329FF01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BD6316-9258-4FCD-9EB9-33AA8510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797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48E66-7584-4342-8DC4-1EE89D51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91F477-1E21-4530-8232-9B876732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92EF22-8B45-46D0-9B8E-B8C7C4BFB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4B8D16-266C-49AC-9A83-928407A5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0CD0-431D-4210-AD01-C5F11B13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1D0501-0FFA-4214-8348-8F02BF36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28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7E948-A7B0-462B-BCDD-F4B9D094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57F1EE-6DF5-4C38-8464-D27BA027D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298F08-DF4A-4B82-9BAB-F1BE5EA1E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A612E8-A7E1-4BC6-A17C-DFB3499A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F615D8-5499-4778-BCEB-F30010AE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DB688C-FD7A-498F-BC62-49D47AF2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1241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F3988D-E16D-4967-9DA5-A0ACB01C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DA5D22-7294-45A1-91F8-3981A5412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76EFE-D0AC-4910-9A24-1B18EC0AA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69FE8-A4BE-468C-BBCC-C2620906D10F}" type="datetimeFigureOut">
              <a:rPr lang="es-DO" smtClean="0"/>
              <a:t>4/8/2021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58797F-A29F-40BD-871C-51F3DD7AB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6F36D-1EB6-4BA3-A37A-49A56F9BE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F915-FDBB-4663-AD65-799145E467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3198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0A2E8DE-98B9-4EDF-8F4B-AFD543550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2" t="20397" r="33550" b="35631"/>
          <a:stretch/>
        </p:blipFill>
        <p:spPr>
          <a:xfrm>
            <a:off x="6668069" y="1279199"/>
            <a:ext cx="5109029" cy="47983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9BF4C9-9D2F-4CD3-BDA3-4D4E9AFD2B0D}"/>
              </a:ext>
            </a:extLst>
          </p:cNvPr>
          <p:cNvSpPr txBox="1"/>
          <p:nvPr/>
        </p:nvSpPr>
        <p:spPr>
          <a:xfrm>
            <a:off x="3184130" y="423014"/>
            <a:ext cx="535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NACO  -   PENT HOUSE  -  1,000 mts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US1,100,000.00 </a:t>
            </a:r>
            <a:endParaRPr lang="es-DO" sz="2400" b="1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C8CC4C-4769-44D5-99A8-6631B4E0E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6" t="23677" r="30810" b="30195"/>
          <a:stretch/>
        </p:blipFill>
        <p:spPr>
          <a:xfrm>
            <a:off x="36756" y="1279199"/>
            <a:ext cx="6595217" cy="4831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4CD1A8-F05D-4071-A09C-16F3605FC5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81" t="19738" r="22871" b="74540"/>
          <a:stretch/>
        </p:blipFill>
        <p:spPr>
          <a:xfrm>
            <a:off x="8296" y="71046"/>
            <a:ext cx="12183704" cy="3320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3936E06-B178-48A4-933B-42C80BCED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81" t="19738" r="22871" b="74540"/>
          <a:stretch/>
        </p:blipFill>
        <p:spPr>
          <a:xfrm>
            <a:off x="1672" y="6518230"/>
            <a:ext cx="12183704" cy="3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1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28B589C-DD97-49FD-A974-3271B9D3A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2" t="27973" r="22870" b="12739"/>
          <a:stretch/>
        </p:blipFill>
        <p:spPr>
          <a:xfrm>
            <a:off x="5947952" y="118534"/>
            <a:ext cx="5719451" cy="34374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F6C3FC-893B-4D3B-9FB1-3F24349103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1" t="19738" r="22871" b="18009"/>
          <a:stretch/>
        </p:blipFill>
        <p:spPr>
          <a:xfrm>
            <a:off x="225779" y="118534"/>
            <a:ext cx="5743598" cy="36124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A88525-6FAB-4057-A94B-FBAE5DEE3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7" t="18436" r="23056" b="19468"/>
          <a:stretch/>
        </p:blipFill>
        <p:spPr>
          <a:xfrm>
            <a:off x="225779" y="3179783"/>
            <a:ext cx="5743597" cy="35596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F53723-FE14-4D40-A72C-0512D38181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74" t="22044" r="22870" b="15868"/>
          <a:stretch/>
        </p:blipFill>
        <p:spPr>
          <a:xfrm>
            <a:off x="5935877" y="3179783"/>
            <a:ext cx="5743599" cy="35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0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794CD34-83A5-4B5B-ACA0-84089AEA4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0" t="16602" r="23152" b="22499"/>
          <a:stretch/>
        </p:blipFill>
        <p:spPr>
          <a:xfrm>
            <a:off x="5836355" y="3246615"/>
            <a:ext cx="5594286" cy="34688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356527-DF21-4437-922C-22D156782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59" t="18760" r="22871" b="25932"/>
          <a:stretch/>
        </p:blipFill>
        <p:spPr>
          <a:xfrm>
            <a:off x="282220" y="3539068"/>
            <a:ext cx="5554135" cy="31764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D9FA13-7823-4024-A12A-E34FBEBD0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7" t="16281" r="22870" b="21303"/>
          <a:stretch/>
        </p:blipFill>
        <p:spPr>
          <a:xfrm>
            <a:off x="282220" y="142487"/>
            <a:ext cx="5554135" cy="35142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6EC3EC-1059-44C3-8D79-4CD351536A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22" t="21242" r="22935" b="16698"/>
          <a:stretch/>
        </p:blipFill>
        <p:spPr>
          <a:xfrm>
            <a:off x="5836355" y="142487"/>
            <a:ext cx="5594286" cy="35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4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44231D1-CBAC-4D7C-AD01-19102E622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2" t="25882" r="22826" b="18245"/>
          <a:stretch/>
        </p:blipFill>
        <p:spPr>
          <a:xfrm>
            <a:off x="5806011" y="3253408"/>
            <a:ext cx="6385989" cy="36045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D4C55C-7C4B-4D6D-9034-3C4612504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2" t="16410" r="22826" b="22111"/>
          <a:stretch/>
        </p:blipFill>
        <p:spPr>
          <a:xfrm>
            <a:off x="0" y="214004"/>
            <a:ext cx="6440555" cy="40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4C9D4D-A474-43C1-8B2F-E90C5042B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0" t="24335" r="22935" b="13025"/>
          <a:stretch/>
        </p:blipFill>
        <p:spPr>
          <a:xfrm>
            <a:off x="2723322" y="2564296"/>
            <a:ext cx="6745356" cy="42937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21FD06-7818-4172-8F1C-CC2F78EB9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8" t="19695" r="23371" b="24819"/>
          <a:stretch/>
        </p:blipFill>
        <p:spPr>
          <a:xfrm>
            <a:off x="6185044" y="50706"/>
            <a:ext cx="5932615" cy="33782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AC00AE-5242-4792-8801-045680A5EF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48" t="19309" r="22935" b="25592"/>
          <a:stretch/>
        </p:blipFill>
        <p:spPr>
          <a:xfrm>
            <a:off x="225286" y="50706"/>
            <a:ext cx="6021660" cy="33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6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1</cp:revision>
  <dcterms:created xsi:type="dcterms:W3CDTF">2021-08-04T16:26:41Z</dcterms:created>
  <dcterms:modified xsi:type="dcterms:W3CDTF">2021-08-04T17:07:47Z</dcterms:modified>
</cp:coreProperties>
</file>