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02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30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28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3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31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11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56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3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09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60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0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223F-5C94-4D4F-A97F-AA1BE7A7EF3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EA3A-2007-4270-A3F0-6654E8B1E9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66" t="4134" r="357" b="8898"/>
          <a:stretch/>
        </p:blipFill>
        <p:spPr>
          <a:xfrm>
            <a:off x="0" y="-103076"/>
            <a:ext cx="12192000" cy="69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AdministracionTBR</dc:creator>
  <cp:lastModifiedBy>AdministracionTBR</cp:lastModifiedBy>
  <cp:revision>1</cp:revision>
  <dcterms:created xsi:type="dcterms:W3CDTF">2020-09-17T17:33:33Z</dcterms:created>
  <dcterms:modified xsi:type="dcterms:W3CDTF">2020-09-17T17:34:45Z</dcterms:modified>
</cp:coreProperties>
</file>