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3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5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7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3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6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7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83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20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0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80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6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DED6-90C2-48F3-88D3-2D3EC36EB0AC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44B5-3B7F-4347-859A-C3043C3461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6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921" t="30281" r="1115" b="1091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5809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STEPHANIE MARTINEZ GARCIA</dc:creator>
  <cp:lastModifiedBy>AdministracionTBR</cp:lastModifiedBy>
  <cp:revision>3</cp:revision>
  <dcterms:created xsi:type="dcterms:W3CDTF">2020-09-15T22:13:35Z</dcterms:created>
  <dcterms:modified xsi:type="dcterms:W3CDTF">2020-09-17T17:25:27Z</dcterms:modified>
</cp:coreProperties>
</file>