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10799750" cx="107997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" roundtripDataSignature="AMtx7mjyqbacEIJqW3/r4Dyu4xwnVgWj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809982" y="1767462"/>
            <a:ext cx="9179799" cy="375991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87"/>
              <a:buFont typeface="Arial"/>
              <a:buNone/>
              <a:defRPr sz="70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49971" y="5672376"/>
            <a:ext cx="8099822" cy="26074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/>
            </a:lvl1pPr>
            <a:lvl2pPr lvl="1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sz="2362"/>
            </a:lvl2pPr>
            <a:lvl3pPr lvl="2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sz="2126"/>
            </a:lvl3pPr>
            <a:lvl4pPr lvl="3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4pPr>
            <a:lvl5pPr lvl="4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5pPr>
            <a:lvl6pPr lvl="5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6pPr>
            <a:lvl7pPr lvl="6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7pPr>
            <a:lvl8pPr lvl="7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8pPr>
            <a:lvl9pPr lvl="8" algn="ctr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1973706" y="1643714"/>
            <a:ext cx="6852350" cy="9314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316780" y="3986788"/>
            <a:ext cx="9152300" cy="23286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-408116" y="1725587"/>
            <a:ext cx="9152300" cy="68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36859" y="2692444"/>
            <a:ext cx="9314796" cy="44924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87"/>
              <a:buFont typeface="Arial"/>
              <a:buNone/>
              <a:defRPr sz="708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36859" y="7227345"/>
            <a:ext cx="9314796" cy="23624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sz="2835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2362"/>
              <a:buNone/>
              <a:defRPr sz="2362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2126"/>
              <a:buNone/>
              <a:defRPr sz="2126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rgbClr val="888888"/>
              </a:buClr>
              <a:buSzPts val="1890"/>
              <a:buNone/>
              <a:defRPr sz="189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742484" y="2874937"/>
            <a:ext cx="4589899" cy="685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5467380" y="2874937"/>
            <a:ext cx="4589899" cy="685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743890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743892" y="2647443"/>
            <a:ext cx="4568805" cy="12974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b="1" sz="2835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b="1" sz="2362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743892" y="3944914"/>
            <a:ext cx="4568805" cy="5802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5467381" y="2647443"/>
            <a:ext cx="4591306" cy="12974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2835"/>
              <a:buNone/>
              <a:defRPr b="1" sz="2835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None/>
              <a:defRPr b="1" sz="2362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None/>
              <a:defRPr b="1" sz="2126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b="1" sz="189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5467381" y="3944914"/>
            <a:ext cx="4591306" cy="58023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743890" y="719984"/>
            <a:ext cx="3483205" cy="25199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0"/>
              <a:buFont typeface="Arial"/>
              <a:buNone/>
              <a:defRPr sz="378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4591306" y="1554968"/>
            <a:ext cx="5467380" cy="7674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6863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Char char="•"/>
              <a:defRPr sz="3780"/>
            </a:lvl1pPr>
            <a:lvl2pPr indent="-438594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3307"/>
              <a:buChar char="•"/>
              <a:defRPr sz="3307"/>
            </a:lvl2pPr>
            <a:lvl3pPr indent="-408622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35"/>
              <a:buChar char="•"/>
              <a:defRPr sz="2835"/>
            </a:lvl3pPr>
            <a:lvl4pPr indent="-378586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4pPr>
            <a:lvl5pPr indent="-378586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5pPr>
            <a:lvl6pPr indent="-378586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6pPr>
            <a:lvl7pPr indent="-378586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7pPr>
            <a:lvl8pPr indent="-378586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8pPr>
            <a:lvl9pPr indent="-378586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Char char="•"/>
              <a:defRPr sz="2362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743890" y="3239929"/>
            <a:ext cx="3483205" cy="6002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sz="1654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743890" y="719984"/>
            <a:ext cx="3483205" cy="251994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80"/>
              <a:buFont typeface="Arial"/>
              <a:buNone/>
              <a:defRPr sz="378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4591306" y="1554968"/>
            <a:ext cx="5467380" cy="7674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780"/>
              <a:buFont typeface="Arial"/>
              <a:buNone/>
              <a:defRPr b="0" i="0" sz="378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3307"/>
              <a:buFont typeface="Arial"/>
              <a:buNone/>
              <a:defRPr b="0" i="0" sz="330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None/>
              <a:defRPr b="0" i="0" sz="28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None/>
              <a:defRPr b="0" i="0" sz="23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None/>
              <a:defRPr b="0" i="0" sz="23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None/>
              <a:defRPr b="0" i="0" sz="23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None/>
              <a:defRPr b="0" i="0" sz="23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None/>
              <a:defRPr b="0" i="0" sz="23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None/>
              <a:defRPr b="0" i="0" sz="23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743890" y="3239929"/>
            <a:ext cx="3483205" cy="6002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1890"/>
              <a:buNone/>
              <a:defRPr sz="1890"/>
            </a:lvl1pPr>
            <a:lvl2pPr indent="-228600" lvl="1" marL="914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654"/>
              <a:buNone/>
              <a:defRPr sz="1654"/>
            </a:lvl2pPr>
            <a:lvl3pPr indent="-228600" lvl="2" marL="1371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417"/>
              <a:buNone/>
              <a:defRPr sz="1417"/>
            </a:lvl3pPr>
            <a:lvl4pPr indent="-228600" lvl="3" marL="1828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4pPr>
            <a:lvl5pPr indent="-228600" lvl="4" marL="22860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5pPr>
            <a:lvl6pPr indent="-228600" lvl="5" marL="27432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6pPr>
            <a:lvl7pPr indent="-228600" lvl="6" marL="32004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7pPr>
            <a:lvl8pPr indent="-228600" lvl="7" marL="36576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8pPr>
            <a:lvl9pPr indent="-228600" lvl="8" marL="411480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1181"/>
              <a:buNone/>
              <a:defRPr sz="1181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742484" y="574990"/>
            <a:ext cx="9314796" cy="20874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197"/>
              <a:buFont typeface="Arial"/>
              <a:buNone/>
              <a:defRPr b="0" i="0" sz="519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742484" y="2874937"/>
            <a:ext cx="9314796" cy="6852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8594" lvl="0" marL="457200" marR="0" rtl="0" algn="l">
              <a:lnSpc>
                <a:spcPct val="90000"/>
              </a:lnSpc>
              <a:spcBef>
                <a:spcPts val="1181"/>
              </a:spcBef>
              <a:spcAft>
                <a:spcPts val="0"/>
              </a:spcAft>
              <a:buClr>
                <a:schemeClr val="dk1"/>
              </a:buClr>
              <a:buSzPts val="3307"/>
              <a:buFont typeface="Arial"/>
              <a:buChar char="•"/>
              <a:defRPr b="0" i="0" sz="330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8622" lvl="1" marL="9144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835"/>
              <a:buFont typeface="Arial"/>
              <a:buChar char="•"/>
              <a:defRPr b="0" i="0" sz="2835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78586" lvl="2" marL="13716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362"/>
              <a:buFont typeface="Arial"/>
              <a:buChar char="•"/>
              <a:defRPr b="0" i="0" sz="2362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3600" lvl="3" marL="18288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3601" lvl="4" marL="22860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63601" lvl="5" marL="27432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63601" lvl="6" marL="32004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63601" lvl="7" marL="36576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63601" lvl="8" marL="4114800" marR="0" rtl="0" algn="l">
              <a:lnSpc>
                <a:spcPct val="90000"/>
              </a:lnSpc>
              <a:spcBef>
                <a:spcPts val="591"/>
              </a:spcBef>
              <a:spcAft>
                <a:spcPts val="0"/>
              </a:spcAft>
              <a:buClr>
                <a:schemeClr val="dk1"/>
              </a:buClr>
              <a:buSzPts val="2126"/>
              <a:buFont typeface="Arial"/>
              <a:buChar char="•"/>
              <a:defRPr b="0" i="0" sz="212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742484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577422" y="10009783"/>
            <a:ext cx="3644920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7627332" y="10009783"/>
            <a:ext cx="2429947" cy="57498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17"/>
              <a:buFont typeface="Arial"/>
              <a:buNone/>
              <a:defRPr b="0" i="0" sz="1417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320525" y="7909975"/>
            <a:ext cx="1673100" cy="7710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 rot="-284378">
            <a:off x="1370951" y="8585427"/>
            <a:ext cx="1724597" cy="691154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 rot="-169163">
            <a:off x="1516665" y="9882442"/>
            <a:ext cx="1915118" cy="677619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"/>
          <p:cNvSpPr/>
          <p:nvPr/>
        </p:nvSpPr>
        <p:spPr>
          <a:xfrm>
            <a:off x="3042200" y="9350"/>
            <a:ext cx="544200" cy="16719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88" name="Google Shape;88;p1"/>
          <p:cNvSpPr/>
          <p:nvPr/>
        </p:nvSpPr>
        <p:spPr>
          <a:xfrm>
            <a:off x="7626625" y="6052375"/>
            <a:ext cx="140700" cy="348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704300" y="680275"/>
            <a:ext cx="1775700" cy="6777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0" name="Google Shape;90;p1"/>
          <p:cNvSpPr/>
          <p:nvPr/>
        </p:nvSpPr>
        <p:spPr>
          <a:xfrm>
            <a:off x="771100" y="1357975"/>
            <a:ext cx="1703100" cy="6777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1" name="Google Shape;91;p1"/>
          <p:cNvSpPr/>
          <p:nvPr/>
        </p:nvSpPr>
        <p:spPr>
          <a:xfrm rot="-606">
            <a:off x="802950" y="2013734"/>
            <a:ext cx="1703100" cy="6330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"/>
          <p:cNvSpPr/>
          <p:nvPr/>
        </p:nvSpPr>
        <p:spPr>
          <a:xfrm rot="-613">
            <a:off x="870725" y="2632741"/>
            <a:ext cx="1681200" cy="6774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3" name="Google Shape;93;p1"/>
          <p:cNvSpPr/>
          <p:nvPr/>
        </p:nvSpPr>
        <p:spPr>
          <a:xfrm>
            <a:off x="925250" y="3313950"/>
            <a:ext cx="1681200" cy="6777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4" name="Google Shape;94;p1"/>
          <p:cNvSpPr/>
          <p:nvPr/>
        </p:nvSpPr>
        <p:spPr>
          <a:xfrm>
            <a:off x="3145463" y="9893500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2761800" y="8572575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2686301" y="7901388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"/>
          <p:cNvSpPr/>
          <p:nvPr/>
        </p:nvSpPr>
        <p:spPr>
          <a:xfrm>
            <a:off x="962075" y="3973375"/>
            <a:ext cx="1730100" cy="6894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8" name="Google Shape;98;p1"/>
          <p:cNvSpPr/>
          <p:nvPr/>
        </p:nvSpPr>
        <p:spPr>
          <a:xfrm>
            <a:off x="1035025" y="4658700"/>
            <a:ext cx="1730100" cy="6777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99" name="Google Shape;99;p1"/>
          <p:cNvSpPr/>
          <p:nvPr/>
        </p:nvSpPr>
        <p:spPr>
          <a:xfrm>
            <a:off x="1073125" y="5314150"/>
            <a:ext cx="1692000" cy="6777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0" name="Google Shape;100;p1"/>
          <p:cNvSpPr/>
          <p:nvPr/>
        </p:nvSpPr>
        <p:spPr>
          <a:xfrm>
            <a:off x="1173125" y="6003450"/>
            <a:ext cx="1673100" cy="6084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"/>
          <p:cNvSpPr/>
          <p:nvPr/>
        </p:nvSpPr>
        <p:spPr>
          <a:xfrm>
            <a:off x="1206475" y="6588775"/>
            <a:ext cx="1673100" cy="6777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"/>
          <p:cNvSpPr/>
          <p:nvPr/>
        </p:nvSpPr>
        <p:spPr>
          <a:xfrm rot="-190533">
            <a:off x="1421483" y="9231164"/>
            <a:ext cx="1781736" cy="677838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"/>
          <p:cNvSpPr/>
          <p:nvPr/>
        </p:nvSpPr>
        <p:spPr>
          <a:xfrm>
            <a:off x="3581750" y="74800"/>
            <a:ext cx="1384200" cy="16065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4" name="Google Shape;104;p1"/>
          <p:cNvSpPr/>
          <p:nvPr/>
        </p:nvSpPr>
        <p:spPr>
          <a:xfrm>
            <a:off x="5294700" y="42050"/>
            <a:ext cx="365400" cy="1606500"/>
          </a:xfrm>
          <a:prstGeom prst="rect">
            <a:avLst/>
          </a:prstGeom>
          <a:solidFill>
            <a:srgbClr val="00FFCF">
              <a:alpha val="354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5" name="Google Shape;105;p1"/>
          <p:cNvSpPr/>
          <p:nvPr/>
        </p:nvSpPr>
        <p:spPr>
          <a:xfrm>
            <a:off x="4945388" y="74800"/>
            <a:ext cx="365400" cy="16065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6" name="Google Shape;106;p1"/>
          <p:cNvSpPr/>
          <p:nvPr/>
        </p:nvSpPr>
        <p:spPr>
          <a:xfrm>
            <a:off x="5640725" y="74800"/>
            <a:ext cx="348900" cy="16065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7" name="Google Shape;107;p1"/>
          <p:cNvSpPr/>
          <p:nvPr/>
        </p:nvSpPr>
        <p:spPr>
          <a:xfrm>
            <a:off x="5988350" y="74800"/>
            <a:ext cx="348900" cy="1606500"/>
          </a:xfrm>
          <a:prstGeom prst="rect">
            <a:avLst/>
          </a:prstGeom>
          <a:solidFill>
            <a:srgbClr val="FFFF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8" name="Google Shape;108;p1"/>
          <p:cNvSpPr/>
          <p:nvPr/>
        </p:nvSpPr>
        <p:spPr>
          <a:xfrm>
            <a:off x="6335963" y="74800"/>
            <a:ext cx="348900" cy="1606500"/>
          </a:xfrm>
          <a:prstGeom prst="rect">
            <a:avLst/>
          </a:prstGeom>
          <a:solidFill>
            <a:srgbClr val="2FF804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09" name="Google Shape;109;p1"/>
          <p:cNvSpPr/>
          <p:nvPr/>
        </p:nvSpPr>
        <p:spPr>
          <a:xfrm>
            <a:off x="6682250" y="74800"/>
            <a:ext cx="348900" cy="1606500"/>
          </a:xfrm>
          <a:prstGeom prst="rect">
            <a:avLst/>
          </a:prstGeom>
          <a:solidFill>
            <a:srgbClr val="2FF804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0" name="Google Shape;110;p1"/>
          <p:cNvSpPr/>
          <p:nvPr/>
        </p:nvSpPr>
        <p:spPr>
          <a:xfrm>
            <a:off x="7031225" y="74800"/>
            <a:ext cx="880800" cy="1606500"/>
          </a:xfrm>
          <a:prstGeom prst="rect">
            <a:avLst/>
          </a:prstGeom>
          <a:solidFill>
            <a:srgbClr val="FFFF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1" name="Google Shape;111;p1"/>
          <p:cNvSpPr/>
          <p:nvPr/>
        </p:nvSpPr>
        <p:spPr>
          <a:xfrm rot="616">
            <a:off x="8530325" y="43800"/>
            <a:ext cx="1673100" cy="6744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2" name="Google Shape;112;p1"/>
          <p:cNvSpPr/>
          <p:nvPr/>
        </p:nvSpPr>
        <p:spPr>
          <a:xfrm rot="613">
            <a:off x="8550725" y="718475"/>
            <a:ext cx="1681200" cy="6549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3" name="Google Shape;113;p1"/>
          <p:cNvSpPr/>
          <p:nvPr/>
        </p:nvSpPr>
        <p:spPr>
          <a:xfrm rot="613">
            <a:off x="8580600" y="1375250"/>
            <a:ext cx="1681200" cy="6549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4" name="Google Shape;114;p1"/>
          <p:cNvSpPr/>
          <p:nvPr/>
        </p:nvSpPr>
        <p:spPr>
          <a:xfrm rot="613">
            <a:off x="8600700" y="2032025"/>
            <a:ext cx="1681200" cy="6432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5" name="Google Shape;115;p1"/>
          <p:cNvSpPr/>
          <p:nvPr/>
        </p:nvSpPr>
        <p:spPr>
          <a:xfrm rot="613">
            <a:off x="8622300" y="2675525"/>
            <a:ext cx="1681200" cy="6774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6" name="Google Shape;116;p1"/>
          <p:cNvSpPr/>
          <p:nvPr/>
        </p:nvSpPr>
        <p:spPr>
          <a:xfrm rot="610">
            <a:off x="8646050" y="3345575"/>
            <a:ext cx="1692000" cy="6432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7" name="Google Shape;117;p1"/>
          <p:cNvSpPr/>
          <p:nvPr/>
        </p:nvSpPr>
        <p:spPr>
          <a:xfrm rot="620">
            <a:off x="8674625" y="3975800"/>
            <a:ext cx="1663500" cy="6774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8" name="Google Shape;118;p1"/>
          <p:cNvSpPr/>
          <p:nvPr/>
        </p:nvSpPr>
        <p:spPr>
          <a:xfrm rot="606">
            <a:off x="8692050" y="4659125"/>
            <a:ext cx="1703100" cy="6549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9" name="Google Shape;119;p1"/>
          <p:cNvSpPr/>
          <p:nvPr/>
        </p:nvSpPr>
        <p:spPr>
          <a:xfrm rot="613">
            <a:off x="8714000" y="5310275"/>
            <a:ext cx="1681200" cy="6432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0" name="Google Shape;120;p1"/>
          <p:cNvSpPr/>
          <p:nvPr/>
        </p:nvSpPr>
        <p:spPr>
          <a:xfrm rot="624">
            <a:off x="8743325" y="5953775"/>
            <a:ext cx="1651800" cy="6774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1" name="Google Shape;121;p1"/>
          <p:cNvSpPr/>
          <p:nvPr/>
        </p:nvSpPr>
        <p:spPr>
          <a:xfrm rot="616">
            <a:off x="8769675" y="6642725"/>
            <a:ext cx="1673100" cy="6330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2" name="Google Shape;122;p1"/>
          <p:cNvSpPr/>
          <p:nvPr/>
        </p:nvSpPr>
        <p:spPr>
          <a:xfrm rot="627">
            <a:off x="8799125" y="7248425"/>
            <a:ext cx="1643700" cy="6774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3" name="Google Shape;123;p1"/>
          <p:cNvSpPr/>
          <p:nvPr/>
        </p:nvSpPr>
        <p:spPr>
          <a:xfrm rot="606">
            <a:off x="8806325" y="7921025"/>
            <a:ext cx="1703100" cy="6330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4" name="Google Shape;124;p1"/>
          <p:cNvSpPr/>
          <p:nvPr/>
        </p:nvSpPr>
        <p:spPr>
          <a:xfrm rot="439">
            <a:off x="5659850" y="4878175"/>
            <a:ext cx="2348400" cy="6774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5" name="Google Shape;125;p1"/>
          <p:cNvSpPr/>
          <p:nvPr/>
        </p:nvSpPr>
        <p:spPr>
          <a:xfrm rot="453">
            <a:off x="5694950" y="4222675"/>
            <a:ext cx="2278200" cy="6774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6" name="Google Shape;126;p1"/>
          <p:cNvSpPr/>
          <p:nvPr/>
        </p:nvSpPr>
        <p:spPr>
          <a:xfrm rot="445">
            <a:off x="3362525" y="4244875"/>
            <a:ext cx="2319900" cy="6330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"/>
          <p:cNvSpPr/>
          <p:nvPr/>
        </p:nvSpPr>
        <p:spPr>
          <a:xfrm rot="461">
            <a:off x="3447275" y="4878175"/>
            <a:ext cx="2235300" cy="6774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"/>
          <p:cNvSpPr/>
          <p:nvPr/>
        </p:nvSpPr>
        <p:spPr>
          <a:xfrm rot="853">
            <a:off x="3362525" y="3777200"/>
            <a:ext cx="1209000" cy="4674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" name="Google Shape;129;p1"/>
          <p:cNvSpPr/>
          <p:nvPr/>
        </p:nvSpPr>
        <p:spPr>
          <a:xfrm rot="814">
            <a:off x="3304650" y="3310425"/>
            <a:ext cx="1266900" cy="4674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0" name="Google Shape;130;p1"/>
          <p:cNvSpPr/>
          <p:nvPr/>
        </p:nvSpPr>
        <p:spPr>
          <a:xfrm rot="796">
            <a:off x="3276075" y="2889500"/>
            <a:ext cx="1295400" cy="4206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1" name="Google Shape;131;p1"/>
          <p:cNvSpPr/>
          <p:nvPr/>
        </p:nvSpPr>
        <p:spPr>
          <a:xfrm rot="779">
            <a:off x="3247500" y="2468575"/>
            <a:ext cx="1323900" cy="4206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2" name="Google Shape;132;p1"/>
          <p:cNvSpPr/>
          <p:nvPr/>
        </p:nvSpPr>
        <p:spPr>
          <a:xfrm>
            <a:off x="4571400" y="2468425"/>
            <a:ext cx="348900" cy="17763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1"/>
          <p:cNvSpPr/>
          <p:nvPr/>
        </p:nvSpPr>
        <p:spPr>
          <a:xfrm>
            <a:off x="4920300" y="2468425"/>
            <a:ext cx="348900" cy="17763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"/>
          <p:cNvSpPr/>
          <p:nvPr/>
        </p:nvSpPr>
        <p:spPr>
          <a:xfrm>
            <a:off x="5269750" y="2468425"/>
            <a:ext cx="348900" cy="17763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5" name="Google Shape;135;p1"/>
          <p:cNvSpPr/>
          <p:nvPr/>
        </p:nvSpPr>
        <p:spPr>
          <a:xfrm rot="814">
            <a:off x="6666450" y="2455125"/>
            <a:ext cx="1266900" cy="4674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"/>
          <p:cNvSpPr/>
          <p:nvPr/>
        </p:nvSpPr>
        <p:spPr>
          <a:xfrm rot="814">
            <a:off x="6666450" y="2922825"/>
            <a:ext cx="1266900" cy="4302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7" name="Google Shape;137;p1"/>
          <p:cNvSpPr/>
          <p:nvPr/>
        </p:nvSpPr>
        <p:spPr>
          <a:xfrm rot="828">
            <a:off x="6666450" y="3357500"/>
            <a:ext cx="1245600" cy="4302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8" name="Google Shape;138;p1"/>
          <p:cNvSpPr/>
          <p:nvPr/>
        </p:nvSpPr>
        <p:spPr>
          <a:xfrm rot="796">
            <a:off x="6639400" y="3777200"/>
            <a:ext cx="1295400" cy="4674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9" name="Google Shape;139;p1"/>
          <p:cNvSpPr/>
          <p:nvPr/>
        </p:nvSpPr>
        <p:spPr>
          <a:xfrm>
            <a:off x="3489142" y="5558550"/>
            <a:ext cx="776400" cy="2112300"/>
          </a:xfrm>
          <a:prstGeom prst="rect">
            <a:avLst/>
          </a:prstGeom>
          <a:solidFill>
            <a:srgbClr val="2FF804">
              <a:alpha val="600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1"/>
          <p:cNvSpPr/>
          <p:nvPr/>
        </p:nvSpPr>
        <p:spPr>
          <a:xfrm>
            <a:off x="2086613" y="27563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1"/>
          <p:cNvSpPr/>
          <p:nvPr/>
        </p:nvSpPr>
        <p:spPr>
          <a:xfrm>
            <a:off x="2111463" y="692150"/>
            <a:ext cx="281100" cy="281100"/>
          </a:xfrm>
          <a:prstGeom prst="ellipse">
            <a:avLst/>
          </a:prstGeom>
          <a:solidFill>
            <a:srgbClr val="C30ED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1"/>
          <p:cNvSpPr/>
          <p:nvPr/>
        </p:nvSpPr>
        <p:spPr>
          <a:xfrm>
            <a:off x="2135850" y="1344063"/>
            <a:ext cx="281100" cy="281100"/>
          </a:xfrm>
          <a:prstGeom prst="ellipse">
            <a:avLst/>
          </a:prstGeom>
          <a:solidFill>
            <a:srgbClr val="C30ED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1"/>
          <p:cNvSpPr/>
          <p:nvPr/>
        </p:nvSpPr>
        <p:spPr>
          <a:xfrm>
            <a:off x="2222038" y="2024238"/>
            <a:ext cx="281100" cy="281100"/>
          </a:xfrm>
          <a:prstGeom prst="ellipse">
            <a:avLst/>
          </a:prstGeom>
          <a:solidFill>
            <a:srgbClr val="C30ED7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"/>
          <p:cNvSpPr/>
          <p:nvPr/>
        </p:nvSpPr>
        <p:spPr>
          <a:xfrm>
            <a:off x="2322463" y="2646500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2353675" y="3327725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"/>
          <p:cNvSpPr/>
          <p:nvPr/>
        </p:nvSpPr>
        <p:spPr>
          <a:xfrm>
            <a:off x="2410463" y="3995738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"/>
          <p:cNvSpPr/>
          <p:nvPr/>
        </p:nvSpPr>
        <p:spPr>
          <a:xfrm>
            <a:off x="2505675" y="4634988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1"/>
          <p:cNvSpPr/>
          <p:nvPr/>
        </p:nvSpPr>
        <p:spPr>
          <a:xfrm>
            <a:off x="2484025" y="5331375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1"/>
          <p:cNvSpPr/>
          <p:nvPr/>
        </p:nvSpPr>
        <p:spPr>
          <a:xfrm>
            <a:off x="2553063" y="5955600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1"/>
          <p:cNvSpPr/>
          <p:nvPr/>
        </p:nvSpPr>
        <p:spPr>
          <a:xfrm>
            <a:off x="2551825" y="6592513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"/>
          <p:cNvSpPr/>
          <p:nvPr/>
        </p:nvSpPr>
        <p:spPr>
          <a:xfrm>
            <a:off x="2695375" y="7314463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1"/>
          <p:cNvSpPr/>
          <p:nvPr/>
        </p:nvSpPr>
        <p:spPr>
          <a:xfrm>
            <a:off x="8477525" y="435675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"/>
          <p:cNvSpPr/>
          <p:nvPr/>
        </p:nvSpPr>
        <p:spPr>
          <a:xfrm>
            <a:off x="8488400" y="1091313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"/>
          <p:cNvSpPr txBox="1"/>
          <p:nvPr/>
        </p:nvSpPr>
        <p:spPr>
          <a:xfrm>
            <a:off x="8421725" y="376125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68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5" name="Google Shape;155;p1"/>
          <p:cNvSpPr txBox="1"/>
          <p:nvPr/>
        </p:nvSpPr>
        <p:spPr>
          <a:xfrm>
            <a:off x="8432600" y="1031763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67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6" name="Google Shape;156;p1"/>
          <p:cNvSpPr/>
          <p:nvPr/>
        </p:nvSpPr>
        <p:spPr>
          <a:xfrm>
            <a:off x="8498900" y="1711225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1"/>
          <p:cNvSpPr txBox="1"/>
          <p:nvPr/>
        </p:nvSpPr>
        <p:spPr>
          <a:xfrm>
            <a:off x="8443100" y="1651675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66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8549975" y="2389563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8494175" y="2330013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65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8573825" y="3083800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 txBox="1"/>
          <p:nvPr/>
        </p:nvSpPr>
        <p:spPr>
          <a:xfrm>
            <a:off x="8518025" y="302425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64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8549975" y="3701350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 txBox="1"/>
          <p:nvPr/>
        </p:nvSpPr>
        <p:spPr>
          <a:xfrm>
            <a:off x="8494175" y="36418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63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8573825" y="4364300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8518025" y="430475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62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8602400" y="4996000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 txBox="1"/>
          <p:nvPr/>
        </p:nvSpPr>
        <p:spPr>
          <a:xfrm>
            <a:off x="8546600" y="493645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61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8629625" y="5656900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/>
        </p:nvSpPr>
        <p:spPr>
          <a:xfrm>
            <a:off x="8573825" y="559735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60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0" name="Google Shape;170;p1"/>
          <p:cNvSpPr/>
          <p:nvPr/>
        </p:nvSpPr>
        <p:spPr>
          <a:xfrm>
            <a:off x="8658200" y="6317800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 txBox="1"/>
          <p:nvPr/>
        </p:nvSpPr>
        <p:spPr>
          <a:xfrm>
            <a:off x="8602400" y="625825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59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2" name="Google Shape;172;p1"/>
          <p:cNvSpPr/>
          <p:nvPr/>
        </p:nvSpPr>
        <p:spPr>
          <a:xfrm>
            <a:off x="8714000" y="6978700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8658200" y="691915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4" name="Google Shape;174;p1"/>
          <p:cNvSpPr/>
          <p:nvPr/>
        </p:nvSpPr>
        <p:spPr>
          <a:xfrm>
            <a:off x="8747325" y="7612450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"/>
          <p:cNvSpPr txBox="1"/>
          <p:nvPr/>
        </p:nvSpPr>
        <p:spPr>
          <a:xfrm>
            <a:off x="8691525" y="755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</a:t>
            </a:r>
            <a:r>
              <a:rPr b="1" lang="es-MX">
                <a:solidFill>
                  <a:schemeClr val="lt1"/>
                </a:solidFill>
              </a:rPr>
              <a:t>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6" name="Google Shape;176;p1"/>
          <p:cNvSpPr/>
          <p:nvPr/>
        </p:nvSpPr>
        <p:spPr>
          <a:xfrm>
            <a:off x="8799125" y="8246200"/>
            <a:ext cx="281100" cy="281100"/>
          </a:xfrm>
          <a:prstGeom prst="ellipse">
            <a:avLst/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"/>
          <p:cNvSpPr txBox="1"/>
          <p:nvPr/>
        </p:nvSpPr>
        <p:spPr>
          <a:xfrm>
            <a:off x="8743325" y="818665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</a:t>
            </a:r>
            <a:r>
              <a:rPr b="1" lang="es-MX">
                <a:solidFill>
                  <a:schemeClr val="lt1"/>
                </a:solidFill>
              </a:rPr>
              <a:t>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78" name="Google Shape;178;p1"/>
          <p:cNvSpPr/>
          <p:nvPr/>
        </p:nvSpPr>
        <p:spPr>
          <a:xfrm>
            <a:off x="7567475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1"/>
          <p:cNvSpPr txBox="1"/>
          <p:nvPr/>
        </p:nvSpPr>
        <p:spPr>
          <a:xfrm>
            <a:off x="7515150" y="1992325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0" name="Google Shape;180;p1"/>
          <p:cNvSpPr txBox="1"/>
          <p:nvPr/>
        </p:nvSpPr>
        <p:spPr>
          <a:xfrm>
            <a:off x="7511675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1" name="Google Shape;181;p1"/>
          <p:cNvSpPr/>
          <p:nvPr/>
        </p:nvSpPr>
        <p:spPr>
          <a:xfrm>
            <a:off x="7148088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"/>
          <p:cNvSpPr txBox="1"/>
          <p:nvPr/>
        </p:nvSpPr>
        <p:spPr>
          <a:xfrm>
            <a:off x="7092288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3" name="Google Shape;183;p1"/>
          <p:cNvSpPr/>
          <p:nvPr/>
        </p:nvSpPr>
        <p:spPr>
          <a:xfrm>
            <a:off x="6760050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"/>
          <p:cNvSpPr txBox="1"/>
          <p:nvPr/>
        </p:nvSpPr>
        <p:spPr>
          <a:xfrm>
            <a:off x="6704250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5" name="Google Shape;185;p1"/>
          <p:cNvSpPr/>
          <p:nvPr/>
        </p:nvSpPr>
        <p:spPr>
          <a:xfrm>
            <a:off x="6404463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 txBox="1"/>
          <p:nvPr/>
        </p:nvSpPr>
        <p:spPr>
          <a:xfrm>
            <a:off x="6348663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7" name="Google Shape;187;p1"/>
          <p:cNvSpPr/>
          <p:nvPr/>
        </p:nvSpPr>
        <p:spPr>
          <a:xfrm>
            <a:off x="6045538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"/>
          <p:cNvSpPr txBox="1"/>
          <p:nvPr/>
        </p:nvSpPr>
        <p:spPr>
          <a:xfrm>
            <a:off x="5989738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9" name="Google Shape;189;p1"/>
          <p:cNvSpPr/>
          <p:nvPr/>
        </p:nvSpPr>
        <p:spPr>
          <a:xfrm>
            <a:off x="5718800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"/>
          <p:cNvSpPr txBox="1"/>
          <p:nvPr/>
        </p:nvSpPr>
        <p:spPr>
          <a:xfrm>
            <a:off x="5663000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50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5371863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"/>
          <p:cNvSpPr txBox="1"/>
          <p:nvPr/>
        </p:nvSpPr>
        <p:spPr>
          <a:xfrm>
            <a:off x="5316063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49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3" name="Google Shape;193;p1"/>
          <p:cNvSpPr/>
          <p:nvPr/>
        </p:nvSpPr>
        <p:spPr>
          <a:xfrm>
            <a:off x="5065050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1"/>
          <p:cNvSpPr txBox="1"/>
          <p:nvPr/>
        </p:nvSpPr>
        <p:spPr>
          <a:xfrm>
            <a:off x="5009250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5" name="Google Shape;195;p1"/>
          <p:cNvSpPr/>
          <p:nvPr/>
        </p:nvSpPr>
        <p:spPr>
          <a:xfrm>
            <a:off x="4648000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p1"/>
          <p:cNvSpPr txBox="1"/>
          <p:nvPr/>
        </p:nvSpPr>
        <p:spPr>
          <a:xfrm>
            <a:off x="4592200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7" name="Google Shape;197;p1"/>
          <p:cNvSpPr/>
          <p:nvPr/>
        </p:nvSpPr>
        <p:spPr>
          <a:xfrm>
            <a:off x="4302438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"/>
          <p:cNvSpPr txBox="1"/>
          <p:nvPr/>
        </p:nvSpPr>
        <p:spPr>
          <a:xfrm>
            <a:off x="4246638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99" name="Google Shape;199;p1"/>
          <p:cNvSpPr/>
          <p:nvPr/>
        </p:nvSpPr>
        <p:spPr>
          <a:xfrm>
            <a:off x="3947988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"/>
          <p:cNvSpPr txBox="1"/>
          <p:nvPr/>
        </p:nvSpPr>
        <p:spPr>
          <a:xfrm>
            <a:off x="3892188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</a:t>
            </a:r>
            <a:r>
              <a:rPr b="1" lang="es-MX">
                <a:solidFill>
                  <a:schemeClr val="lt1"/>
                </a:solidFill>
              </a:rPr>
              <a:t>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1" name="Google Shape;201;p1"/>
          <p:cNvSpPr/>
          <p:nvPr/>
        </p:nvSpPr>
        <p:spPr>
          <a:xfrm>
            <a:off x="3610313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"/>
          <p:cNvSpPr txBox="1"/>
          <p:nvPr/>
        </p:nvSpPr>
        <p:spPr>
          <a:xfrm>
            <a:off x="3554513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3" name="Google Shape;203;p1"/>
          <p:cNvSpPr/>
          <p:nvPr/>
        </p:nvSpPr>
        <p:spPr>
          <a:xfrm>
            <a:off x="3286338" y="139245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"/>
          <p:cNvSpPr txBox="1"/>
          <p:nvPr/>
        </p:nvSpPr>
        <p:spPr>
          <a:xfrm>
            <a:off x="3230538" y="13329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5" name="Google Shape;205;p1"/>
          <p:cNvSpPr/>
          <p:nvPr/>
        </p:nvSpPr>
        <p:spPr>
          <a:xfrm>
            <a:off x="3225713" y="2381138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1"/>
          <p:cNvSpPr txBox="1"/>
          <p:nvPr/>
        </p:nvSpPr>
        <p:spPr>
          <a:xfrm>
            <a:off x="3169913" y="2321588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7" name="Google Shape;207;p1"/>
          <p:cNvSpPr/>
          <p:nvPr/>
        </p:nvSpPr>
        <p:spPr>
          <a:xfrm>
            <a:off x="3201863" y="2818575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"/>
          <p:cNvSpPr txBox="1"/>
          <p:nvPr/>
        </p:nvSpPr>
        <p:spPr>
          <a:xfrm>
            <a:off x="3146063" y="2759025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09" name="Google Shape;209;p1"/>
          <p:cNvSpPr/>
          <p:nvPr/>
        </p:nvSpPr>
        <p:spPr>
          <a:xfrm>
            <a:off x="3225713" y="3297800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"/>
          <p:cNvSpPr txBox="1"/>
          <p:nvPr/>
        </p:nvSpPr>
        <p:spPr>
          <a:xfrm>
            <a:off x="3169913" y="323825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30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1" name="Google Shape;211;p1"/>
          <p:cNvSpPr/>
          <p:nvPr/>
        </p:nvSpPr>
        <p:spPr>
          <a:xfrm>
            <a:off x="3290388" y="3771263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1"/>
          <p:cNvSpPr txBox="1"/>
          <p:nvPr/>
        </p:nvSpPr>
        <p:spPr>
          <a:xfrm>
            <a:off x="3234588" y="3711713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29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3" name="Google Shape;213;p1"/>
          <p:cNvSpPr/>
          <p:nvPr/>
        </p:nvSpPr>
        <p:spPr>
          <a:xfrm>
            <a:off x="4624800" y="2452063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Google Shape;214;p1"/>
          <p:cNvSpPr txBox="1"/>
          <p:nvPr/>
        </p:nvSpPr>
        <p:spPr>
          <a:xfrm>
            <a:off x="4569000" y="2392513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5" name="Google Shape;215;p1"/>
          <p:cNvSpPr/>
          <p:nvPr/>
        </p:nvSpPr>
        <p:spPr>
          <a:xfrm>
            <a:off x="4973988" y="2452063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1"/>
          <p:cNvSpPr txBox="1"/>
          <p:nvPr/>
        </p:nvSpPr>
        <p:spPr>
          <a:xfrm>
            <a:off x="4918188" y="2392513"/>
            <a:ext cx="440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34-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7" name="Google Shape;217;p1"/>
          <p:cNvSpPr/>
          <p:nvPr/>
        </p:nvSpPr>
        <p:spPr>
          <a:xfrm>
            <a:off x="5324338" y="2452063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5268538" y="2392513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19" name="Google Shape;219;p1"/>
          <p:cNvSpPr/>
          <p:nvPr/>
        </p:nvSpPr>
        <p:spPr>
          <a:xfrm>
            <a:off x="5663250" y="2452063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1"/>
          <p:cNvSpPr txBox="1"/>
          <p:nvPr/>
        </p:nvSpPr>
        <p:spPr>
          <a:xfrm>
            <a:off x="5607450" y="2392513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1" name="Google Shape;221;p1"/>
          <p:cNvSpPr/>
          <p:nvPr/>
        </p:nvSpPr>
        <p:spPr>
          <a:xfrm>
            <a:off x="6023300" y="2452063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"/>
          <p:cNvSpPr txBox="1"/>
          <p:nvPr/>
        </p:nvSpPr>
        <p:spPr>
          <a:xfrm>
            <a:off x="5967500" y="2392513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3" name="Google Shape;223;p1"/>
          <p:cNvSpPr/>
          <p:nvPr/>
        </p:nvSpPr>
        <p:spPr>
          <a:xfrm>
            <a:off x="6368388" y="2440688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4" name="Google Shape;224;p1"/>
          <p:cNvSpPr txBox="1"/>
          <p:nvPr/>
        </p:nvSpPr>
        <p:spPr>
          <a:xfrm>
            <a:off x="6312588" y="2381138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5" name="Google Shape;225;p1"/>
          <p:cNvSpPr/>
          <p:nvPr/>
        </p:nvSpPr>
        <p:spPr>
          <a:xfrm>
            <a:off x="7667488" y="2655438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"/>
          <p:cNvSpPr txBox="1"/>
          <p:nvPr/>
        </p:nvSpPr>
        <p:spPr>
          <a:xfrm>
            <a:off x="7611688" y="2595888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39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7" name="Google Shape;227;p1"/>
          <p:cNvSpPr/>
          <p:nvPr/>
        </p:nvSpPr>
        <p:spPr>
          <a:xfrm>
            <a:off x="7667488" y="3083788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1"/>
          <p:cNvSpPr txBox="1"/>
          <p:nvPr/>
        </p:nvSpPr>
        <p:spPr>
          <a:xfrm>
            <a:off x="7611688" y="3024238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40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29" name="Google Shape;229;p1"/>
          <p:cNvSpPr/>
          <p:nvPr/>
        </p:nvSpPr>
        <p:spPr>
          <a:xfrm>
            <a:off x="7667488" y="3494725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"/>
          <p:cNvSpPr txBox="1"/>
          <p:nvPr/>
        </p:nvSpPr>
        <p:spPr>
          <a:xfrm>
            <a:off x="7611688" y="3435175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1" name="Google Shape;231;p1"/>
          <p:cNvSpPr/>
          <p:nvPr/>
        </p:nvSpPr>
        <p:spPr>
          <a:xfrm>
            <a:off x="7682413" y="3942875"/>
            <a:ext cx="281100" cy="281100"/>
          </a:xfrm>
          <a:prstGeom prst="ellipse">
            <a:avLst/>
          </a:prstGeom>
          <a:solidFill>
            <a:srgbClr val="8000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"/>
          <p:cNvSpPr txBox="1"/>
          <p:nvPr/>
        </p:nvSpPr>
        <p:spPr>
          <a:xfrm>
            <a:off x="7626613" y="3883325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33" name="Google Shape;233;p1"/>
          <p:cNvSpPr/>
          <p:nvPr/>
        </p:nvSpPr>
        <p:spPr>
          <a:xfrm>
            <a:off x="3447275" y="5268163"/>
            <a:ext cx="281100" cy="281100"/>
          </a:xfrm>
          <a:prstGeom prst="ellipse">
            <a:avLst/>
          </a:prstGeom>
          <a:solidFill>
            <a:srgbClr val="00FFC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"/>
          <p:cNvSpPr/>
          <p:nvPr/>
        </p:nvSpPr>
        <p:spPr>
          <a:xfrm>
            <a:off x="3387875" y="4594100"/>
            <a:ext cx="281100" cy="281100"/>
          </a:xfrm>
          <a:prstGeom prst="ellipse">
            <a:avLst/>
          </a:prstGeom>
          <a:solidFill>
            <a:srgbClr val="00FFC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"/>
          <p:cNvSpPr txBox="1"/>
          <p:nvPr/>
        </p:nvSpPr>
        <p:spPr>
          <a:xfrm>
            <a:off x="3340863" y="45183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/>
              <a:t>26</a:t>
            </a:r>
            <a:endParaRPr b="1"/>
          </a:p>
        </p:txBody>
      </p:sp>
      <p:sp>
        <p:nvSpPr>
          <p:cNvPr id="236" name="Google Shape;236;p1"/>
          <p:cNvSpPr txBox="1"/>
          <p:nvPr/>
        </p:nvSpPr>
        <p:spPr>
          <a:xfrm>
            <a:off x="3387863" y="52086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/>
              <a:t>25</a:t>
            </a:r>
            <a:endParaRPr b="1"/>
          </a:p>
        </p:txBody>
      </p:sp>
      <p:sp>
        <p:nvSpPr>
          <p:cNvPr id="237" name="Google Shape;237;p1"/>
          <p:cNvSpPr/>
          <p:nvPr/>
        </p:nvSpPr>
        <p:spPr>
          <a:xfrm>
            <a:off x="4040700" y="7418225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"/>
          <p:cNvSpPr/>
          <p:nvPr/>
        </p:nvSpPr>
        <p:spPr>
          <a:xfrm>
            <a:off x="4605300" y="7389650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"/>
          <p:cNvSpPr/>
          <p:nvPr/>
        </p:nvSpPr>
        <p:spPr>
          <a:xfrm>
            <a:off x="5088900" y="7389650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"/>
          <p:cNvSpPr/>
          <p:nvPr/>
        </p:nvSpPr>
        <p:spPr>
          <a:xfrm>
            <a:off x="5619200" y="7389650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"/>
          <p:cNvSpPr/>
          <p:nvPr/>
        </p:nvSpPr>
        <p:spPr>
          <a:xfrm>
            <a:off x="6137100" y="7389650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"/>
          <p:cNvSpPr/>
          <p:nvPr/>
        </p:nvSpPr>
        <p:spPr>
          <a:xfrm>
            <a:off x="6648413" y="7389650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"/>
          <p:cNvSpPr/>
          <p:nvPr/>
        </p:nvSpPr>
        <p:spPr>
          <a:xfrm>
            <a:off x="7183250" y="7389650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"/>
          <p:cNvSpPr/>
          <p:nvPr/>
        </p:nvSpPr>
        <p:spPr>
          <a:xfrm>
            <a:off x="7759050" y="7389650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"/>
          <p:cNvSpPr txBox="1"/>
          <p:nvPr/>
        </p:nvSpPr>
        <p:spPr>
          <a:xfrm>
            <a:off x="7718075" y="73301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24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6" name="Google Shape;246;p1"/>
          <p:cNvSpPr txBox="1"/>
          <p:nvPr/>
        </p:nvSpPr>
        <p:spPr>
          <a:xfrm>
            <a:off x="7124088" y="73301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23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7" name="Google Shape;247;p1"/>
          <p:cNvSpPr txBox="1"/>
          <p:nvPr/>
        </p:nvSpPr>
        <p:spPr>
          <a:xfrm>
            <a:off x="6609463" y="73301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22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8" name="Google Shape;248;p1"/>
          <p:cNvSpPr txBox="1"/>
          <p:nvPr/>
        </p:nvSpPr>
        <p:spPr>
          <a:xfrm>
            <a:off x="6082038" y="73301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21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49" name="Google Shape;249;p1"/>
          <p:cNvSpPr txBox="1"/>
          <p:nvPr/>
        </p:nvSpPr>
        <p:spPr>
          <a:xfrm>
            <a:off x="5572488" y="73301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20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0" name="Google Shape;250;p1"/>
          <p:cNvSpPr txBox="1"/>
          <p:nvPr/>
        </p:nvSpPr>
        <p:spPr>
          <a:xfrm>
            <a:off x="5032588" y="733010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19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1" name="Google Shape;251;p1"/>
          <p:cNvSpPr txBox="1"/>
          <p:nvPr/>
        </p:nvSpPr>
        <p:spPr>
          <a:xfrm>
            <a:off x="4551225" y="731935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2" name="Google Shape;252;p1"/>
          <p:cNvSpPr txBox="1"/>
          <p:nvPr/>
        </p:nvSpPr>
        <p:spPr>
          <a:xfrm>
            <a:off x="3983150" y="7358675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3" name="Google Shape;253;p1"/>
          <p:cNvSpPr txBox="1"/>
          <p:nvPr/>
        </p:nvSpPr>
        <p:spPr>
          <a:xfrm>
            <a:off x="2111063" y="-14175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4" name="Google Shape;254;p1"/>
          <p:cNvSpPr txBox="1"/>
          <p:nvPr/>
        </p:nvSpPr>
        <p:spPr>
          <a:xfrm>
            <a:off x="2085363" y="635175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5" name="Google Shape;255;p1"/>
          <p:cNvSpPr txBox="1"/>
          <p:nvPr/>
        </p:nvSpPr>
        <p:spPr>
          <a:xfrm>
            <a:off x="2149250" y="1265788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6" name="Google Shape;256;p1"/>
          <p:cNvSpPr txBox="1"/>
          <p:nvPr/>
        </p:nvSpPr>
        <p:spPr>
          <a:xfrm>
            <a:off x="2223688" y="1956150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7" name="Google Shape;257;p1"/>
          <p:cNvSpPr txBox="1"/>
          <p:nvPr/>
        </p:nvSpPr>
        <p:spPr>
          <a:xfrm>
            <a:off x="2298788" y="2586938"/>
            <a:ext cx="440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8" name="Google Shape;258;p1"/>
          <p:cNvSpPr txBox="1"/>
          <p:nvPr/>
        </p:nvSpPr>
        <p:spPr>
          <a:xfrm>
            <a:off x="2353675" y="3271500"/>
            <a:ext cx="2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59" name="Google Shape;259;p1"/>
          <p:cNvSpPr txBox="1"/>
          <p:nvPr/>
        </p:nvSpPr>
        <p:spPr>
          <a:xfrm>
            <a:off x="2430975" y="3913775"/>
            <a:ext cx="2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7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0" name="Google Shape;260;p1"/>
          <p:cNvSpPr txBox="1"/>
          <p:nvPr/>
        </p:nvSpPr>
        <p:spPr>
          <a:xfrm>
            <a:off x="2505675" y="4618925"/>
            <a:ext cx="2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8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1" name="Google Shape;261;p1"/>
          <p:cNvSpPr txBox="1"/>
          <p:nvPr/>
        </p:nvSpPr>
        <p:spPr>
          <a:xfrm>
            <a:off x="2507850" y="5256550"/>
            <a:ext cx="281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9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2" name="Google Shape;262;p1"/>
          <p:cNvSpPr txBox="1"/>
          <p:nvPr/>
        </p:nvSpPr>
        <p:spPr>
          <a:xfrm>
            <a:off x="2488238" y="5894175"/>
            <a:ext cx="4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10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3" name="Google Shape;263;p1"/>
          <p:cNvSpPr txBox="1"/>
          <p:nvPr/>
        </p:nvSpPr>
        <p:spPr>
          <a:xfrm>
            <a:off x="2500250" y="6573388"/>
            <a:ext cx="4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11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4" name="Google Shape;264;p1"/>
          <p:cNvSpPr txBox="1"/>
          <p:nvPr/>
        </p:nvSpPr>
        <p:spPr>
          <a:xfrm>
            <a:off x="2675425" y="7241675"/>
            <a:ext cx="4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12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5" name="Google Shape;265;p1"/>
          <p:cNvSpPr txBox="1"/>
          <p:nvPr/>
        </p:nvSpPr>
        <p:spPr>
          <a:xfrm>
            <a:off x="2639863" y="7859450"/>
            <a:ext cx="4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13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6" name="Google Shape;266;p1"/>
          <p:cNvSpPr txBox="1"/>
          <p:nvPr/>
        </p:nvSpPr>
        <p:spPr>
          <a:xfrm>
            <a:off x="2655763" y="8523513"/>
            <a:ext cx="39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7" name="Google Shape;267;p1"/>
          <p:cNvSpPr txBox="1"/>
          <p:nvPr/>
        </p:nvSpPr>
        <p:spPr>
          <a:xfrm>
            <a:off x="3087138" y="9844088"/>
            <a:ext cx="4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16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8" name="Google Shape;268;p1"/>
          <p:cNvSpPr txBox="1"/>
          <p:nvPr/>
        </p:nvSpPr>
        <p:spPr>
          <a:xfrm>
            <a:off x="2774675" y="9184838"/>
            <a:ext cx="4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269" name="Google Shape;269;p1"/>
          <p:cNvSpPr/>
          <p:nvPr/>
        </p:nvSpPr>
        <p:spPr>
          <a:xfrm>
            <a:off x="5390500" y="3854400"/>
            <a:ext cx="1407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"/>
          <p:cNvSpPr/>
          <p:nvPr/>
        </p:nvSpPr>
        <p:spPr>
          <a:xfrm>
            <a:off x="5787450" y="3908250"/>
            <a:ext cx="1407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"/>
          <p:cNvSpPr txBox="1"/>
          <p:nvPr/>
        </p:nvSpPr>
        <p:spPr>
          <a:xfrm rot="779">
            <a:off x="1398201" y="7279050"/>
            <a:ext cx="1323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s-MX" sz="1800">
                <a:solidFill>
                  <a:schemeClr val="lt1"/>
                </a:solidFill>
              </a:rPr>
              <a:t>VENDIDA</a:t>
            </a:r>
            <a:endParaRPr b="1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1"/>
          <p:cNvSpPr txBox="1"/>
          <p:nvPr/>
        </p:nvSpPr>
        <p:spPr>
          <a:xfrm rot="-5398706">
            <a:off x="3118775" y="6004580"/>
            <a:ext cx="1593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s-MX" sz="1200">
                <a:solidFill>
                  <a:schemeClr val="dk1"/>
                </a:solidFill>
              </a:rPr>
              <a:t>CASA MUESTRA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s-MX" sz="1200">
                <a:solidFill>
                  <a:schemeClr val="dk1"/>
                </a:solidFill>
              </a:rPr>
              <a:t>PALIA PLUS</a:t>
            </a:r>
            <a:endParaRPr b="1" sz="12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s-MX" sz="1200">
                <a:solidFill>
                  <a:schemeClr val="dk1"/>
                </a:solidFill>
              </a:rPr>
              <a:t>$5,266,466.00</a:t>
            </a:r>
            <a:endParaRPr b="1" sz="1200">
              <a:solidFill>
                <a:schemeClr val="dk1"/>
              </a:solidFill>
            </a:endParaRPr>
          </a:p>
        </p:txBody>
      </p:sp>
      <p:sp>
        <p:nvSpPr>
          <p:cNvPr id="273" name="Google Shape;273;p1"/>
          <p:cNvSpPr/>
          <p:nvPr/>
        </p:nvSpPr>
        <p:spPr>
          <a:xfrm>
            <a:off x="5278063" y="2792725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"/>
          <p:cNvSpPr/>
          <p:nvPr/>
        </p:nvSpPr>
        <p:spPr>
          <a:xfrm>
            <a:off x="5622775" y="2792725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"/>
          <p:cNvSpPr/>
          <p:nvPr/>
        </p:nvSpPr>
        <p:spPr>
          <a:xfrm>
            <a:off x="7360800" y="4951725"/>
            <a:ext cx="328500" cy="2811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"/>
          <p:cNvSpPr/>
          <p:nvPr/>
        </p:nvSpPr>
        <p:spPr>
          <a:xfrm>
            <a:off x="7400275" y="4314000"/>
            <a:ext cx="328500" cy="2811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77" name="Google Shape;277;p1"/>
          <p:cNvSpPr/>
          <p:nvPr/>
        </p:nvSpPr>
        <p:spPr>
          <a:xfrm>
            <a:off x="5758613" y="4520050"/>
            <a:ext cx="328500" cy="2811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"/>
          <p:cNvSpPr/>
          <p:nvPr/>
        </p:nvSpPr>
        <p:spPr>
          <a:xfrm>
            <a:off x="5869213" y="5200563"/>
            <a:ext cx="328500" cy="2811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"/>
          <p:cNvSpPr/>
          <p:nvPr/>
        </p:nvSpPr>
        <p:spPr>
          <a:xfrm>
            <a:off x="3841838" y="5661150"/>
            <a:ext cx="3285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"/>
          <p:cNvSpPr/>
          <p:nvPr/>
        </p:nvSpPr>
        <p:spPr>
          <a:xfrm>
            <a:off x="4450175" y="5641500"/>
            <a:ext cx="3285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"/>
          <p:cNvSpPr/>
          <p:nvPr/>
        </p:nvSpPr>
        <p:spPr>
          <a:xfrm>
            <a:off x="4998313" y="5624675"/>
            <a:ext cx="3285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"/>
          <p:cNvSpPr/>
          <p:nvPr/>
        </p:nvSpPr>
        <p:spPr>
          <a:xfrm>
            <a:off x="5522188" y="5624675"/>
            <a:ext cx="3285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"/>
          <p:cNvSpPr/>
          <p:nvPr/>
        </p:nvSpPr>
        <p:spPr>
          <a:xfrm>
            <a:off x="5964088" y="5602538"/>
            <a:ext cx="3285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"/>
          <p:cNvSpPr/>
          <p:nvPr/>
        </p:nvSpPr>
        <p:spPr>
          <a:xfrm>
            <a:off x="6524613" y="5613550"/>
            <a:ext cx="3285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"/>
          <p:cNvSpPr/>
          <p:nvPr/>
        </p:nvSpPr>
        <p:spPr>
          <a:xfrm>
            <a:off x="7085113" y="5617588"/>
            <a:ext cx="3285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1"/>
          <p:cNvSpPr/>
          <p:nvPr/>
        </p:nvSpPr>
        <p:spPr>
          <a:xfrm>
            <a:off x="7651450" y="5617600"/>
            <a:ext cx="3285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"/>
          <p:cNvSpPr/>
          <p:nvPr/>
        </p:nvSpPr>
        <p:spPr>
          <a:xfrm>
            <a:off x="4375071" y="7311325"/>
            <a:ext cx="2172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1"/>
          <p:cNvSpPr/>
          <p:nvPr/>
        </p:nvSpPr>
        <p:spPr>
          <a:xfrm>
            <a:off x="3717449" y="7311325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"/>
          <p:cNvSpPr/>
          <p:nvPr/>
        </p:nvSpPr>
        <p:spPr>
          <a:xfrm>
            <a:off x="4864208" y="7285725"/>
            <a:ext cx="2172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1"/>
          <p:cNvSpPr/>
          <p:nvPr/>
        </p:nvSpPr>
        <p:spPr>
          <a:xfrm>
            <a:off x="5383583" y="7306475"/>
            <a:ext cx="2172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1"/>
          <p:cNvSpPr/>
          <p:nvPr/>
        </p:nvSpPr>
        <p:spPr>
          <a:xfrm>
            <a:off x="5910108" y="7311325"/>
            <a:ext cx="2172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1"/>
          <p:cNvSpPr/>
          <p:nvPr/>
        </p:nvSpPr>
        <p:spPr>
          <a:xfrm>
            <a:off x="6433183" y="7285700"/>
            <a:ext cx="2172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"/>
          <p:cNvSpPr/>
          <p:nvPr/>
        </p:nvSpPr>
        <p:spPr>
          <a:xfrm>
            <a:off x="6947796" y="7311325"/>
            <a:ext cx="2172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"/>
          <p:cNvSpPr/>
          <p:nvPr/>
        </p:nvSpPr>
        <p:spPr>
          <a:xfrm>
            <a:off x="7503096" y="7292325"/>
            <a:ext cx="2172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"/>
          <p:cNvSpPr/>
          <p:nvPr/>
        </p:nvSpPr>
        <p:spPr>
          <a:xfrm>
            <a:off x="5014850" y="95025"/>
            <a:ext cx="230700" cy="1524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1"/>
          <p:cNvSpPr/>
          <p:nvPr/>
        </p:nvSpPr>
        <p:spPr>
          <a:xfrm>
            <a:off x="5327063" y="95025"/>
            <a:ext cx="230700" cy="1524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"/>
          <p:cNvSpPr/>
          <p:nvPr/>
        </p:nvSpPr>
        <p:spPr>
          <a:xfrm>
            <a:off x="5673263" y="95025"/>
            <a:ext cx="230700" cy="1524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"/>
          <p:cNvSpPr/>
          <p:nvPr/>
        </p:nvSpPr>
        <p:spPr>
          <a:xfrm>
            <a:off x="6008163" y="95025"/>
            <a:ext cx="230700" cy="1524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"/>
          <p:cNvSpPr/>
          <p:nvPr/>
        </p:nvSpPr>
        <p:spPr>
          <a:xfrm>
            <a:off x="6394388" y="95025"/>
            <a:ext cx="230700" cy="1524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"/>
          <p:cNvSpPr/>
          <p:nvPr/>
        </p:nvSpPr>
        <p:spPr>
          <a:xfrm>
            <a:off x="775950" y="1022113"/>
            <a:ext cx="3285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"/>
          <p:cNvSpPr/>
          <p:nvPr/>
        </p:nvSpPr>
        <p:spPr>
          <a:xfrm>
            <a:off x="2006875" y="1000475"/>
            <a:ext cx="328500" cy="2811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"/>
          <p:cNvSpPr/>
          <p:nvPr/>
        </p:nvSpPr>
        <p:spPr>
          <a:xfrm>
            <a:off x="2793750" y="2997375"/>
            <a:ext cx="217200" cy="28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"/>
          <p:cNvSpPr/>
          <p:nvPr/>
        </p:nvSpPr>
        <p:spPr>
          <a:xfrm>
            <a:off x="5000450" y="1208000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"/>
          <p:cNvSpPr/>
          <p:nvPr/>
        </p:nvSpPr>
        <p:spPr>
          <a:xfrm>
            <a:off x="5370613" y="1208000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"/>
          <p:cNvSpPr/>
          <p:nvPr/>
        </p:nvSpPr>
        <p:spPr>
          <a:xfrm>
            <a:off x="5712975" y="1208000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"/>
          <p:cNvSpPr/>
          <p:nvPr/>
        </p:nvSpPr>
        <p:spPr>
          <a:xfrm>
            <a:off x="6022238" y="1208000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"/>
          <p:cNvSpPr/>
          <p:nvPr/>
        </p:nvSpPr>
        <p:spPr>
          <a:xfrm>
            <a:off x="6369188" y="1208000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"/>
          <p:cNvSpPr/>
          <p:nvPr/>
        </p:nvSpPr>
        <p:spPr>
          <a:xfrm>
            <a:off x="6755263" y="1196000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"/>
          <p:cNvSpPr/>
          <p:nvPr/>
        </p:nvSpPr>
        <p:spPr>
          <a:xfrm>
            <a:off x="7133475" y="1185288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"/>
          <p:cNvSpPr/>
          <p:nvPr/>
        </p:nvSpPr>
        <p:spPr>
          <a:xfrm>
            <a:off x="7498175" y="1188388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"/>
          <p:cNvSpPr/>
          <p:nvPr/>
        </p:nvSpPr>
        <p:spPr>
          <a:xfrm>
            <a:off x="6742688" y="95025"/>
            <a:ext cx="230700" cy="1524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"/>
          <p:cNvSpPr/>
          <p:nvPr/>
        </p:nvSpPr>
        <p:spPr>
          <a:xfrm>
            <a:off x="7061438" y="107963"/>
            <a:ext cx="230700" cy="1524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"/>
          <p:cNvSpPr/>
          <p:nvPr/>
        </p:nvSpPr>
        <p:spPr>
          <a:xfrm>
            <a:off x="7437938" y="146075"/>
            <a:ext cx="230700" cy="1524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1"/>
          <p:cNvSpPr/>
          <p:nvPr/>
        </p:nvSpPr>
        <p:spPr>
          <a:xfrm>
            <a:off x="716113" y="171525"/>
            <a:ext cx="3285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"/>
          <p:cNvSpPr/>
          <p:nvPr/>
        </p:nvSpPr>
        <p:spPr>
          <a:xfrm>
            <a:off x="2159263" y="347913"/>
            <a:ext cx="328500" cy="2811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"/>
          <p:cNvSpPr/>
          <p:nvPr/>
        </p:nvSpPr>
        <p:spPr>
          <a:xfrm>
            <a:off x="2846076" y="9252538"/>
            <a:ext cx="281100" cy="281100"/>
          </a:xfrm>
          <a:prstGeom prst="ellipse">
            <a:avLst/>
          </a:prstGeom>
          <a:solidFill>
            <a:srgbClr val="FF0096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1"/>
          <p:cNvSpPr txBox="1"/>
          <p:nvPr/>
        </p:nvSpPr>
        <p:spPr>
          <a:xfrm>
            <a:off x="2774675" y="9180675"/>
            <a:ext cx="42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>
                <a:solidFill>
                  <a:schemeClr val="lt1"/>
                </a:solidFill>
              </a:rPr>
              <a:t>15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18" name="Google Shape;318;p1"/>
          <p:cNvSpPr/>
          <p:nvPr/>
        </p:nvSpPr>
        <p:spPr>
          <a:xfrm>
            <a:off x="5999788" y="2803513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"/>
          <p:cNvSpPr/>
          <p:nvPr/>
        </p:nvSpPr>
        <p:spPr>
          <a:xfrm>
            <a:off x="6345475" y="2776613"/>
            <a:ext cx="281100" cy="177000"/>
          </a:xfrm>
          <a:prstGeom prst="rect">
            <a:avLst/>
          </a:prstGeom>
          <a:solidFill>
            <a:srgbClr val="BF9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1"/>
          <p:cNvSpPr/>
          <p:nvPr/>
        </p:nvSpPr>
        <p:spPr>
          <a:xfrm>
            <a:off x="6104463" y="3903588"/>
            <a:ext cx="1407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1"/>
          <p:cNvSpPr/>
          <p:nvPr/>
        </p:nvSpPr>
        <p:spPr>
          <a:xfrm>
            <a:off x="6462500" y="3837863"/>
            <a:ext cx="140700" cy="281100"/>
          </a:xfrm>
          <a:prstGeom prst="rect">
            <a:avLst/>
          </a:prstGeom>
          <a:solidFill>
            <a:srgbClr val="00D6F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1"/>
          <p:cNvSpPr/>
          <p:nvPr/>
        </p:nvSpPr>
        <p:spPr>
          <a:xfrm rot="-5399437">
            <a:off x="5244525" y="4623725"/>
            <a:ext cx="1830300" cy="3698700"/>
          </a:xfrm>
          <a:prstGeom prst="rect">
            <a:avLst/>
          </a:prstGeom>
          <a:solidFill>
            <a:srgbClr val="2A2A2A">
              <a:alpha val="674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3" name="Google Shape;323;p1"/>
          <p:cNvSpPr/>
          <p:nvPr/>
        </p:nvSpPr>
        <p:spPr>
          <a:xfrm>
            <a:off x="1260275" y="7236700"/>
            <a:ext cx="1673100" cy="6894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1"/>
          <p:cNvSpPr txBox="1"/>
          <p:nvPr/>
        </p:nvSpPr>
        <p:spPr>
          <a:xfrm rot="-5400000">
            <a:off x="4781815" y="513150"/>
            <a:ext cx="1400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s-MX" sz="900">
                <a:solidFill>
                  <a:schemeClr val="dk1"/>
                </a:solidFill>
              </a:rPr>
              <a:t>CASA MUESTRA</a:t>
            </a:r>
            <a:endParaRPr b="1" sz="900">
              <a:solidFill>
                <a:schemeClr val="dk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1" lang="es-MX" sz="900">
                <a:solidFill>
                  <a:schemeClr val="dk1"/>
                </a:solidFill>
              </a:rPr>
              <a:t>PUALA</a:t>
            </a:r>
            <a:endParaRPr b="1" sz="900">
              <a:solidFill>
                <a:schemeClr val="dk1"/>
              </a:solidFill>
            </a:endParaRPr>
          </a:p>
        </p:txBody>
      </p:sp>
      <p:sp>
        <p:nvSpPr>
          <p:cNvPr id="325" name="Google Shape;325;p1"/>
          <p:cNvSpPr/>
          <p:nvPr/>
        </p:nvSpPr>
        <p:spPr>
          <a:xfrm>
            <a:off x="711125" y="-23850"/>
            <a:ext cx="1775700" cy="7710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26" name="Google Shape;326;p1"/>
          <p:cNvSpPr/>
          <p:nvPr/>
        </p:nvSpPr>
        <p:spPr>
          <a:xfrm>
            <a:off x="5579875" y="2483075"/>
            <a:ext cx="365400" cy="17763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"/>
          <p:cNvSpPr/>
          <p:nvPr/>
        </p:nvSpPr>
        <p:spPr>
          <a:xfrm>
            <a:off x="6302450" y="2446200"/>
            <a:ext cx="365400" cy="1776300"/>
          </a:xfrm>
          <a:prstGeom prst="rect">
            <a:avLst/>
          </a:prstGeom>
          <a:solidFill>
            <a:srgbClr val="FF00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1"/>
          <p:cNvSpPr/>
          <p:nvPr/>
        </p:nvSpPr>
        <p:spPr>
          <a:xfrm>
            <a:off x="5966525" y="2483076"/>
            <a:ext cx="314700" cy="1719300"/>
          </a:xfrm>
          <a:prstGeom prst="rect">
            <a:avLst/>
          </a:prstGeom>
          <a:solidFill>
            <a:srgbClr val="FFFF00">
              <a:alpha val="525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2021-07-09T21:00:26Z</dcterms:created>
  <dc:creator>BILDAD AGEO MOO KOH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0x0101002932DFE83F4F5149890E0703BE4EB911</vt:lpwstr>
  </property>
</Properties>
</file>