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-978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A9FF-7F6E-456F-A202-43751B0A316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F639-47D4-4A4C-9469-35988E775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681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A9FF-7F6E-456F-A202-43751B0A316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F639-47D4-4A4C-9469-35988E775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053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A9FF-7F6E-456F-A202-43751B0A316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F639-47D4-4A4C-9469-35988E775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94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A9FF-7F6E-456F-A202-43751B0A316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F639-47D4-4A4C-9469-35988E775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02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A9FF-7F6E-456F-A202-43751B0A316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F639-47D4-4A4C-9469-35988E775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117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A9FF-7F6E-456F-A202-43751B0A316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F639-47D4-4A4C-9469-35988E775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41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A9FF-7F6E-456F-A202-43751B0A316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F639-47D4-4A4C-9469-35988E775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777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A9FF-7F6E-456F-A202-43751B0A316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F639-47D4-4A4C-9469-35988E775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194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A9FF-7F6E-456F-A202-43751B0A316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F639-47D4-4A4C-9469-35988E775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154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A9FF-7F6E-456F-A202-43751B0A316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F639-47D4-4A4C-9469-35988E775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776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A9FF-7F6E-456F-A202-43751B0A316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F639-47D4-4A4C-9469-35988E775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161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5A9FF-7F6E-456F-A202-43751B0A3160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7F639-47D4-4A4C-9469-35988E775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60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11" y="2470657"/>
            <a:ext cx="11446577" cy="191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531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dfgdfghf@fdfgdf.com</dc:creator>
  <cp:lastModifiedBy>dfgdfghf@fdfgdf.com</cp:lastModifiedBy>
  <cp:revision>1</cp:revision>
  <dcterms:created xsi:type="dcterms:W3CDTF">2023-01-10T16:34:23Z</dcterms:created>
  <dcterms:modified xsi:type="dcterms:W3CDTF">2023-01-10T16:34:47Z</dcterms:modified>
</cp:coreProperties>
</file>