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ppt/media/image1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.jpg" ContentType="image/jpg"/>
  <Override PartName="/ppt/media/image30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heme/theme.xml" ContentType="application/vnd.openxmlformats-officedocument.theme+xml"/>
</Types>
</file>

<file path=_rels/.rels><Relationships xmlns="http://schemas.openxmlformats.org/package/2006/relationships"><Relationship Id="dpId" Type="http://schemas.openxmlformats.org/package/2006/relationships/metadata/core-properties" Target="docProps/core.xml"/><Relationship Id="pId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sldMasterIdLst>
    <p:sldMasterId id="2147483648" r:id="msId"/>
  </p:sldMasterIdLst>
  <p:sldIdLst>
    <p:sldId id="256" r:id="sId1"/>
    <p:sldId id="257" r:id="sId2"/>
    <p:sldId id="258" r:id="sId3"/>
    <p:sldId id="259" r:id="sId4"/>
    <p:sldId id="260" r:id="sId5"/>
    <p:sldId id="261" r:id="sId6"/>
    <p:sldId id="262" r:id="sId7"/>
    <p:sldId id="263" r:id="sId8"/>
    <p:sldId id="264" r:id="sId9"/>
    <p:sldId id="265" r:id="sId10"/>
    <p:sldId id="266" r:id="sId11"/>
    <p:sldId id="267" r:id="sId12"/>
    <p:sldId id="268" r:id="sId13"/>
    <p:sldId id="269" r:id="sId14"/>
    <p:sldId id="270" r:id="sId15"/>
  </p:sldIdLst>
  <p:sldSz cx="9144000" cy="6858000"/>
  <p:notesSz cx="6858000" cy="9144000"/>
  <p:defaultTextStyle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/>
</file>

<file path=ppt/_rels/presentation.xml.rels><Relationships xmlns="http://schemas.openxmlformats.org/package/2006/relationships"><Relationship Id="propsId" Type="http://schemas.openxmlformats.org/officeDocument/2006/relationships/presProps" Target="presProps.xml"/><Relationship Id="msId" Type="http://schemas.openxmlformats.org/officeDocument/2006/relationships/slideMaster" Target="slideMasters/slideMaster.xml"/><Relationship Id="tId" Type="http://schemas.openxmlformats.org/officeDocument/2006/relationships/theme" Target="theme/theme.xml"/><Relationship Id="sId1" Type="http://schemas.openxmlformats.org/officeDocument/2006/relationships/slide" Target="slides/slide1.xml"/><Relationship Id="sId2" Type="http://schemas.openxmlformats.org/officeDocument/2006/relationships/slide" Target="slides/slide2.xml"/><Relationship Id="sId3" Type="http://schemas.openxmlformats.org/officeDocument/2006/relationships/slide" Target="slides/slide3.xml"/><Relationship Id="sId4" Type="http://schemas.openxmlformats.org/officeDocument/2006/relationships/slide" Target="slides/slide4.xml"/><Relationship Id="sId5" Type="http://schemas.openxmlformats.org/officeDocument/2006/relationships/slide" Target="slides/slide5.xml"/><Relationship Id="sId6" Type="http://schemas.openxmlformats.org/officeDocument/2006/relationships/slide" Target="slides/slide6.xml"/><Relationship Id="sId7" Type="http://schemas.openxmlformats.org/officeDocument/2006/relationships/slide" Target="slides/slide7.xml"/><Relationship Id="sId8" Type="http://schemas.openxmlformats.org/officeDocument/2006/relationships/slide" Target="slides/slide8.xml"/><Relationship Id="sId9" Type="http://schemas.openxmlformats.org/officeDocument/2006/relationships/slide" Target="slides/slide9.xml"/><Relationship Id="sId10" Type="http://schemas.openxmlformats.org/officeDocument/2006/relationships/slide" Target="slides/slide10.xml"/><Relationship Id="sId11" Type="http://schemas.openxmlformats.org/officeDocument/2006/relationships/slide" Target="slides/slide11.xml"/><Relationship Id="sId12" Type="http://schemas.openxmlformats.org/officeDocument/2006/relationships/slide" Target="slides/slide12.xml"/><Relationship Id="sId13" Type="http://schemas.openxmlformats.org/officeDocument/2006/relationships/slide" Target="slides/slide13.xml"/><Relationship Id="sId14" Type="http://schemas.openxmlformats.org/officeDocument/2006/relationships/slide" Target="slides/slide14.xml"/><Relationship Id="sId15" Type="http://schemas.openxmlformats.org/officeDocument/2006/relationships/slide" Target="slides/slide15.xml"/></Relationships>
</file>

<file path=ppt/slideLayouts/_rels/slideLayout1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0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1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2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3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4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15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2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3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4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5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6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7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8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_rels/slideLayout9.xml.rels><Relationships xmlns="http://schemas.openxmlformats.org/package/2006/relationships"><Relationship Id="msId" Type="http://schemas.openxmlformats.org/officeDocument/2006/relationships/slideMaster" Target="../slideMasters/slideMaster.xml"/></Relationships>
</file>

<file path=ppt/slideLayouts/slideLayout1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1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10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1618615"/>
            <a:ext cx="9144000" cy="100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90956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000" spc="-10">
                <a:solidFill>
                  <a:srgbClr val="000000"/>
                </a:solidFill>
                <a:latin typeface="Tahoma" pitchFamily="2" panose="02020603050405020304"/>
              </a:rPr>
              <a:t>Plano Llave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514985" y="542925"/>
            <a:ext cx="1831975" cy="197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spc="-20">
                <a:solidFill>
                  <a:srgbClr val="000000"/>
                </a:solidFill>
                <a:latin typeface="Arial" pitchFamily="2" panose="02020603050405020304"/>
              </a:rPr>
              <a:t>Cuerpo A (Planta Baja )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494030" y="1409065"/>
            <a:ext cx="1151890" cy="157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000" spc="-20">
                <a:solidFill>
                  <a:srgbClr val="000000"/>
                </a:solidFill>
                <a:latin typeface="Tahoma" pitchFamily="2" panose="02020603050405020304"/>
              </a:rPr>
              <a:t>Espacios disponibles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11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511810" y="534035"/>
            <a:ext cx="1783080" cy="203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spc="-20">
                <a:solidFill>
                  <a:srgbClr val="000000"/>
                </a:solidFill>
                <a:latin typeface="Arial" pitchFamily="2" panose="02020603050405020304"/>
              </a:rPr>
              <a:t>Cuerpo A (Planta Alta )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589915" y="1352550"/>
            <a:ext cx="1156335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35"/>
              </a:spcAft>
            </a:pPr>
            <a:r>
              <a:rPr lang="en-US" sz="900" b="1" spc="-35">
                <a:solidFill>
                  <a:srgbClr val="000000"/>
                </a:solidFill>
                <a:latin typeface="Tahoma" pitchFamily="2" panose="02020603050405020304"/>
              </a:rPr>
              <a:t>Espacios disponibles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7936865" y="1595120"/>
            <a:ext cx="617220" cy="142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b="1" spc="-75">
                <a:solidFill>
                  <a:srgbClr val="000000"/>
                </a:solidFill>
                <a:latin typeface="Tahoma" pitchFamily="2" panose="02020603050405020304"/>
              </a:rPr>
              <a:t>Plano Llave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12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3451860" y="0"/>
            <a:ext cx="1854200" cy="521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2639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spc="-25">
                <a:solidFill>
                  <a:srgbClr val="000000"/>
                </a:solidFill>
                <a:latin typeface="Arial" pitchFamily="2" panose="02020603050405020304"/>
              </a:rPr>
              <a:t>Sección B (Planta Baja ) </a:t>
            </a:r>
          </a:p>
        </p:txBody>
      </p:sp>
      <p:sp>
        <p:nvSpPr>
          <p:cNvPr id="3" name=""/>
          <p:cNvSpPr/>
          <p:nvPr>
            <p:ph type="body" idx="10"/>
          </p:nvPr>
        </p:nvSpPr>
        <p:spPr>
          <a:xfrm>
            <a:off x="3451860" y="521335"/>
            <a:ext cx="1362710" cy="1216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2720" rIns="0" bIns="0" anchor="t"/>
          <a:lstStyle/>
          <a:p>
            <a:pPr marL="0" marR="0" indent="0" algn="ctr">
              <a:lnSpc>
                <a:spcPts val="1200"/>
              </a:lnSpc>
              <a:spcAft>
                <a:spcPts val="7055"/>
              </a:spcAft>
            </a:pPr>
            <a:r>
              <a:rPr lang="en-US" sz="900" b="1" spc="-5">
                <a:solidFill>
                  <a:srgbClr val="000000"/>
                </a:solidFill>
                <a:latin typeface="Tahoma" pitchFamily="2" panose="02020603050405020304"/>
              </a:rPr>
              <a:t>Espacios disponibles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6835140" y="1595120"/>
            <a:ext cx="2308860" cy="142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9728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b="1" spc="-25">
                <a:solidFill>
                  <a:srgbClr val="000000"/>
                </a:solidFill>
                <a:latin typeface="Tahoma" pitchFamily="2" panose="02020603050405020304"/>
              </a:rPr>
              <a:t>Plano Llave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13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511810" y="0"/>
            <a:ext cx="1828800" cy="735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4102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spc="-5">
                <a:solidFill>
                  <a:srgbClr val="000000"/>
                </a:solidFill>
                <a:latin typeface="Arial" pitchFamily="2" panose="02020603050405020304"/>
              </a:rPr>
              <a:t>Sección A (Mezzanine) </a:t>
            </a:r>
          </a:p>
        </p:txBody>
      </p:sp>
      <p:sp>
        <p:nvSpPr>
          <p:cNvPr id="3" name=""/>
          <p:cNvSpPr/>
          <p:nvPr>
            <p:ph type="body" idx="10"/>
          </p:nvPr>
        </p:nvSpPr>
        <p:spPr>
          <a:xfrm>
            <a:off x="511810" y="735965"/>
            <a:ext cx="1234440" cy="1563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1135" rIns="0" bIns="0" anchor="t"/>
          <a:lstStyle/>
          <a:p>
            <a:pPr marL="45720" marR="0" indent="0" algn="l">
              <a:lnSpc>
                <a:spcPts val="1200"/>
              </a:lnSpc>
              <a:spcAft>
                <a:spcPts val="9610"/>
              </a:spcAft>
            </a:pPr>
            <a:r>
              <a:rPr lang="en-US" sz="900" b="1" spc="-25">
                <a:solidFill>
                  <a:srgbClr val="000000"/>
                </a:solidFill>
                <a:latin typeface="Tahoma" pitchFamily="2" panose="02020603050405020304"/>
              </a:rPr>
              <a:t>Espacios disponibles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6826250" y="2157095"/>
            <a:ext cx="2317750" cy="142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23444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b="1" spc="-25">
                <a:solidFill>
                  <a:srgbClr val="000000"/>
                </a:solidFill>
                <a:latin typeface="Tahoma" pitchFamily="2" panose="02020603050405020304"/>
              </a:rPr>
              <a:t>Plano Llave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14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4114800" y="0"/>
            <a:ext cx="1828800" cy="362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637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spc="-20">
                <a:solidFill>
                  <a:srgbClr val="000000"/>
                </a:solidFill>
                <a:latin typeface="Arial" pitchFamily="2" panose="02020603050405020304"/>
              </a:rPr>
              <a:t>Sección A (Planta Alta ) </a:t>
            </a:r>
          </a:p>
        </p:txBody>
      </p:sp>
      <p:sp>
        <p:nvSpPr>
          <p:cNvPr id="3" name=""/>
          <p:cNvSpPr/>
          <p:nvPr>
            <p:ph type="body" idx="10"/>
          </p:nvPr>
        </p:nvSpPr>
        <p:spPr>
          <a:xfrm>
            <a:off x="4114800" y="362585"/>
            <a:ext cx="1234440" cy="1388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anchor="t"/>
          <a:lstStyle/>
          <a:p>
            <a:pPr marL="0" marR="0" indent="0" algn="r">
              <a:lnSpc>
                <a:spcPts val="1200"/>
              </a:lnSpc>
              <a:spcAft>
                <a:spcPts val="8710"/>
              </a:spcAft>
            </a:pPr>
            <a:r>
              <a:rPr lang="en-US" sz="1000" spc="5">
                <a:solidFill>
                  <a:srgbClr val="000000"/>
                </a:solidFill>
                <a:latin typeface="Tahoma" pitchFamily="2" panose="02020603050405020304"/>
              </a:rPr>
              <a:t>Espacios disponibles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6876415" y="1596390"/>
            <a:ext cx="2194560" cy="154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118872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000" spc="-15">
                <a:solidFill>
                  <a:srgbClr val="000000"/>
                </a:solidFill>
                <a:latin typeface="Tahoma" pitchFamily="2" panose="02020603050405020304"/>
              </a:rPr>
              <a:t>Plano Llave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15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2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3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>
            <p:ph type="body" idx="10"/>
          </p:nvPr>
        </p:nvSpPr>
        <p:spPr>
          <a:xfrm>
            <a:off x="0" y="4979670"/>
            <a:ext cx="9144000" cy="1470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663440" marR="0" indent="0" algn="l">
              <a:lnSpc>
                <a:spcPts val="3300"/>
              </a:lnSpc>
              <a:spcAft>
                <a:spcPts val="8250"/>
              </a:spcAft>
            </a:pPr>
            <a:r>
              <a:rPr lang="en-US" sz="1950" spc="-55">
                <a:solidFill>
                  <a:srgbClr val="000000"/>
                </a:solidFill>
                <a:latin typeface="Verdana" pitchFamily="2" panose="02020603050405020304"/>
              </a:rPr>
              <a:t>es)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0" y="6449695"/>
            <a:ext cx="9144000" cy="377190"/>
          </a:xfrm>
          <a:prstGeom prst="rect">
            <a:avLst/>
          </a:prstGeom>
          <a:solidFill>
            <a:srgbClr val="F0EAE7"/>
          </a:solidFill>
          <a:ln w="0" cmpd="sng">
            <a:noFill/>
            <a:prstDash val="solid"/>
          </a:ln>
        </p:spPr>
        <p:txBody>
          <a:bodyPr vert="horz" lIns="0" tIns="66040" rIns="0" bIns="0" anchor="t"/>
          <a:lstStyle/>
          <a:p>
            <a:pPr marL="365760" marR="0" indent="0" algn="l">
              <a:lnSpc>
                <a:spcPts val="1800"/>
              </a:lnSpc>
              <a:spcAft>
                <a:spcPts val="650"/>
              </a:spcAft>
            </a:pPr>
            <a:r>
              <a:rPr lang="en-US" sz="1250" spc="95">
                <a:solidFill>
                  <a:srgbClr val="000000"/>
                </a:solidFill>
                <a:latin typeface="Verdana" pitchFamily="2" panose="02020603050405020304"/>
              </a:rPr>
              <a:t>FORTEzzA,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4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255905" y="515620"/>
            <a:ext cx="978535" cy="262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00" spc="-105">
                <a:solidFill>
                  <a:srgbClr val="5E5C5A"/>
                </a:solidFill>
                <a:latin typeface="Arial" pitchFamily="2" panose="02020603050405020304"/>
              </a:rPr>
              <a:t>Ubicación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7301230" y="5875020"/>
            <a:ext cx="1678305" cy="402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50" spc="-35">
                <a:solidFill>
                  <a:srgbClr val="000000"/>
                </a:solidFill>
                <a:latin typeface="Calibri" pitchFamily="2" panose="02020603050405020304"/>
              </a:rPr>
              <a:t>Carretera Nacional km 267 </a:t>
            </a:r>
          </a:p>
          <a:p>
            <a:pPr marL="0" marR="0" indent="0" algn="r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250" spc="-25">
                <a:solidFill>
                  <a:srgbClr val="000000"/>
                </a:solidFill>
                <a:latin typeface="Calibri" pitchFamily="2" panose="02020603050405020304"/>
              </a:rPr>
              <a:t>EL uro Mty NL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5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>
            <p:ph type="body" idx="10"/>
          </p:nvPr>
        </p:nvSpPr>
        <p:spPr>
          <a:xfrm>
            <a:off x="375920" y="6564630"/>
            <a:ext cx="8458200" cy="204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l">
              <a:lnSpc>
                <a:spcPts val="1500"/>
              </a:lnSpc>
              <a:spcAft>
                <a:spcPts val="10"/>
              </a:spcAft>
            </a:pPr>
            <a:r>
              <a:rPr lang="en-US" sz="1300" spc="60">
                <a:solidFill>
                  <a:srgbClr val="000000"/>
                </a:solidFill>
                <a:latin typeface="Verdana" pitchFamily="2" panose="02020603050405020304"/>
              </a:rPr>
              <a:t>FORTEZZA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6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>
            <p:ph type="body" idx="10"/>
          </p:nvPr>
        </p:nvSpPr>
        <p:spPr>
          <a:xfrm>
            <a:off x="372110" y="6583680"/>
            <a:ext cx="990600" cy="155575"/>
          </a:xfrm>
          <a:prstGeom prst="rect">
            <a:avLst/>
          </a:prstGeom>
          <a:solidFill>
            <a:srgbClr val="EFECE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200" b="1" spc="-20">
                <a:solidFill>
                  <a:srgbClr val="000000"/>
                </a:solidFill>
                <a:latin typeface="Arial" pitchFamily="2" panose="02020603050405020304"/>
              </a:rPr>
              <a:t>FORT EZZAe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7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>
            <p:ph type="body" idx="10"/>
          </p:nvPr>
        </p:nvSpPr>
        <p:spPr>
          <a:xfrm>
            <a:off x="0" y="6452870"/>
            <a:ext cx="9144000" cy="391795"/>
          </a:xfrm>
          <a:prstGeom prst="rect">
            <a:avLst/>
          </a:prstGeom>
          <a:solidFill>
            <a:srgbClr val="F0EAE7"/>
          </a:solidFill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365760" marR="0" indent="0" algn="l">
              <a:lnSpc>
                <a:spcPts val="1500"/>
              </a:lnSpc>
              <a:spcAft>
                <a:spcPts val="555"/>
              </a:spcAft>
            </a:pPr>
            <a:r>
              <a:rPr lang="en-US" sz="1250" spc="105">
                <a:solidFill>
                  <a:srgbClr val="302B27"/>
                </a:solidFill>
                <a:latin typeface="Arial" pitchFamily="2" panose="02020603050405020304"/>
              </a:rPr>
              <a:t>FORTEZZA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8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123190" y="384175"/>
            <a:ext cx="151130" cy="9734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vert270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400" b="1" u="sng" spc="-195">
                <a:solidFill>
                  <a:srgbClr val="000000"/>
                </a:solidFill>
                <a:latin typeface="Garamond" pitchFamily="1" panose="02020603050405020304"/>
              </a:rPr>
              <a:t>IF/AP/AI VW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 name="layout 9"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>
            <p:ph type="body" idx="10"/>
          </p:nvPr>
        </p:nvSpPr>
        <p:spPr>
          <a:xfrm>
            <a:off x="516890" y="512445"/>
            <a:ext cx="1453515" cy="197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spc="-35">
                <a:solidFill>
                  <a:srgbClr val="000000"/>
                </a:solidFill>
                <a:latin typeface="Arial" pitchFamily="2" panose="02020603050405020304"/>
              </a:rPr>
              <a:t>Planta en Conjunto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516890" y="968375"/>
            <a:ext cx="1156335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30"/>
              </a:spcAft>
            </a:pPr>
            <a:r>
              <a:rPr lang="en-US" sz="900" b="1" spc="-35">
                <a:solidFill>
                  <a:srgbClr val="000000"/>
                </a:solidFill>
                <a:latin typeface="Tahoma" pitchFamily="2" panose="02020603050405020304"/>
              </a:rPr>
              <a:t>Espacios disponibles </a:t>
            </a:r>
          </a:p>
        </p:txBody>
      </p:sp>
    </p:spTree>
  </p:cSld>
  <p:clrMapOvr>
    <a:masterClrMapping/>
  </p:clrMapOvr>
</p:sldLayout>
</file>

<file path=ppt/slideMasters/_rels/slideMaster.xml.rels><Relationships xmlns="http://schemas.openxmlformats.org/package/2006/relationships"><Relationship Id="tId" Type="http://schemas.openxmlformats.org/officeDocument/2006/relationships/theme" Target="../theme/theme.xml"/><Relationship Id="slId1" Type="http://schemas.openxmlformats.org/officeDocument/2006/relationships/slideLayout" Target="../slideLayouts/slideLayout1.xml"/><Relationship Id="slId2" Type="http://schemas.openxmlformats.org/officeDocument/2006/relationships/slideLayout" Target="../slideLayouts/slideLayout2.xml"/><Relationship Id="slId3" Type="http://schemas.openxmlformats.org/officeDocument/2006/relationships/slideLayout" Target="../slideLayouts/slideLayout3.xml"/><Relationship Id="slId4" Type="http://schemas.openxmlformats.org/officeDocument/2006/relationships/slideLayout" Target="../slideLayouts/slideLayout4.xml"/><Relationship Id="slId5" Type="http://schemas.openxmlformats.org/officeDocument/2006/relationships/slideLayout" Target="../slideLayouts/slideLayout5.xml"/><Relationship Id="slId6" Type="http://schemas.openxmlformats.org/officeDocument/2006/relationships/slideLayout" Target="../slideLayouts/slideLayout6.xml"/><Relationship Id="slId7" Type="http://schemas.openxmlformats.org/officeDocument/2006/relationships/slideLayout" Target="../slideLayouts/slideLayout7.xml"/><Relationship Id="slId8" Type="http://schemas.openxmlformats.org/officeDocument/2006/relationships/slideLayout" Target="../slideLayouts/slideLayout8.xml"/><Relationship Id="slId9" Type="http://schemas.openxmlformats.org/officeDocument/2006/relationships/slideLayout" Target="../slideLayouts/slideLayout9.xml"/><Relationship Id="slId10" Type="http://schemas.openxmlformats.org/officeDocument/2006/relationships/slideLayout" Target="../slideLayouts/slideLayout10.xml"/><Relationship Id="slId11" Type="http://schemas.openxmlformats.org/officeDocument/2006/relationships/slideLayout" Target="../slideLayouts/slideLayout11.xml"/><Relationship Id="slId12" Type="http://schemas.openxmlformats.org/officeDocument/2006/relationships/slideLayout" Target="../slideLayouts/slideLayout12.xml"/><Relationship Id="slId13" Type="http://schemas.openxmlformats.org/officeDocument/2006/relationships/slideLayout" Target="../slideLayouts/slideLayout13.xml"/><Relationship Id="slId14" Type="http://schemas.openxmlformats.org/officeDocument/2006/relationships/slideLayout" Target="../slideLayouts/slideLayout14.xml"/><Relationship Id="slId15" Type="http://schemas.openxmlformats.org/officeDocument/2006/relationships/slideLayout" Target="../slideLayouts/slideLayout15.xml"/></Relationships>
</file>

<file path=ppt/slideMasters/slideMaster.xml><?xml version="1.0" encoding="utf-8"?>
<p:sldMaster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slId1"/>
    <p:sldLayoutId id="2147483650" r:id="slId2"/>
    <p:sldLayoutId id="2147483651" r:id="slId3"/>
    <p:sldLayoutId id="2147483652" r:id="slId4"/>
    <p:sldLayoutId id="2147483653" r:id="slId5"/>
    <p:sldLayoutId id="2147483654" r:id="slId6"/>
    <p:sldLayoutId id="2147483655" r:id="slId7"/>
    <p:sldLayoutId id="2147483656" r:id="slId8"/>
    <p:sldLayoutId id="2147483657" r:id="slId9"/>
    <p:sldLayoutId id="2147483658" r:id="slId10"/>
    <p:sldLayoutId id="2147483659" r:id="slId11"/>
    <p:sldLayoutId id="2147483660" r:id="slId12"/>
    <p:sldLayoutId id="2147483661" r:id="slId13"/>
    <p:sldLayoutId id="2147483662" r:id="slId14"/>
    <p:sldLayoutId id="2147483663" r:id="slId15"/>
  </p:sldLayoutIdLst>
  <p:txStyles>
    <p:titleStyle/>
    <p:bodyStyle/>
    <p:otherStyle/>
  </p:txStyles>
</p:sldMaster>
</file>

<file path=ppt/slides/_rels/slide1.xml.rels><Relationships xmlns="http://schemas.openxmlformats.org/package/2006/relationships"><Relationship Id="prId1" Type="http://schemas.openxmlformats.org/officeDocument/2006/relationships/image" Target="../media/image1.jpg"/><Relationship Id="slId1" Type="http://schemas.openxmlformats.org/officeDocument/2006/relationships/slideLayout" Target="../slideLayouts/slideLayout1.xml"/></Relationships>
</file>

<file path=ppt/slides/_rels/slide10.xml.rels><Relationships xmlns="http://schemas.openxmlformats.org/package/2006/relationships"><Relationship Id="prId14" Type="http://schemas.openxmlformats.org/officeDocument/2006/relationships/image" Target="../media/image14.jpg"/><Relationship Id="prId15" Type="http://schemas.openxmlformats.org/officeDocument/2006/relationships/image" Target="../media/image15.jpg"/><Relationship Id="prId16" Type="http://schemas.openxmlformats.org/officeDocument/2006/relationships/image" Target="../media/image16.jpg"/><Relationship Id="slId10" Type="http://schemas.openxmlformats.org/officeDocument/2006/relationships/slideLayout" Target="../slideLayouts/slideLayout10.xml"/></Relationships>
</file>

<file path=ppt/slides/_rels/slide11.xml.rels><Relationships xmlns="http://schemas.openxmlformats.org/package/2006/relationships"><Relationship Id="prId17" Type="http://schemas.openxmlformats.org/officeDocument/2006/relationships/image" Target="../media/image17.jpg"/><Relationship Id="slId11" Type="http://schemas.openxmlformats.org/officeDocument/2006/relationships/slideLayout" Target="../slideLayouts/slideLayout11.xml"/></Relationships>
</file>

<file path=ppt/slides/_rels/slide12.xml.rels><Relationships xmlns="http://schemas.openxmlformats.org/package/2006/relationships"><Relationship Id="prId18" Type="http://schemas.openxmlformats.org/officeDocument/2006/relationships/image" Target="../media/image18.jpg"/><Relationship Id="prId19" Type="http://schemas.openxmlformats.org/officeDocument/2006/relationships/image" Target="../media/image19.jpg"/><Relationship Id="prId20" Type="http://schemas.openxmlformats.org/officeDocument/2006/relationships/image" Target="../media/image20.jpg"/><Relationship Id="prId21" Type="http://schemas.openxmlformats.org/officeDocument/2006/relationships/image" Target="../media/image21.jpg"/><Relationship Id="slId12" Type="http://schemas.openxmlformats.org/officeDocument/2006/relationships/slideLayout" Target="../slideLayouts/slideLayout12.xml"/></Relationships>
</file>

<file path=ppt/slides/_rels/slide13.xml.rels><Relationships xmlns="http://schemas.openxmlformats.org/package/2006/relationships"><Relationship Id="prId22" Type="http://schemas.openxmlformats.org/officeDocument/2006/relationships/image" Target="../media/image22.jpg"/><Relationship Id="prId23" Type="http://schemas.openxmlformats.org/officeDocument/2006/relationships/image" Target="../media/image23.jpg"/><Relationship Id="prId24" Type="http://schemas.openxmlformats.org/officeDocument/2006/relationships/image" Target="../media/image24.jpg"/><Relationship Id="prId25" Type="http://schemas.openxmlformats.org/officeDocument/2006/relationships/image" Target="../media/image25.jpg"/><Relationship Id="slId13" Type="http://schemas.openxmlformats.org/officeDocument/2006/relationships/slideLayout" Target="../slideLayouts/slideLayout13.xml"/></Relationships>
</file>

<file path=ppt/slides/_rels/slide14.xml.rels><Relationships xmlns="http://schemas.openxmlformats.org/package/2006/relationships"><Relationship Id="prId26" Type="http://schemas.openxmlformats.org/officeDocument/2006/relationships/image" Target="../media/image26.jpg"/><Relationship Id="prId27" Type="http://schemas.openxmlformats.org/officeDocument/2006/relationships/image" Target="../media/image27.jpg"/><Relationship Id="prId28" Type="http://schemas.openxmlformats.org/officeDocument/2006/relationships/image" Target="../media/image28.jpg"/><Relationship Id="prId29" Type="http://schemas.openxmlformats.org/officeDocument/2006/relationships/image" Target="../media/image29.jpg"/><Relationship Id="slId14" Type="http://schemas.openxmlformats.org/officeDocument/2006/relationships/slideLayout" Target="../slideLayouts/slideLayout14.xml"/></Relationships>
</file>

<file path=ppt/slides/_rels/slide15.xml.rels><Relationships xmlns="http://schemas.openxmlformats.org/package/2006/relationships"><Relationship Id="prId30" Type="http://schemas.openxmlformats.org/officeDocument/2006/relationships/image" Target="../media/image30.jpg"/><Relationship Id="slId15" Type="http://schemas.openxmlformats.org/officeDocument/2006/relationships/slideLayout" Target="../slideLayouts/slideLayout15.xml"/></Relationships>
</file>

<file path=ppt/slides/_rels/slide2.xml.rels><Relationships xmlns="http://schemas.openxmlformats.org/package/2006/relationships"><Relationship Id="prId2" Type="http://schemas.openxmlformats.org/officeDocument/2006/relationships/image" Target="../media/image2.jpg"/><Relationship Id="prId3" Type="http://schemas.openxmlformats.org/officeDocument/2006/relationships/image" Target="../media/image3.jpg"/><Relationship Id="slId2" Type="http://schemas.openxmlformats.org/officeDocument/2006/relationships/slideLayout" Target="../slideLayouts/slideLayout2.xml"/></Relationships>
</file>

<file path=ppt/slides/_rels/slide3.xml.rels><Relationships xmlns="http://schemas.openxmlformats.org/package/2006/relationships"><Relationship Id="prId4" Type="http://schemas.openxmlformats.org/officeDocument/2006/relationships/image" Target="../media/image4.jpg"/><Relationship Id="prId5" Type="http://schemas.openxmlformats.org/officeDocument/2006/relationships/image" Target="../media/image5.jpg"/><Relationship Id="slId3" Type="http://schemas.openxmlformats.org/officeDocument/2006/relationships/slideLayout" Target="../slideLayouts/slideLayout3.xml"/></Relationships>
</file>

<file path=ppt/slides/_rels/slide4.xml.rels><Relationships xmlns="http://schemas.openxmlformats.org/package/2006/relationships"><Relationship Id="prId6" Type="http://schemas.openxmlformats.org/officeDocument/2006/relationships/image" Target="../media/image6.jpg"/><Relationship Id="slId4" Type="http://schemas.openxmlformats.org/officeDocument/2006/relationships/slideLayout" Target="../slideLayouts/slideLayout4.xml"/></Relationships>
</file>

<file path=ppt/slides/_rels/slide5.xml.rels><Relationships xmlns="http://schemas.openxmlformats.org/package/2006/relationships"><Relationship Id="prId7" Type="http://schemas.openxmlformats.org/officeDocument/2006/relationships/image" Target="../media/image7.jpg"/><Relationship Id="prId8" Type="http://schemas.openxmlformats.org/officeDocument/2006/relationships/image" Target="../media/image8.jpg"/><Relationship Id="prId9" Type="http://schemas.openxmlformats.org/officeDocument/2006/relationships/image" Target="../media/image9.jpg"/><Relationship Id="slId5" Type="http://schemas.openxmlformats.org/officeDocument/2006/relationships/slideLayout" Target="../slideLayouts/slideLayout5.xml"/></Relationships>
</file>

<file path=ppt/slides/_rels/slide6.xml.rels><Relationships xmlns="http://schemas.openxmlformats.org/package/2006/relationships"><Relationship Id="prId10" Type="http://schemas.openxmlformats.org/officeDocument/2006/relationships/image" Target="../media/image10.jpg"/><Relationship Id="slId6" Type="http://schemas.openxmlformats.org/officeDocument/2006/relationships/slideLayout" Target="../slideLayouts/slideLayout6.xml"/></Relationships>
</file>

<file path=ppt/slides/_rels/slide7.xml.rels><Relationships xmlns="http://schemas.openxmlformats.org/package/2006/relationships"><Relationship Id="prId11" Type="http://schemas.openxmlformats.org/officeDocument/2006/relationships/image" Target="../media/image11.jpg"/><Relationship Id="slId7" Type="http://schemas.openxmlformats.org/officeDocument/2006/relationships/slideLayout" Target="../slideLayouts/slideLayout7.xml"/></Relationships>
</file>

<file path=ppt/slides/_rels/slide8.xml.rels><Relationships xmlns="http://schemas.openxmlformats.org/package/2006/relationships"><Relationship Id="prId12" Type="http://schemas.openxmlformats.org/officeDocument/2006/relationships/image" Target="../media/image12.jpg"/><Relationship Id="slId8" Type="http://schemas.openxmlformats.org/officeDocument/2006/relationships/slideLayout" Target="../slideLayouts/slideLayout8.xml"/></Relationships>
</file>

<file path=ppt/slides/_rels/slide9.xml.rels><Relationships xmlns="http://schemas.openxmlformats.org/package/2006/relationships"><Relationship Id="prId13" Type="http://schemas.openxmlformats.org/officeDocument/2006/relationships/image" Target="../media/image13.jpg"/><Relationship Id="slId9" Type="http://schemas.openxmlformats.org/officeDocument/2006/relationships/slideLayout" Target="../slideLayouts/slideLayout9.xml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EFEA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1"/>
          <a:stretch>
            <a:fillRect/>
          </a:stretch>
        </p:blipFill>
        <p:spPr>
          <a:xfrm>
            <a:off x="4169410" y="3054350"/>
            <a:ext cx="96647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/>
          <p:nvPr/>
        </p:nvPicPr>
        <p:blipFill>
          <a:blip r:embed="prId14"/>
          <a:stretch>
            <a:fillRect/>
          </a:stretch>
        </p:blipFill>
        <p:spPr>
          <a:xfrm>
            <a:off x="109855" y="1718945"/>
            <a:ext cx="8924290" cy="4364990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15"/>
          <a:stretch>
            <a:fillRect/>
          </a:stretch>
        </p:blipFill>
        <p:spPr>
          <a:xfrm>
            <a:off x="0" y="6449695"/>
            <a:ext cx="9144000" cy="408305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>
          <a:blip r:embed="prId16"/>
          <a:stretch>
            <a:fillRect/>
          </a:stretch>
        </p:blipFill>
        <p:spPr>
          <a:xfrm>
            <a:off x="494030" y="0"/>
            <a:ext cx="8649970" cy="1618615"/>
          </a:xfrm>
          <a:prstGeom prst="rect">
            <a:avLst/>
          </a:prstGeom>
        </p:spPr>
      </p:pic>
      <p:sp>
        <p:nvSpPr>
          <p:cNvPr id="2" name=""/>
          <p:cNvSpPr/>
          <p:nvPr>
            <p:ph type="body" idx="10"/>
          </p:nvPr>
        </p:nvSpPr>
        <p:spPr>
          <a:xfrm>
            <a:off x="0" y="1618615"/>
            <a:ext cx="9144000" cy="100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90956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000" spc="-10">
                <a:solidFill>
                  <a:srgbClr val="000000"/>
                </a:solidFill>
                <a:latin typeface="Tahoma" pitchFamily="2" panose="02020603050405020304"/>
              </a:rPr>
              <a:t>Plano Llave </a:t>
            </a:r>
          </a:p>
        </p:txBody>
      </p:sp>
      <p:sp>
        <p:nvSpPr>
          <p:cNvPr id="9" name=""/>
          <p:cNvSpPr/>
          <p:nvPr>
            <p:ph type="body" idx="10"/>
          </p:nvPr>
        </p:nvSpPr>
        <p:spPr>
          <a:xfrm>
            <a:off x="514985" y="542925"/>
            <a:ext cx="1831975" cy="197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spc="-20">
                <a:solidFill>
                  <a:srgbClr val="000000"/>
                </a:solidFill>
                <a:latin typeface="Arial" pitchFamily="2" panose="02020603050405020304"/>
              </a:rPr>
              <a:t>Cuerpo A (Planta Baja ) </a:t>
            </a:r>
          </a:p>
        </p:txBody>
      </p:sp>
      <p:sp>
        <p:nvSpPr>
          <p:cNvPr id="10" name=""/>
          <p:cNvSpPr/>
          <p:nvPr>
            <p:ph type="body" idx="10"/>
          </p:nvPr>
        </p:nvSpPr>
        <p:spPr>
          <a:xfrm>
            <a:off x="494030" y="1409065"/>
            <a:ext cx="1151890" cy="157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000" spc="-20">
                <a:solidFill>
                  <a:srgbClr val="000000"/>
                </a:solidFill>
                <a:latin typeface="Tahoma" pitchFamily="2" panose="02020603050405020304"/>
              </a:rPr>
              <a:t>Espacios disponibles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511810" y="534035"/>
            <a:ext cx="1783080" cy="203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spc="-20">
                <a:solidFill>
                  <a:srgbClr val="000000"/>
                </a:solidFill>
                <a:latin typeface="Arial" pitchFamily="2" panose="02020603050405020304"/>
              </a:rPr>
              <a:t>Cuerpo A (Planta Alta )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589915" y="1352550"/>
            <a:ext cx="1156335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35"/>
              </a:spcAft>
            </a:pPr>
            <a:r>
              <a:rPr lang="en-US" sz="900" b="1" spc="-35">
                <a:solidFill>
                  <a:srgbClr val="000000"/>
                </a:solidFill>
                <a:latin typeface="Tahoma" pitchFamily="2" panose="02020603050405020304"/>
              </a:rPr>
              <a:t>Espacios disponibles </a:t>
            </a:r>
          </a:p>
        </p:txBody>
      </p:sp>
      <p:sp>
        <p:nvSpPr>
          <p:cNvPr id="6" name=""/>
          <p:cNvSpPr/>
          <p:nvPr>
            <p:ph type="body" idx="10"/>
          </p:nvPr>
        </p:nvSpPr>
        <p:spPr>
          <a:xfrm>
            <a:off x="7936865" y="1595120"/>
            <a:ext cx="617220" cy="142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b="1" spc="-75">
                <a:solidFill>
                  <a:srgbClr val="000000"/>
                </a:solidFill>
                <a:latin typeface="Tahoma" pitchFamily="2" panose="02020603050405020304"/>
              </a:rPr>
              <a:t>Plano Llave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/>
          <p:nvPr/>
        </p:nvPicPr>
        <p:blipFill>
          <a:blip r:embed="prId18"/>
          <a:stretch>
            <a:fillRect/>
          </a:stretch>
        </p:blipFill>
        <p:spPr>
          <a:xfrm>
            <a:off x="4928870" y="717550"/>
            <a:ext cx="160020" cy="160020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>
          <a:blip r:embed="prId19"/>
          <a:stretch>
            <a:fillRect/>
          </a:stretch>
        </p:blipFill>
        <p:spPr>
          <a:xfrm>
            <a:off x="6835140" y="0"/>
            <a:ext cx="2308860" cy="1568450"/>
          </a:xfrm>
          <a:prstGeom prst="rect">
            <a:avLst/>
          </a:prstGeom>
        </p:spPr>
      </p:pic>
      <p:pic>
        <p:nvPicPr>
          <p:cNvPr id="10" name=""/>
          <p:cNvPicPr/>
          <p:nvPr/>
        </p:nvPicPr>
        <p:blipFill>
          <a:blip r:embed="prId20"/>
          <a:stretch>
            <a:fillRect/>
          </a:stretch>
        </p:blipFill>
        <p:spPr>
          <a:xfrm>
            <a:off x="0" y="2372995"/>
            <a:ext cx="9144000" cy="2372995"/>
          </a:xfrm>
          <a:prstGeom prst="rect">
            <a:avLst/>
          </a:prstGeom>
        </p:spPr>
      </p:pic>
      <p:pic>
        <p:nvPicPr>
          <p:cNvPr id="12" name=""/>
          <p:cNvPicPr/>
          <p:nvPr/>
        </p:nvPicPr>
        <p:blipFill>
          <a:blip r:embed="prId21"/>
          <a:stretch>
            <a:fillRect/>
          </a:stretch>
        </p:blipFill>
        <p:spPr>
          <a:xfrm>
            <a:off x="0" y="6450965"/>
            <a:ext cx="9144000" cy="407035"/>
          </a:xfrm>
          <a:prstGeom prst="rect">
            <a:avLst/>
          </a:prstGeom>
        </p:spPr>
      </p:pic>
      <p:sp>
        <p:nvSpPr>
          <p:cNvPr id="2" name=""/>
          <p:cNvSpPr/>
          <p:nvPr>
            <p:ph type="body" idx="10"/>
          </p:nvPr>
        </p:nvSpPr>
        <p:spPr>
          <a:xfrm>
            <a:off x="3451860" y="0"/>
            <a:ext cx="1854200" cy="521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2639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spc="-25">
                <a:solidFill>
                  <a:srgbClr val="000000"/>
                </a:solidFill>
                <a:latin typeface="Arial" pitchFamily="2" panose="02020603050405020304"/>
              </a:rPr>
              <a:t>Sección B (Planta Baja ) </a:t>
            </a:r>
          </a:p>
        </p:txBody>
      </p:sp>
      <p:sp>
        <p:nvSpPr>
          <p:cNvPr id="3" name=""/>
          <p:cNvSpPr/>
          <p:nvPr>
            <p:ph type="body" idx="10"/>
          </p:nvPr>
        </p:nvSpPr>
        <p:spPr>
          <a:xfrm>
            <a:off x="3451860" y="521335"/>
            <a:ext cx="1362710" cy="1216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2720" rIns="0" bIns="0" anchor="t"/>
          <a:lstStyle/>
          <a:p>
            <a:pPr marL="0" marR="0" indent="0" algn="ctr">
              <a:lnSpc>
                <a:spcPts val="1200"/>
              </a:lnSpc>
              <a:spcAft>
                <a:spcPts val="7055"/>
              </a:spcAft>
            </a:pPr>
            <a:r>
              <a:rPr lang="en-US" sz="900" b="1" spc="-5">
                <a:solidFill>
                  <a:srgbClr val="000000"/>
                </a:solidFill>
                <a:latin typeface="Tahoma" pitchFamily="2" panose="02020603050405020304"/>
              </a:rPr>
              <a:t>Espacios disponibles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6835140" y="1595120"/>
            <a:ext cx="2308860" cy="142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9728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b="1" spc="-25">
                <a:solidFill>
                  <a:srgbClr val="000000"/>
                </a:solidFill>
                <a:latin typeface="Tahoma" pitchFamily="2" panose="02020603050405020304"/>
              </a:rPr>
              <a:t>Plano Llave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/>
          <p:nvPr/>
        </p:nvPicPr>
        <p:blipFill>
          <a:blip r:embed="prId22"/>
          <a:stretch>
            <a:fillRect/>
          </a:stretch>
        </p:blipFill>
        <p:spPr>
          <a:xfrm>
            <a:off x="1828800" y="946150"/>
            <a:ext cx="196850" cy="165100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>
          <a:blip r:embed="prId23"/>
          <a:stretch>
            <a:fillRect/>
          </a:stretch>
        </p:blipFill>
        <p:spPr>
          <a:xfrm>
            <a:off x="6826250" y="0"/>
            <a:ext cx="2317750" cy="2043430"/>
          </a:xfrm>
          <a:prstGeom prst="rect">
            <a:avLst/>
          </a:prstGeom>
        </p:spPr>
      </p:pic>
      <p:pic>
        <p:nvPicPr>
          <p:cNvPr id="10" name=""/>
          <p:cNvPicPr/>
          <p:nvPr/>
        </p:nvPicPr>
        <p:blipFill>
          <a:blip r:embed="prId24"/>
          <a:stretch>
            <a:fillRect/>
          </a:stretch>
        </p:blipFill>
        <p:spPr>
          <a:xfrm>
            <a:off x="306070" y="2734310"/>
            <a:ext cx="8545195" cy="2194560"/>
          </a:xfrm>
          <a:prstGeom prst="rect">
            <a:avLst/>
          </a:prstGeom>
        </p:spPr>
      </p:pic>
      <p:pic>
        <p:nvPicPr>
          <p:cNvPr id="12" name=""/>
          <p:cNvPicPr/>
          <p:nvPr/>
        </p:nvPicPr>
        <p:blipFill>
          <a:blip r:embed="prId25"/>
          <a:stretch>
            <a:fillRect/>
          </a:stretch>
        </p:blipFill>
        <p:spPr>
          <a:xfrm>
            <a:off x="0" y="6450965"/>
            <a:ext cx="9144000" cy="407035"/>
          </a:xfrm>
          <a:prstGeom prst="rect">
            <a:avLst/>
          </a:prstGeom>
        </p:spPr>
      </p:pic>
      <p:sp>
        <p:nvSpPr>
          <p:cNvPr id="2" name=""/>
          <p:cNvSpPr/>
          <p:nvPr>
            <p:ph type="body" idx="10"/>
          </p:nvPr>
        </p:nvSpPr>
        <p:spPr>
          <a:xfrm>
            <a:off x="511810" y="0"/>
            <a:ext cx="1828800" cy="735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4102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spc="-5">
                <a:solidFill>
                  <a:srgbClr val="000000"/>
                </a:solidFill>
                <a:latin typeface="Arial" pitchFamily="2" panose="02020603050405020304"/>
              </a:rPr>
              <a:t>Sección A (Mezzanine) </a:t>
            </a:r>
          </a:p>
        </p:txBody>
      </p:sp>
      <p:sp>
        <p:nvSpPr>
          <p:cNvPr id="3" name=""/>
          <p:cNvSpPr/>
          <p:nvPr>
            <p:ph type="body" idx="10"/>
          </p:nvPr>
        </p:nvSpPr>
        <p:spPr>
          <a:xfrm>
            <a:off x="511810" y="735965"/>
            <a:ext cx="1234440" cy="1563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1135" rIns="0" bIns="0" anchor="t"/>
          <a:lstStyle/>
          <a:p>
            <a:pPr marL="45720" marR="0" indent="0" algn="l">
              <a:lnSpc>
                <a:spcPts val="1200"/>
              </a:lnSpc>
              <a:spcAft>
                <a:spcPts val="9610"/>
              </a:spcAft>
            </a:pPr>
            <a:r>
              <a:rPr lang="en-US" sz="900" b="1" spc="-25">
                <a:solidFill>
                  <a:srgbClr val="000000"/>
                </a:solidFill>
                <a:latin typeface="Tahoma" pitchFamily="2" panose="02020603050405020304"/>
              </a:rPr>
              <a:t>Espacios disponibles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6826250" y="2157095"/>
            <a:ext cx="2317750" cy="142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23444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900" b="1" spc="-25">
                <a:solidFill>
                  <a:srgbClr val="000000"/>
                </a:solidFill>
                <a:latin typeface="Tahoma" pitchFamily="2" panose="02020603050405020304"/>
              </a:rPr>
              <a:t>Plano Llave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/>
          <p:nvPr/>
        </p:nvPicPr>
        <p:blipFill>
          <a:blip r:embed="prId26"/>
          <a:stretch>
            <a:fillRect/>
          </a:stretch>
        </p:blipFill>
        <p:spPr>
          <a:xfrm>
            <a:off x="5536565" y="498475"/>
            <a:ext cx="160020" cy="164465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>
          <a:blip r:embed="prId27"/>
          <a:stretch>
            <a:fillRect/>
          </a:stretch>
        </p:blipFill>
        <p:spPr>
          <a:xfrm>
            <a:off x="7388225" y="278765"/>
            <a:ext cx="1316990" cy="1289685"/>
          </a:xfrm>
          <a:prstGeom prst="rect">
            <a:avLst/>
          </a:prstGeom>
        </p:spPr>
      </p:pic>
      <p:pic>
        <p:nvPicPr>
          <p:cNvPr id="10" name=""/>
          <p:cNvPicPr/>
          <p:nvPr/>
        </p:nvPicPr>
        <p:blipFill>
          <a:blip r:embed="prId28"/>
          <a:stretch>
            <a:fillRect/>
          </a:stretch>
        </p:blipFill>
        <p:spPr>
          <a:xfrm>
            <a:off x="0" y="2519045"/>
            <a:ext cx="9144000" cy="2364105"/>
          </a:xfrm>
          <a:prstGeom prst="rect">
            <a:avLst/>
          </a:prstGeom>
        </p:spPr>
      </p:pic>
      <p:pic>
        <p:nvPicPr>
          <p:cNvPr id="12" name=""/>
          <p:cNvPicPr/>
          <p:nvPr/>
        </p:nvPicPr>
        <p:blipFill>
          <a:blip r:embed="prId29"/>
          <a:stretch>
            <a:fillRect/>
          </a:stretch>
        </p:blipFill>
        <p:spPr>
          <a:xfrm>
            <a:off x="0" y="6450965"/>
            <a:ext cx="9144000" cy="407035"/>
          </a:xfrm>
          <a:prstGeom prst="rect">
            <a:avLst/>
          </a:prstGeom>
        </p:spPr>
      </p:pic>
      <p:sp>
        <p:nvSpPr>
          <p:cNvPr id="2" name=""/>
          <p:cNvSpPr/>
          <p:nvPr>
            <p:ph type="body" idx="10"/>
          </p:nvPr>
        </p:nvSpPr>
        <p:spPr>
          <a:xfrm>
            <a:off x="4114800" y="0"/>
            <a:ext cx="1828800" cy="362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637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spc="-20">
                <a:solidFill>
                  <a:srgbClr val="000000"/>
                </a:solidFill>
                <a:latin typeface="Arial" pitchFamily="2" panose="02020603050405020304"/>
              </a:rPr>
              <a:t>Sección A (Planta Alta ) </a:t>
            </a:r>
          </a:p>
        </p:txBody>
      </p:sp>
      <p:sp>
        <p:nvSpPr>
          <p:cNvPr id="3" name=""/>
          <p:cNvSpPr/>
          <p:nvPr>
            <p:ph type="body" idx="10"/>
          </p:nvPr>
        </p:nvSpPr>
        <p:spPr>
          <a:xfrm>
            <a:off x="4114800" y="362585"/>
            <a:ext cx="1234440" cy="1388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anchor="t"/>
          <a:lstStyle/>
          <a:p>
            <a:pPr marL="0" marR="0" indent="0" algn="r">
              <a:lnSpc>
                <a:spcPts val="1200"/>
              </a:lnSpc>
              <a:spcAft>
                <a:spcPts val="8710"/>
              </a:spcAft>
            </a:pPr>
            <a:r>
              <a:rPr lang="en-US" sz="1000" spc="5">
                <a:solidFill>
                  <a:srgbClr val="000000"/>
                </a:solidFill>
                <a:latin typeface="Tahoma" pitchFamily="2" panose="02020603050405020304"/>
              </a:rPr>
              <a:t>Espacios disponibles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6876415" y="1596390"/>
            <a:ext cx="2194560" cy="154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118872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000" spc="-15">
                <a:solidFill>
                  <a:srgbClr val="000000"/>
                </a:solidFill>
                <a:latin typeface="Tahoma" pitchFamily="2" panose="02020603050405020304"/>
              </a:rPr>
              <a:t>Plano Llave </a:t>
            </a:r>
          </a:p>
        </p:txBody>
      </p:sp>
      <p:cxnSp>
        <p:nvCxnSpPr>
          <p:cNvPr id="13" name=""/>
          <p:cNvCxnSpPr/>
          <p:nvPr/>
        </p:nvCxnSpPr>
        <p:spPr>
          <a:xfrm>
            <a:off x="6876415" y="36830"/>
            <a:ext cx="2195195" cy="0"/>
          </a:xfrm>
          <a:prstGeom prst="line">
            <a:avLst/>
          </a:prstGeom>
          <a:ln w="73025" cmpd="sng">
            <a:solidFill>
              <a:srgbClr val="9A2433"/>
            </a:solidFill>
          </a:ln>
        </p:spPr>
      </p:cxnSp>
    </p:spTree>
  </p:cSld>
  <p:clrMapOvr>
    <a:masterClrMapping/>
  </p:clrMapOvr>
</p:sld>
</file>

<file path=ppt/slides/slide15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EFEA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30"/>
          <a:stretch>
            <a:fillRect/>
          </a:stretch>
        </p:blipFill>
        <p:spPr>
          <a:xfrm>
            <a:off x="4169410" y="3054350"/>
            <a:ext cx="96647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4641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2"/>
          <a:stretch>
            <a:fillRect/>
          </a:stretch>
        </p:blipFill>
        <p:spPr>
          <a:xfrm>
            <a:off x="0" y="0"/>
            <a:ext cx="9144000" cy="6424930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3"/>
          <a:stretch>
            <a:fillRect/>
          </a:stretch>
        </p:blipFill>
        <p:spPr>
          <a:xfrm>
            <a:off x="6275705" y="6470650"/>
            <a:ext cx="2819400" cy="332740"/>
          </a:xfrm>
          <a:prstGeom prst="rect">
            <a:avLst/>
          </a:prstGeom>
        </p:spPr>
      </p:pic>
      <p:graphicFrame>
        <p:nvGraphicFramePr>
          <p:cNvPr id="5" name=""/>
          <p:cNvGraphicFramePr>
            <a:graphicFrameLocks noGrp="1"/>
          </p:cNvGraphicFramePr>
          <p:nvPr/>
        </p:nvGraphicFramePr>
        <p:xfrm>
          <a:off x="0" y="6446520"/>
          <a:ext cx="9144000" cy="386080"/>
        </p:xfrm>
        <a:graphic>
          <a:graphicData uri="http://schemas.openxmlformats.org/drawingml/2006/table">
            <a:tbl>
              <a:tblGrid>
                <a:gridCol w="6275705"/>
                <a:gridCol w="2868295"/>
              </a:tblGrid>
              <a:tr h="381000">
                <a:tc>
                  <a:txBody>
                    <a:bodyPr vert="horz" anchor="t"/>
                    <a:lstStyle/>
                    <a:p>
                      <a:pPr marL="0" marR="24130" indent="0" algn="r">
                        <a:lnSpc>
                          <a:spcPts val="1000"/>
                        </a:lnSpc>
                        <a:spcBef>
                          <a:spcPts val="1110"/>
                        </a:spcBef>
                        <a:spcAft>
                          <a:spcPts val="795"/>
                        </a:spcAft>
                      </a:pPr>
                      <a:r>
                        <a:rPr lang="en-US" sz="900" spc="0">
                          <a:solidFill>
                            <a:srgbClr val="000000"/>
                          </a:solidFill>
                          <a:latin typeface="Tahoma" pitchFamily="2" panose="02020603050405020304"/>
                        </a:rPr>
                        <a:t>DESARROLLOS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FEAE7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EFEA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/>
          <p:nvPr/>
        </p:nvPicPr>
        <p:blipFill>
          <a:blip r:embed="prId4"/>
          <a:stretch>
            <a:fillRect/>
          </a:stretch>
        </p:blipFill>
        <p:spPr>
          <a:xfrm>
            <a:off x="4268470" y="1535430"/>
            <a:ext cx="1651000" cy="1172845"/>
          </a:xfrm>
          <a:prstGeom prst="rect">
            <a:avLst/>
          </a:prstGeom>
        </p:spPr>
      </p:pic>
      <p:pic>
        <p:nvPicPr>
          <p:cNvPr id="6" name=""/>
          <p:cNvPicPr/>
          <p:nvPr/>
        </p:nvPicPr>
        <p:blipFill>
          <a:blip r:embed="prId5"/>
          <a:stretch>
            <a:fillRect/>
          </a:stretch>
        </p:blipFill>
        <p:spPr>
          <a:xfrm>
            <a:off x="2882900" y="3043555"/>
            <a:ext cx="3943985" cy="809625"/>
          </a:xfrm>
          <a:prstGeom prst="rect">
            <a:avLst/>
          </a:prstGeom>
        </p:spPr>
      </p:pic>
      <p:graphicFrame>
        <p:nvGraphicFramePr>
          <p:cNvPr id="3" name=""/>
          <p:cNvGraphicFramePr>
            <a:graphicFrameLocks noGrp="1"/>
          </p:cNvGraphicFramePr>
          <p:nvPr/>
        </p:nvGraphicFramePr>
        <p:xfrm>
          <a:off x="3946525" y="1524000"/>
          <a:ext cx="1972945" cy="1519555"/>
        </p:xfrm>
        <a:graphic>
          <a:graphicData uri="http://schemas.openxmlformats.org/drawingml/2006/table">
            <a:tbl>
              <a:tblGrid>
                <a:gridCol w="321945"/>
                <a:gridCol w="1651000"/>
              </a:tblGrid>
              <a:tr h="1199515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7780"/>
                        </a:spcBef>
                        <a:spcAft>
                          <a:spcPts val="375"/>
                        </a:spcAft>
                      </a:pPr>
                      <a:r>
                        <a:rPr lang="en-US" sz="95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Y </a:t>
                      </a:r>
                    </a:p>
                  </a:txBody>
                  <a:tcPr anchor="b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"/>
          <p:cNvSpPr/>
          <p:nvPr>
            <p:ph type="body" idx="10"/>
          </p:nvPr>
        </p:nvSpPr>
        <p:spPr>
          <a:xfrm>
            <a:off x="0" y="4979670"/>
            <a:ext cx="9144000" cy="1470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663440" marR="0" indent="0" algn="l">
              <a:lnSpc>
                <a:spcPts val="3300"/>
              </a:lnSpc>
              <a:spcAft>
                <a:spcPts val="8250"/>
              </a:spcAft>
            </a:pPr>
            <a:r>
              <a:rPr lang="en-US" sz="1950" spc="-55">
                <a:solidFill>
                  <a:srgbClr val="000000"/>
                </a:solidFill>
                <a:latin typeface="Verdana" pitchFamily="2" panose="02020603050405020304"/>
              </a:rPr>
              <a:t>es) </a:t>
            </a:r>
          </a:p>
        </p:txBody>
      </p:sp>
      <p:sp>
        <p:nvSpPr>
          <p:cNvPr id="8" name=""/>
          <p:cNvSpPr/>
          <p:nvPr>
            <p:ph type="body" idx="10"/>
          </p:nvPr>
        </p:nvSpPr>
        <p:spPr>
          <a:xfrm>
            <a:off x="0" y="6449695"/>
            <a:ext cx="9144000" cy="377190"/>
          </a:xfrm>
          <a:prstGeom prst="rect">
            <a:avLst/>
          </a:prstGeom>
          <a:solidFill>
            <a:srgbClr val="F0EAE7"/>
          </a:solidFill>
          <a:ln w="0" cmpd="sng">
            <a:noFill/>
            <a:prstDash val="solid"/>
          </a:ln>
        </p:spPr>
        <p:txBody>
          <a:bodyPr vert="horz" lIns="0" tIns="66040" rIns="0" bIns="0" anchor="t"/>
          <a:lstStyle/>
          <a:p>
            <a:pPr marL="365760" marR="0" indent="0" algn="l">
              <a:lnSpc>
                <a:spcPts val="1800"/>
              </a:lnSpc>
              <a:spcAft>
                <a:spcPts val="650"/>
              </a:spcAft>
            </a:pPr>
            <a:r>
              <a:rPr lang="en-US" sz="1250" spc="95">
                <a:solidFill>
                  <a:srgbClr val="000000"/>
                </a:solidFill>
                <a:latin typeface="Verdana" pitchFamily="2" panose="02020603050405020304"/>
              </a:rPr>
              <a:t>FORTEzzA,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255905" y="515620"/>
            <a:ext cx="978535" cy="262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800" spc="-105">
                <a:solidFill>
                  <a:srgbClr val="5E5C5A"/>
                </a:solidFill>
                <a:latin typeface="Arial" pitchFamily="2" panose="02020603050405020304"/>
              </a:rPr>
              <a:t>Ubicación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7301230" y="5875020"/>
            <a:ext cx="1678305" cy="402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50" spc="-35">
                <a:solidFill>
                  <a:srgbClr val="000000"/>
                </a:solidFill>
                <a:latin typeface="Calibri" pitchFamily="2" panose="02020603050405020304"/>
              </a:rPr>
              <a:t>Carretera Nacional km 267 </a:t>
            </a:r>
          </a:p>
          <a:p>
            <a:pPr marL="0" marR="0" indent="0" algn="r">
              <a:lnSpc>
                <a:spcPts val="13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1250" spc="-25">
                <a:solidFill>
                  <a:srgbClr val="000000"/>
                </a:solidFill>
                <a:latin typeface="Calibri" pitchFamily="2" panose="02020603050405020304"/>
              </a:rPr>
              <a:t>EL uro Mty NL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/>
          <p:nvPr/>
        </p:nvPicPr>
        <p:blipFill>
          <a:blip r:embed="prId7"/>
          <a:stretch>
            <a:fillRect/>
          </a:stretch>
        </p:blipFill>
        <p:spPr>
          <a:xfrm>
            <a:off x="5777230" y="534035"/>
            <a:ext cx="640715" cy="1029970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>
          <a:blip r:embed="prId8"/>
          <a:stretch>
            <a:fillRect/>
          </a:stretch>
        </p:blipFill>
        <p:spPr>
          <a:xfrm>
            <a:off x="7400925" y="2367280"/>
            <a:ext cx="927100" cy="709295"/>
          </a:xfrm>
          <a:prstGeom prst="rect">
            <a:avLst/>
          </a:prstGeom>
        </p:spPr>
      </p:pic>
      <p:pic>
        <p:nvPicPr>
          <p:cNvPr id="12" name=""/>
          <p:cNvPicPr/>
          <p:nvPr/>
        </p:nvPicPr>
        <p:blipFill>
          <a:blip r:embed="prId9"/>
          <a:stretch>
            <a:fillRect/>
          </a:stretch>
        </p:blipFill>
        <p:spPr>
          <a:xfrm>
            <a:off x="649605" y="5029200"/>
            <a:ext cx="1525270" cy="585470"/>
          </a:xfrm>
          <a:prstGeom prst="rect">
            <a:avLst/>
          </a:prstGeom>
        </p:spPr>
      </p:pic>
      <p:graphicFrame>
        <p:nvGraphicFramePr>
          <p:cNvPr id="3" name=""/>
          <p:cNvGraphicFramePr>
            <a:graphicFrameLocks noGrp="1"/>
          </p:cNvGraphicFramePr>
          <p:nvPr/>
        </p:nvGraphicFramePr>
        <p:xfrm>
          <a:off x="615315" y="520700"/>
          <a:ext cx="8218805" cy="1294130"/>
        </p:xfrm>
        <a:graphic>
          <a:graphicData uri="http://schemas.openxmlformats.org/drawingml/2006/table">
            <a:tbl>
              <a:tblGrid>
                <a:gridCol w="1452880"/>
                <a:gridCol w="3709035"/>
                <a:gridCol w="3056890"/>
              </a:tblGrid>
              <a:tr h="9779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4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356870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715"/>
                        </a:spcBef>
                        <a:spcAft>
                          <a:spcPts val="50"/>
                        </a:spcAft>
                      </a:pPr>
                      <a:r>
                        <a:rPr lang="en-US" sz="1650" b="1" spc="0">
                          <a:solidFill>
                            <a:srgbClr val="FFFFFF"/>
                          </a:solidFill>
                          <a:latin typeface="Verdana" pitchFamily="2" panose="02020603050405020304"/>
                        </a:rPr>
                        <a:t>VICTIM </a:t>
                      </a:r>
                    </a:p>
                  </a:txBody>
                  <a:tcPr anchor="ctr" marL="0" marR="0" marT="0" marB="0">
                    <a:lnL w="4445" cmpd="sng">
                      <a:solidFill>
                        <a:srgbClr val="000000"/>
                      </a:solidFill>
                      <a:prstDash val="solid"/>
                    </a:lnL>
                    <a:lnR w="4445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000000"/>
                    </a:solidFill>
                  </a:tcPr>
                </a:tc>
                <a:tc rowSpan="3">
                  <a:txBody>
                    <a:bodyPr vert="horz" anchor="t"/>
                    <a:lstStyle/>
                    <a:p>
                      <a:pPr marL="0" marR="1428750" indent="0" algn="r">
                        <a:lnSpc>
                          <a:spcPts val="3800"/>
                        </a:lnSpc>
                        <a:spcBef>
                          <a:spcPts val="155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BEAU </a:t>
                      </a:r>
                      <a:r>
                        <a:rPr lang="en-US" sz="60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POKES </a:t>
                      </a:r>
                      <a:r>
                        <a:rPr lang="en-US" sz="650" b="1" spc="0">
                          <a:solidFill>
                            <a:srgbClr val="000000"/>
                          </a:solidFill>
                          <a:latin typeface="Arial Narrow" pitchFamily="2" panose="02020603050405020304"/>
                        </a:rPr>
                        <a:t>a </a:t>
                      </a:r>
                      <a:r>
                        <a:rPr lang="en-US" sz="60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MOwnS </a:t>
                      </a:r>
                    </a:p>
                    <a:p>
                      <a:pPr marL="0" marR="0" indent="0" algn="r">
                        <a:lnSpc>
                          <a:spcPts val="1900"/>
                        </a:lnSpc>
                        <a:spcBef>
                          <a:spcPts val="10"/>
                        </a:spcBef>
                        <a:spcAft>
                          <a:spcPts val="950"/>
                        </a:spcAft>
                      </a:pPr>
                      <a:r>
                        <a:rPr lang="en-US" sz="130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C</a:t>
                      </a:r>
                      <a:r>
                        <a:rPr lang="en-US" sz="1300" baseline="-2500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Q</a:t>
                      </a:r>
                      <a:r>
                        <a:rPr lang="en-US" sz="10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 </a:t>
                      </a:r>
                    </a:p>
                  </a:txBody>
                  <a:tcPr anchor="ctr" marL="0" marR="0" marT="0" marB="0">
                    <a:lnL w="444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463550"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800"/>
                        </a:lnSpc>
                        <a:spcBef>
                          <a:spcPts val="375"/>
                        </a:spcBef>
                        <a:spcAft>
                          <a:spcPts val="2400"/>
                        </a:spcAft>
                      </a:pPr>
                      <a:r>
                        <a:rPr lang="en-US" sz="800" spc="0">
                          <a:solidFill>
                            <a:srgbClr val="FFFFFF"/>
                          </a:solidFill>
                          <a:latin typeface="Verdana" pitchFamily="2" panose="02020603050405020304"/>
                        </a:rPr>
                        <a:t>1</a:t>
                      </a:r>
                      <a:r>
                        <a:rPr lang="en-US" sz="800" baseline="30000" spc="0">
                          <a:solidFill>
                            <a:srgbClr val="FFFFFF"/>
                          </a:solidFill>
                          <a:latin typeface="Verdana" pitchFamily="2" panose="02020603050405020304"/>
                        </a:rPr>
                        <a:t>-</a:t>
                      </a:r>
                      <a:r>
                        <a:rPr lang="en-US" sz="800" spc="0">
                          <a:solidFill>
                            <a:srgbClr val="FFFFFF"/>
                          </a:solidFill>
                          <a:latin typeface="Verdana" pitchFamily="2" panose="02020603050405020304"/>
                        </a:rPr>
                        <a:t>CTM. </a:t>
                      </a:r>
                    </a:p>
                  </a:txBody>
                  <a:tcPr anchor="t" marL="0" marR="0" marT="0" marB="0">
                    <a:lnL w="4445" cmpd="sng">
                      <a:solidFill>
                        <a:srgbClr val="000000"/>
                      </a:solidFill>
                      <a:prstDash val="solid"/>
                    </a:lnL>
                    <a:lnR w="444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825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ctr" marL="0" marR="0" marT="0" marB="0">
                    <a:lnL w="444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19075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25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"/>
          <p:cNvGraphicFramePr>
            <a:graphicFrameLocks noGrp="1"/>
          </p:cNvGraphicFramePr>
          <p:nvPr/>
        </p:nvGraphicFramePr>
        <p:xfrm>
          <a:off x="375920" y="2066290"/>
          <a:ext cx="8206740" cy="1518920"/>
        </p:xfrm>
        <a:graphic>
          <a:graphicData uri="http://schemas.openxmlformats.org/drawingml/2006/table">
            <a:tbl>
              <a:tblGrid>
                <a:gridCol w="1843405"/>
                <a:gridCol w="5181600"/>
                <a:gridCol w="927100"/>
                <a:gridCol w="254635"/>
              </a:tblGrid>
              <a:tr h="732155">
                <a:tc>
                  <a:txBody>
                    <a:bodyPr vert="horz" anchor="t"/>
                    <a:lstStyle/>
                    <a:p>
                      <a:pPr marL="0" marR="365760" indent="0" algn="r">
                        <a:lnSpc>
                          <a:spcPts val="3300"/>
                        </a:lnSpc>
                        <a:spcBef>
                          <a:spcPts val="112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195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SIERRA </a:t>
                      </a:r>
                    </a:p>
                    <a:p>
                      <a:pPr marL="0" marR="365760" indent="0" algn="r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ELEVATION </a:t>
                      </a:r>
                    </a:p>
                    <a:p>
                      <a:pPr marL="0" marR="365760" indent="0" algn="r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170"/>
                        </a:spcAft>
                      </a:pPr>
                      <a:r>
                        <a:rPr lang="en-US" sz="40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CLIMBING • YOGA</a:t>
                      </a:r>
                      <a:r>
                        <a:rPr lang="en-US" sz="60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•</a:t>
                      </a:r>
                      <a:r>
                        <a:rPr lang="en-US" sz="40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• FITNESS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 vert="horz" anchor="t"/>
                    <a:lstStyle/>
                    <a:p>
                      <a:pPr marL="1188720" marR="1028700" indent="0" algn="l">
                        <a:lnSpc>
                          <a:spcPts val="1000"/>
                        </a:lnSpc>
                        <a:spcBef>
                          <a:spcPts val="2815"/>
                        </a:spcBef>
                        <a:spcAft>
                          <a:spcPts val="1115"/>
                        </a:spcAft>
                        <a:tabLst>
                          <a:tab algn="l" pos="2286000"/>
                        </a:tabLst>
                      </a:pPr>
                      <a:r>
                        <a:rPr lang="en-US" sz="2300" spc="195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NO</a:t>
                      </a:r>
                      <a:r>
                        <a:rPr lang="en-US" sz="2300" b="1" spc="195">
                          <a:solidFill>
                            <a:srgbClr val="000000"/>
                          </a:solidFill>
                          <a:latin typeface="Arial" pitchFamily="2" panose="02020603050405020304"/>
                        </a:rPr>
                        <a:t>R</a:t>
                      </a:r>
                      <a:r>
                        <a:rPr lang="en-US" sz="2300" b="1" baseline="30000" spc="195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HE</a:t>
                      </a:r>
                      <a:r>
                        <a:rPr lang="en-US" sz="2400" b="1" spc="195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 TH</a:t>
                      </a:r>
                      <a:r>
                        <a:rPr lang="en-US" sz="100" b="1" baseline="-25000" spc="195">
                          <a:solidFill>
                            <a:srgbClr val="01AEF0"/>
                          </a:solidFill>
                          <a:latin typeface="Verdana" pitchFamily="2" panose="02020603050405020304"/>
                        </a:rPr>
                        <a:t> </a:t>
                      </a:r>
                      <a:r>
                        <a:rPr lang="en-US" sz="2400" b="1" baseline="-25000" spc="195">
                          <a:solidFill>
                            <a:srgbClr val="01AEF0"/>
                          </a:solidFill>
                          <a:latin typeface="Verdana" pitchFamily="2" panose="02020603050405020304"/>
                        </a:rPr>
                        <a:t>n</a:t>
                      </a:r>
                      <a:r>
                        <a:rPr lang="en-US" sz="2800" b="1" spc="195">
                          <a:solidFill>
                            <a:srgbClr val="01AEF0"/>
                          </a:solidFill>
                          <a:latin typeface="Verdana" pitchFamily="2" panose="02020603050405020304"/>
                        </a:rPr>
                        <a:t> BLUE </a:t>
                      </a:r>
                      <a:r>
                        <a:rPr lang="en-US" sz="2800" b="1" spc="195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FACEI</a:t>
                      </a:r>
                      <a:r>
                        <a:rPr lang="en-US" sz="2800" b="1" spc="195">
                          <a:solidFill>
                            <a:srgbClr val="01AEF0"/>
                          </a:solidFill>
                          <a:latin typeface="Verdana" pitchFamily="2" panose="02020603050405020304"/>
                        </a:rPr>
                        <a:t> " </a:t>
                      </a:r>
                      <a:r>
                        <a:rPr lang="en-US" sz="2800" b="1" baseline="30000" spc="195">
                          <a:solidFill>
                            <a:srgbClr val="01AEF0"/>
                          </a:solidFill>
                          <a:latin typeface="Verdana" pitchFamily="2" panose="02020603050405020304"/>
                        </a:rPr>
                        <a:t>RCICIM</a:t>
                      </a:r>
                      <a:r>
                        <a:rPr lang="en-US" sz="600" spc="195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CUsTOhi FLr¢lilruPE DES GY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38735" cmpd="sng">
                      <a:solidFill>
                        <a:srgbClr val="836249"/>
                      </a:solidFill>
                      <a:prstDash val="solid"/>
                    </a:lnB>
                  </a:tcPr>
                </a:tc>
              </a:tr>
              <a:tr h="283845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8735" cmpd="sng">
                      <a:solidFill>
                        <a:srgbClr val="836249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"/>
          <p:cNvGraphicFramePr>
            <a:graphicFrameLocks noGrp="1"/>
          </p:cNvGraphicFramePr>
          <p:nvPr/>
        </p:nvGraphicFramePr>
        <p:xfrm>
          <a:off x="375920" y="3333750"/>
          <a:ext cx="8458200" cy="1691005"/>
        </p:xfrm>
        <a:graphic>
          <a:graphicData uri="http://schemas.openxmlformats.org/drawingml/2006/table">
            <a:tbl>
              <a:tblGrid>
                <a:gridCol w="577215"/>
                <a:gridCol w="281305"/>
                <a:gridCol w="857250"/>
                <a:gridCol w="2413635"/>
                <a:gridCol w="1160780"/>
                <a:gridCol w="247015"/>
                <a:gridCol w="803910"/>
                <a:gridCol w="2117090"/>
              </a:tblGrid>
              <a:tr h="370840">
                <a:tc gridSpan="3" rowSpan="3">
                  <a:txBody>
                    <a:bodyPr vert="horz" anchor="t"/>
                    <a:lstStyle/>
                    <a:p>
                      <a:pPr marL="137160" marR="0" indent="0" algn="l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a</a:t>
                      </a:r>
                      <a:r>
                        <a:rPr lang="en-US" sz="2800" b="1" baseline="-2500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n</a:t>
                      </a:r>
                      <a:r>
                        <a:rPr lang="en-US" sz="2800" b="1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tA </a:t>
                      </a:r>
                    </a:p>
                    <a:p>
                      <a:pPr marL="137160" marR="0" indent="0" algn="l">
                        <a:lnSpc>
                          <a:spcPts val="2500"/>
                        </a:lnSpc>
                        <a:spcBef>
                          <a:spcPts val="219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200">
                          <a:solidFill>
                            <a:srgbClr val="F02646"/>
                          </a:solidFill>
                          <a:latin typeface="Verdana" pitchFamily="2" panose="02020603050405020304"/>
                        </a:rPr>
                        <a:t>TOYOTA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/>
                </a:tc>
                <a:tc row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/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3" rowSpan="3">
                  <a:txBody>
                    <a:bodyPr vert="horz" anchor="t"/>
                    <a:lstStyle/>
                    <a:p>
                      <a:pPr marL="457200" marR="0" indent="0" algn="l">
                        <a:lnSpc>
                          <a:spcPts val="700"/>
                        </a:lnSpc>
                        <a:spcBef>
                          <a:spcPts val="5610"/>
                        </a:spcBef>
                        <a:spcAft>
                          <a:spcPts val="1150"/>
                        </a:spcAft>
                      </a:pPr>
                      <a:r>
                        <a:rPr lang="en-US" sz="600" spc="225">
                          <a:solidFill>
                            <a:srgbClr val="E9441A"/>
                          </a:solidFill>
                          <a:latin typeface="Verdana" pitchFamily="2" panose="02020603050405020304"/>
                        </a:rPr>
                        <a:t>FM</a:t>
                      </a:r>
                      <a:r>
                        <a:rPr lang="en-US" sz="600" baseline="30000" spc="225">
                          <a:solidFill>
                            <a:srgbClr val="E9441A"/>
                          </a:solidFill>
                          <a:latin typeface="Verdana" pitchFamily="2" panose="02020603050405020304"/>
                        </a:rPr>
                        <a:t>%</a:t>
                      </a:r>
                      <a:r>
                        <a:rPr lang="en-US" sz="100" spc="225">
                          <a:solidFill>
                            <a:srgbClr val="E9441A"/>
                          </a:solidFill>
                          <a:latin typeface="Verdana" pitchFamily="2" panose="02020603050405020304"/>
                        </a:rPr>
                        <a:t> </a:t>
                      </a:r>
                      <a:br/>
                      <a:r>
                        <a:rPr lang="en-US" sz="600" spc="225">
                          <a:solidFill>
                            <a:srgbClr val="6A2A2D"/>
                          </a:solidFill>
                          <a:latin typeface="Verdana" pitchFamily="2" panose="02020603050405020304"/>
                        </a:rPr>
                        <a:t>RESTAUP ANTE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/>
                </a:tc>
                <a:tc row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/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495300">
                <a:tc grid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/>
                </a:tc>
                <a:tc row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/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2400"/>
                        </a:lnSpc>
                        <a:spcBef>
                          <a:spcPts val="1020"/>
                        </a:spcBef>
                        <a:spcAft>
                          <a:spcPts val="465"/>
                        </a:spcAft>
                      </a:pPr>
                      <a:r>
                        <a:rPr lang="en-US" sz="1650" b="1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NectarworksTM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/>
                </a:tc>
                <a:tc row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/>
                </a:tc>
                <a:tc>
                  <a:txBody>
                    <a:bodyPr vert="horz" anchor="t"/>
                    <a:lstStyle/>
                    <a:p>
                      <a:pPr marL="0" marR="0" indent="0" algn="ctr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215"/>
                        </a:spcAft>
                      </a:pPr>
                      <a:r>
                        <a:rPr lang="en-US" sz="3150" b="1" i="1" spc="0">
                          <a:solidFill>
                            <a:srgbClr val="FFFFFF"/>
                          </a:solidFill>
                          <a:latin typeface="Verdana" pitchFamily="2" panose="02020603050405020304"/>
                        </a:rPr>
                        <a:t>Consivr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0379C1"/>
                    </a:solidFill>
                  </a:tcPr>
                </a:tc>
              </a:tr>
              <a:tr h="175260">
                <a:tc grid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/>
                </a:tc>
                <a:tc row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/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/>
                </a:tc>
                <a:tc rowSpan="3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/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9779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700" cmpd="sng">
                      <a:solidFill>
                        <a:srgbClr val="E9562B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"/>
          <p:cNvGraphicFramePr>
            <a:graphicFrameLocks noGrp="1"/>
          </p:cNvGraphicFramePr>
          <p:nvPr/>
        </p:nvGraphicFramePr>
        <p:xfrm>
          <a:off x="375920" y="5024755"/>
          <a:ext cx="8458200" cy="1539875"/>
        </p:xfrm>
        <a:graphic>
          <a:graphicData uri="http://schemas.openxmlformats.org/drawingml/2006/table">
            <a:tbl>
              <a:tblGrid>
                <a:gridCol w="1798955"/>
                <a:gridCol w="4935220"/>
                <a:gridCol w="1724025"/>
              </a:tblGrid>
              <a:tr h="271145">
                <a:tc rowSpan="2"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 vert="horz" anchor="t"/>
                    <a:lstStyle/>
                    <a:p>
                      <a:pPr marL="0" marR="294640" indent="0" algn="r">
                        <a:lnSpc>
                          <a:spcPts val="3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850" b="1" spc="0">
                          <a:solidFill>
                            <a:srgbClr val="A93338"/>
                          </a:solidFill>
                          <a:latin typeface="Bookman Old Style" pitchFamily="1" panose="02020603050405020304"/>
                        </a:rPr>
                        <a:t>EL PAPALOTE</a:t>
                      </a:r>
                      <a:r>
                        <a:rPr lang="en-US" sz="2800" b="1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 VVINOTECA. </a:t>
                      </a:r>
                    </a:p>
                    <a:p>
                      <a:pPr marL="0" marR="2980690" indent="0" algn="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b="1" u="sng" spc="0">
                          <a:solidFill>
                            <a:srgbClr val="942837"/>
                          </a:solidFill>
                          <a:latin typeface="Verdana" pitchFamily="2" panose="02020603050405020304"/>
                        </a:rPr>
                        <a:t>c=1®</a:t>
                      </a:r>
                      <a:r>
                        <a:rPr lang="en-US" sz="100" b="1" spc="0">
                          <a:solidFill>
                            <a:srgbClr val="942837"/>
                          </a:solidFill>
                          <a:latin typeface="Verdana" pitchFamily="2" panose="02020603050405020304"/>
                        </a:rPr>
                        <a:t>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147320" indent="0" algn="r">
                        <a:lnSpc>
                          <a:spcPts val="1600"/>
                        </a:lnSpc>
                        <a:spcBef>
                          <a:spcPts val="440"/>
                        </a:spcBef>
                        <a:spcAft>
                          <a:spcPts val="75"/>
                        </a:spcAft>
                      </a:pPr>
                      <a:r>
                        <a:rPr lang="en-US" sz="650" baseline="30000" spc="-45">
                          <a:solidFill>
                            <a:srgbClr val="000000"/>
                          </a:solidFill>
                          <a:latin typeface="Arial Narrow" pitchFamily="2" panose="02020603050405020304"/>
                        </a:rPr>
                        <a:t>LA</a:t>
                      </a:r>
                      <a:r>
                        <a:rPr lang="en-US" sz="1300" spc="-45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 PESCA DEL DiA </a:t>
                      </a:r>
                      <a:r>
                        <a:rPr lang="en-US" sz="600" spc="-45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SUR </a:t>
                      </a:r>
                    </a:p>
                  </a:txBody>
                  <a:tcPr anchor="ctr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BDF5F7"/>
                    </a:solidFill>
                  </a:tcPr>
                </a:tc>
              </a:tr>
              <a:tr h="387350"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/>
                      <a:r>
                        <a:rPr lang="en-US"/>
                        <a:t/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 vert="horz" anchor="t"/>
                    <a:lstStyle/>
                    <a:p>
                      <a:pPr marL="0" marR="204470" indent="0" algn="r">
                        <a:lnSpc>
                          <a:spcPts val="800"/>
                        </a:lnSpc>
                        <a:spcBef>
                          <a:spcPts val="290"/>
                        </a:spcBef>
                        <a:spcAft>
                          <a:spcPts val="1960"/>
                        </a:spcAft>
                      </a:pPr>
                      <a:r>
                        <a:rPr lang="en-US" sz="600" spc="0">
                          <a:solidFill>
                            <a:srgbClr val="000000"/>
                          </a:solidFill>
                          <a:latin typeface="Verdana" pitchFamily="2" panose="02020603050405020304"/>
                        </a:rPr>
                        <a:t>CEVICH ERIA A DOMICI LIO </a:t>
                      </a:r>
                    </a:p>
                  </a:txBody>
                  <a:tcPr anchor="t"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BDF5F7"/>
                    </a:solidFill>
                  </a:tcPr>
                </a:tc>
              </a:tr>
            </a:tbl>
          </a:graphicData>
        </a:graphic>
      </p:graphicFrame>
      <p:sp>
        <p:nvSpPr>
          <p:cNvPr id="13" name=""/>
          <p:cNvSpPr/>
          <p:nvPr>
            <p:ph type="body" idx="10"/>
          </p:nvPr>
        </p:nvSpPr>
        <p:spPr>
          <a:xfrm>
            <a:off x="375920" y="6564630"/>
            <a:ext cx="8458200" cy="204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l">
              <a:lnSpc>
                <a:spcPts val="1500"/>
              </a:lnSpc>
              <a:spcAft>
                <a:spcPts val="10"/>
              </a:spcAft>
            </a:pPr>
            <a:r>
              <a:rPr lang="en-US" sz="1300" spc="60">
                <a:solidFill>
                  <a:srgbClr val="000000"/>
                </a:solidFill>
                <a:latin typeface="Verdana" pitchFamily="2" panose="02020603050405020304"/>
              </a:rPr>
              <a:t>FORTEZZA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7374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3747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4" name=""/>
          <p:cNvPicPr/>
          <p:nvPr/>
        </p:nvPicPr>
        <p:blipFill>
          <a:blip r:embed="p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"/>
          <p:cNvSpPr/>
          <p:nvPr>
            <p:ph type="body" idx="10"/>
          </p:nvPr>
        </p:nvSpPr>
        <p:spPr>
          <a:xfrm>
            <a:off x="372110" y="6583680"/>
            <a:ext cx="990600" cy="155575"/>
          </a:xfrm>
          <a:prstGeom prst="rect">
            <a:avLst/>
          </a:prstGeom>
          <a:solidFill>
            <a:srgbClr val="EFECE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200" b="1" spc="-20">
                <a:solidFill>
                  <a:srgbClr val="000000"/>
                </a:solidFill>
                <a:latin typeface="Arial" pitchFamily="2" panose="02020603050405020304"/>
              </a:rPr>
              <a:t>FORT EZZAe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rgbClr val="8DB4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>
            <p:ph type="body" idx="10"/>
          </p:nvPr>
        </p:nvSpPr>
        <p:spPr>
          <a:xfrm>
            <a:off x="0" y="9525"/>
            <a:ext cx="9130665" cy="17932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/>
            <a:r>
              <a:rPr lang="en-US"/>
              <a:t/>
            </a:r>
          </a:p>
        </p:txBody>
      </p:sp>
      <p:pic>
        <p:nvPicPr>
          <p:cNvPr id="4" name=""/>
          <p:cNvPicPr/>
          <p:nvPr/>
        </p:nvPicPr>
        <p:blipFill>
          <a:blip r:embed="prId11"/>
          <a:stretch>
            <a:fillRect/>
          </a:stretch>
        </p:blipFill>
        <p:spPr>
          <a:xfrm>
            <a:off x="0" y="1828800"/>
            <a:ext cx="9144000" cy="3657600"/>
          </a:xfrm>
          <a:prstGeom prst="rect">
            <a:avLst/>
          </a:prstGeom>
        </p:spPr>
      </p:pic>
      <p:sp>
        <p:nvSpPr>
          <p:cNvPr id="5" name=""/>
          <p:cNvSpPr/>
          <p:nvPr>
            <p:ph type="body" idx="10"/>
          </p:nvPr>
        </p:nvSpPr>
        <p:spPr>
          <a:xfrm>
            <a:off x="0" y="6452870"/>
            <a:ext cx="9144000" cy="391795"/>
          </a:xfrm>
          <a:prstGeom prst="rect">
            <a:avLst/>
          </a:prstGeom>
          <a:solidFill>
            <a:srgbClr val="F0EAE7"/>
          </a:solidFill>
          <a:ln w="0" cmpd="sng">
            <a:noFill/>
            <a:prstDash val="solid"/>
          </a:ln>
        </p:spPr>
        <p:txBody>
          <a:bodyPr vert="horz" lIns="0" tIns="132080" rIns="0" bIns="0" anchor="t"/>
          <a:lstStyle/>
          <a:p>
            <a:pPr marL="365760" marR="0" indent="0" algn="l">
              <a:lnSpc>
                <a:spcPts val="1500"/>
              </a:lnSpc>
              <a:spcAft>
                <a:spcPts val="555"/>
              </a:spcAft>
            </a:pPr>
            <a:r>
              <a:rPr lang="en-US" sz="1250" spc="105">
                <a:solidFill>
                  <a:srgbClr val="302B27"/>
                </a:solidFill>
                <a:latin typeface="Arial" pitchFamily="2" panose="02020603050405020304"/>
              </a:rPr>
              <a:t>FORTEZZA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12"/>
          <a:stretch>
            <a:fillRect/>
          </a:stretch>
        </p:blipFill>
        <p:spPr>
          <a:xfrm>
            <a:off x="123190" y="0"/>
            <a:ext cx="6240780" cy="914400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123190" y="384175"/>
            <a:ext cx="151130" cy="9734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vert270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400" b="1" u="sng" spc="-195">
                <a:solidFill>
                  <a:srgbClr val="000000"/>
                </a:solidFill>
                <a:latin typeface="Garamond" pitchFamily="1" panose="02020603050405020304"/>
              </a:rPr>
              <a:t>IF/AP/AI VW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>
  <p:cSld>
    <p:bg>
      <p:bgPr>
        <a:solidFill>
          <a:schemeClr val="bg1">
            <a:alpha val="10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/>
          <p:nvPr/>
        </p:nvPicPr>
        <p:blipFill>
          <a:blip r:embed="p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"/>
          <p:cNvSpPr/>
          <p:nvPr>
            <p:ph type="body" idx="10"/>
          </p:nvPr>
        </p:nvSpPr>
        <p:spPr>
          <a:xfrm>
            <a:off x="516890" y="512445"/>
            <a:ext cx="1453515" cy="197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spc="-35">
                <a:solidFill>
                  <a:srgbClr val="000000"/>
                </a:solidFill>
                <a:latin typeface="Arial" pitchFamily="2" panose="02020603050405020304"/>
              </a:rPr>
              <a:t>Planta en Conjunto </a:t>
            </a:r>
          </a:p>
        </p:txBody>
      </p:sp>
      <p:sp>
        <p:nvSpPr>
          <p:cNvPr id="5" name=""/>
          <p:cNvSpPr/>
          <p:nvPr>
            <p:ph type="body" idx="10"/>
          </p:nvPr>
        </p:nvSpPr>
        <p:spPr>
          <a:xfrm>
            <a:off x="516890" y="968375"/>
            <a:ext cx="1156335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30"/>
              </a:spcAft>
            </a:pPr>
            <a:r>
              <a:rPr lang="en-US" sz="900" b="1" spc="-35">
                <a:solidFill>
                  <a:srgbClr val="000000"/>
                </a:solidFill>
                <a:latin typeface="Tahoma" pitchFamily="2" panose="02020603050405020304"/>
              </a:rPr>
              <a:t>Espacios disponibles </a:t>
            </a:r>
          </a:p>
        </p:txBody>
      </p:sp>
    </p:spTree>
  </p:cSld>
  <p:clrMapOvr>
    <a:masterClrMapping/>
  </p:clrMapOvr>
</p:sld>
</file>

<file path=ppt/theme/theme.xml><?xml version="1.0" encoding="utf-8"?>
<a:theme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 name="default layout">
  <a:themeElements>
    <a:clrScheme name="Office">
      <a:dk1>
        <a:sysClr val="windowText"/>
      </a:dk1>
      <a:lt1>
        <a:sysClr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</a:theme>
</file>

<file path=docProps/core.xml><?xml version="1.0" encoding="utf-8"?>
<cp:coreProperties xmlns:p="http://schemas.openxmlformats.org/presentationml/2006/main" xmlns:r="http://schemas.openxmlformats.org/officeDocument/2006/relationships" xmlns:a="http://schemas.openxmlformats.org/drawingml/2006/main" xmlns:dc="http://purl.org/dc/elements/1.1/" xmlns:cp="http://schemas.openxmlformats.org/package/2006/metadata/core-properties"/>
</file>