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77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39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696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91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88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8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85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63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28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17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05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119F6-5985-4881-9E3E-2339958D61DE}" type="datetimeFigureOut">
              <a:rPr lang="es-MX" smtClean="0"/>
              <a:t>26/02/2024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C16B9-19CE-4B15-87C1-D3DDEDA10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11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ONJUNTO PB CON CE copi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6929454" y="6289873"/>
            <a:ext cx="178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bg1"/>
                </a:solidFill>
              </a:rPr>
              <a:t>PLANTA BAJA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57290" y="584575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CITY EXPRESS</a:t>
            </a:r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2453383" y="-204941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dirty="0"/>
          </a:p>
          <a:p>
            <a:pPr algn="ctr"/>
            <a:r>
              <a:rPr lang="es-MX" b="1" dirty="0"/>
              <a:t>PLAZA SELENIA LOCALES DISPONIBLES.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575842" y="3978176"/>
            <a:ext cx="220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/>
              <a:t>EDIFICIO B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07504" y="1166097"/>
            <a:ext cx="220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/>
              <a:t>EDIFICIO A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C57DD34-CA09-458D-84E2-D8084DBE2A4A}"/>
              </a:ext>
            </a:extLst>
          </p:cNvPr>
          <p:cNvSpPr/>
          <p:nvPr/>
        </p:nvSpPr>
        <p:spPr>
          <a:xfrm rot="16200000">
            <a:off x="381112" y="3990419"/>
            <a:ext cx="310977" cy="7141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049F0AA-392E-44DB-BA32-447BECDF1CBF}"/>
              </a:ext>
            </a:extLst>
          </p:cNvPr>
          <p:cNvCxnSpPr>
            <a:cxnSpLocks/>
          </p:cNvCxnSpPr>
          <p:nvPr/>
        </p:nvCxnSpPr>
        <p:spPr>
          <a:xfrm>
            <a:off x="5882212" y="4162842"/>
            <a:ext cx="7217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1B2C1C63-24A2-44AB-A477-8BEAA00CCEAE}"/>
              </a:ext>
            </a:extLst>
          </p:cNvPr>
          <p:cNvCxnSpPr>
            <a:cxnSpLocks/>
          </p:cNvCxnSpPr>
          <p:nvPr/>
        </p:nvCxnSpPr>
        <p:spPr>
          <a:xfrm>
            <a:off x="5875178" y="4437112"/>
            <a:ext cx="7217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D4CEBD02-C12F-460A-A42D-01BE9D154A0B}"/>
              </a:ext>
            </a:extLst>
          </p:cNvPr>
          <p:cNvCxnSpPr>
            <a:cxnSpLocks/>
          </p:cNvCxnSpPr>
          <p:nvPr/>
        </p:nvCxnSpPr>
        <p:spPr>
          <a:xfrm>
            <a:off x="5854076" y="4725144"/>
            <a:ext cx="7217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D8E06B4-03C0-4892-8EFD-D7F1D3F4A454}"/>
              </a:ext>
            </a:extLst>
          </p:cNvPr>
          <p:cNvCxnSpPr>
            <a:cxnSpLocks/>
          </p:cNvCxnSpPr>
          <p:nvPr/>
        </p:nvCxnSpPr>
        <p:spPr>
          <a:xfrm flipH="1">
            <a:off x="5875178" y="4162842"/>
            <a:ext cx="3517" cy="5623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F1824234-BD48-477F-B4EE-B8E6AD70A877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6572325" y="4162842"/>
            <a:ext cx="3517" cy="5798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0ECFF624-556E-D6C3-AD74-40922ADBC6FF}"/>
              </a:ext>
            </a:extLst>
          </p:cNvPr>
          <p:cNvSpPr/>
          <p:nvPr/>
        </p:nvSpPr>
        <p:spPr>
          <a:xfrm rot="19123721">
            <a:off x="6713137" y="1903070"/>
            <a:ext cx="310977" cy="7141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2488937-E88C-5CD6-3AD5-D4BE2231AFB0}"/>
              </a:ext>
            </a:extLst>
          </p:cNvPr>
          <p:cNvSpPr/>
          <p:nvPr/>
        </p:nvSpPr>
        <p:spPr>
          <a:xfrm rot="19123721">
            <a:off x="6988594" y="1732455"/>
            <a:ext cx="220686" cy="7141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B0E6767-1C6F-4A0B-0728-355ECC6D7AF0}"/>
              </a:ext>
            </a:extLst>
          </p:cNvPr>
          <p:cNvSpPr/>
          <p:nvPr/>
        </p:nvSpPr>
        <p:spPr>
          <a:xfrm rot="19123721">
            <a:off x="7162210" y="1547116"/>
            <a:ext cx="310977" cy="7141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CD2D57A-1830-1229-DA0E-758440D2081E}"/>
              </a:ext>
            </a:extLst>
          </p:cNvPr>
          <p:cNvSpPr/>
          <p:nvPr/>
        </p:nvSpPr>
        <p:spPr>
          <a:xfrm rot="19123721">
            <a:off x="7388274" y="1353380"/>
            <a:ext cx="310977" cy="7141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10BAA6A-5CD9-3DF6-EA01-F5B3BA1C9D2B}"/>
              </a:ext>
            </a:extLst>
          </p:cNvPr>
          <p:cNvSpPr/>
          <p:nvPr/>
        </p:nvSpPr>
        <p:spPr>
          <a:xfrm rot="16200000">
            <a:off x="387015" y="4290767"/>
            <a:ext cx="310977" cy="7141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98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CONJUNTO PA CON CE copi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6929454" y="6289873"/>
            <a:ext cx="178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PLANTA ALTA</a:t>
            </a:r>
            <a:endParaRPr lang="es-MX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357290" y="584575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CITY EXPRESS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2552213" y="304563"/>
            <a:ext cx="151141" cy="1615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2674618" y="200688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/>
              <a:t>Locales que ya no están disponibles.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37344" y="3858186"/>
            <a:ext cx="1994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40 m2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758687" y="4028905"/>
            <a:ext cx="220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/>
              <a:t>EDIFICIO B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0" y="1166671"/>
            <a:ext cx="220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/>
              <a:t>EDIFICIO 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25F0A66-0E84-4D74-89FB-E2C123CC97DC}"/>
              </a:ext>
            </a:extLst>
          </p:cNvPr>
          <p:cNvSpPr/>
          <p:nvPr/>
        </p:nvSpPr>
        <p:spPr>
          <a:xfrm rot="16200000">
            <a:off x="348060" y="2048442"/>
            <a:ext cx="310977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FC0D642-F3A0-6238-D44B-7EF6B3A4607A}"/>
              </a:ext>
            </a:extLst>
          </p:cNvPr>
          <p:cNvSpPr/>
          <p:nvPr/>
        </p:nvSpPr>
        <p:spPr>
          <a:xfrm rot="16200000">
            <a:off x="377069" y="2330411"/>
            <a:ext cx="252961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CAC9947-AE91-AC8F-0A6E-9FD89F42CA45}"/>
              </a:ext>
            </a:extLst>
          </p:cNvPr>
          <p:cNvSpPr/>
          <p:nvPr/>
        </p:nvSpPr>
        <p:spPr>
          <a:xfrm rot="16200000">
            <a:off x="377067" y="2594974"/>
            <a:ext cx="252961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55D4AE5-DB2F-4DAF-313D-91AAF0FD2F00}"/>
              </a:ext>
            </a:extLst>
          </p:cNvPr>
          <p:cNvCxnSpPr>
            <a:cxnSpLocks/>
          </p:cNvCxnSpPr>
          <p:nvPr/>
        </p:nvCxnSpPr>
        <p:spPr>
          <a:xfrm>
            <a:off x="6308946" y="2294040"/>
            <a:ext cx="449741" cy="5350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9F34D6B7-4420-D27F-A3E7-25B06DF02D28}"/>
              </a:ext>
            </a:extLst>
          </p:cNvPr>
          <p:cNvCxnSpPr>
            <a:cxnSpLocks/>
          </p:cNvCxnSpPr>
          <p:nvPr/>
        </p:nvCxnSpPr>
        <p:spPr>
          <a:xfrm>
            <a:off x="5881031" y="2626417"/>
            <a:ext cx="652785" cy="313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CB67DA5-90F0-A054-AEBA-5454EC98FAED}"/>
              </a:ext>
            </a:extLst>
          </p:cNvPr>
          <p:cNvCxnSpPr>
            <a:cxnSpLocks/>
          </p:cNvCxnSpPr>
          <p:nvPr/>
        </p:nvCxnSpPr>
        <p:spPr>
          <a:xfrm flipH="1">
            <a:off x="5881031" y="2294040"/>
            <a:ext cx="427915" cy="3323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3B44798-4E78-5610-0655-D70C8DEA44B0}"/>
              </a:ext>
            </a:extLst>
          </p:cNvPr>
          <p:cNvCxnSpPr>
            <a:cxnSpLocks/>
          </p:cNvCxnSpPr>
          <p:nvPr/>
        </p:nvCxnSpPr>
        <p:spPr>
          <a:xfrm flipH="1">
            <a:off x="6592863" y="2824797"/>
            <a:ext cx="173521" cy="159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016ACD3-07A7-D830-F0D1-E62A7A01E501}"/>
              </a:ext>
            </a:extLst>
          </p:cNvPr>
          <p:cNvCxnSpPr>
            <a:cxnSpLocks/>
          </p:cNvCxnSpPr>
          <p:nvPr/>
        </p:nvCxnSpPr>
        <p:spPr>
          <a:xfrm>
            <a:off x="6563339" y="2940357"/>
            <a:ext cx="0" cy="3566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8B8FAC24-B59A-C037-82C2-07A40EAFEE08}"/>
              </a:ext>
            </a:extLst>
          </p:cNvPr>
          <p:cNvCxnSpPr>
            <a:cxnSpLocks/>
          </p:cNvCxnSpPr>
          <p:nvPr/>
        </p:nvCxnSpPr>
        <p:spPr>
          <a:xfrm>
            <a:off x="5910554" y="3314144"/>
            <a:ext cx="6232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95D1D3B-7C31-557D-1DF7-4BBBC7C6743E}"/>
              </a:ext>
            </a:extLst>
          </p:cNvPr>
          <p:cNvCxnSpPr>
            <a:cxnSpLocks/>
          </p:cNvCxnSpPr>
          <p:nvPr/>
        </p:nvCxnSpPr>
        <p:spPr>
          <a:xfrm flipV="1">
            <a:off x="5906110" y="2654447"/>
            <a:ext cx="0" cy="6596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886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30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Dave Uriel Alejandro Angulo</cp:lastModifiedBy>
  <cp:revision>43</cp:revision>
  <cp:lastPrinted>2015-05-19T18:07:59Z</cp:lastPrinted>
  <dcterms:created xsi:type="dcterms:W3CDTF">2014-03-05T21:30:19Z</dcterms:created>
  <dcterms:modified xsi:type="dcterms:W3CDTF">2024-02-26T23:30:43Z</dcterms:modified>
</cp:coreProperties>
</file>