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0104100" cy="11309350"/>
  <p:notesSz cx="20104100" cy="1130935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69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08957" y="1613434"/>
            <a:ext cx="5486185" cy="1435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8.png"/><Relationship Id="rId7" Type="http://schemas.openxmlformats.org/officeDocument/2006/relationships/image" Target="../media/image5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10729" y="5401437"/>
            <a:ext cx="400685" cy="506095"/>
          </a:xfrm>
          <a:custGeom>
            <a:avLst/>
            <a:gdLst/>
            <a:ahLst/>
            <a:cxnLst/>
            <a:rect l="l" t="t" r="r" b="b"/>
            <a:pathLst>
              <a:path w="400684" h="506095">
                <a:moveTo>
                  <a:pt x="206601" y="0"/>
                </a:moveTo>
                <a:lnTo>
                  <a:pt x="0" y="0"/>
                </a:lnTo>
                <a:lnTo>
                  <a:pt x="0" y="505775"/>
                </a:lnTo>
                <a:lnTo>
                  <a:pt x="111242" y="505775"/>
                </a:lnTo>
                <a:lnTo>
                  <a:pt x="111242" y="354072"/>
                </a:lnTo>
                <a:lnTo>
                  <a:pt x="195763" y="354072"/>
                </a:lnTo>
                <a:lnTo>
                  <a:pt x="242801" y="350370"/>
                </a:lnTo>
                <a:lnTo>
                  <a:pt x="285895" y="339313"/>
                </a:lnTo>
                <a:lnTo>
                  <a:pt x="323846" y="320978"/>
                </a:lnTo>
                <a:lnTo>
                  <a:pt x="355454" y="295439"/>
                </a:lnTo>
                <a:lnTo>
                  <a:pt x="379516" y="262773"/>
                </a:lnTo>
                <a:lnTo>
                  <a:pt x="382479" y="255091"/>
                </a:lnTo>
                <a:lnTo>
                  <a:pt x="111242" y="255091"/>
                </a:lnTo>
                <a:lnTo>
                  <a:pt x="111242" y="100510"/>
                </a:lnTo>
                <a:lnTo>
                  <a:pt x="383743" y="100510"/>
                </a:lnTo>
                <a:lnTo>
                  <a:pt x="376823" y="83653"/>
                </a:lnTo>
                <a:lnTo>
                  <a:pt x="348646" y="48718"/>
                </a:lnTo>
                <a:lnTo>
                  <a:pt x="310415" y="22391"/>
                </a:lnTo>
                <a:lnTo>
                  <a:pt x="262833" y="5782"/>
                </a:lnTo>
                <a:lnTo>
                  <a:pt x="206601" y="0"/>
                </a:lnTo>
                <a:close/>
              </a:path>
              <a:path w="400684" h="506095">
                <a:moveTo>
                  <a:pt x="383743" y="100510"/>
                </a:moveTo>
                <a:lnTo>
                  <a:pt x="197208" y="100510"/>
                </a:lnTo>
                <a:lnTo>
                  <a:pt x="234787" y="105465"/>
                </a:lnTo>
                <a:lnTo>
                  <a:pt x="263221" y="120106"/>
                </a:lnTo>
                <a:lnTo>
                  <a:pt x="281223" y="144092"/>
                </a:lnTo>
                <a:lnTo>
                  <a:pt x="287509" y="177083"/>
                </a:lnTo>
                <a:lnTo>
                  <a:pt x="287509" y="178528"/>
                </a:lnTo>
                <a:lnTo>
                  <a:pt x="281561" y="208779"/>
                </a:lnTo>
                <a:lnTo>
                  <a:pt x="264304" y="233066"/>
                </a:lnTo>
                <a:lnTo>
                  <a:pt x="236616" y="249224"/>
                </a:lnTo>
                <a:lnTo>
                  <a:pt x="199376" y="255091"/>
                </a:lnTo>
                <a:lnTo>
                  <a:pt x="382479" y="255091"/>
                </a:lnTo>
                <a:lnTo>
                  <a:pt x="394834" y="223055"/>
                </a:lnTo>
                <a:lnTo>
                  <a:pt x="400124" y="177083"/>
                </a:lnTo>
                <a:lnTo>
                  <a:pt x="400207" y="174916"/>
                </a:lnTo>
                <a:lnTo>
                  <a:pt x="394244" y="126089"/>
                </a:lnTo>
                <a:lnTo>
                  <a:pt x="383743" y="100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1987" y="5401437"/>
            <a:ext cx="500380" cy="506095"/>
          </a:xfrm>
          <a:custGeom>
            <a:avLst/>
            <a:gdLst/>
            <a:ahLst/>
            <a:cxnLst/>
            <a:rect l="l" t="t" r="r" b="b"/>
            <a:pathLst>
              <a:path w="500379" h="506095">
                <a:moveTo>
                  <a:pt x="130027" y="0"/>
                </a:moveTo>
                <a:lnTo>
                  <a:pt x="0" y="0"/>
                </a:lnTo>
                <a:lnTo>
                  <a:pt x="194318" y="306388"/>
                </a:lnTo>
                <a:lnTo>
                  <a:pt x="194318" y="505775"/>
                </a:lnTo>
                <a:lnTo>
                  <a:pt x="305571" y="505775"/>
                </a:lnTo>
                <a:lnTo>
                  <a:pt x="305571" y="304221"/>
                </a:lnTo>
                <a:lnTo>
                  <a:pt x="370166" y="203093"/>
                </a:lnTo>
                <a:lnTo>
                  <a:pt x="250672" y="203093"/>
                </a:lnTo>
                <a:lnTo>
                  <a:pt x="130027" y="0"/>
                </a:lnTo>
                <a:close/>
              </a:path>
              <a:path w="500379" h="506095">
                <a:moveTo>
                  <a:pt x="499890" y="0"/>
                </a:moveTo>
                <a:lnTo>
                  <a:pt x="373475" y="0"/>
                </a:lnTo>
                <a:lnTo>
                  <a:pt x="250672" y="203093"/>
                </a:lnTo>
                <a:lnTo>
                  <a:pt x="370166" y="203093"/>
                </a:lnTo>
                <a:lnTo>
                  <a:pt x="49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28686" y="5401437"/>
            <a:ext cx="437515" cy="506095"/>
          </a:xfrm>
          <a:custGeom>
            <a:avLst/>
            <a:gdLst/>
            <a:ahLst/>
            <a:cxnLst/>
            <a:rect l="l" t="t" r="r" b="b"/>
            <a:pathLst>
              <a:path w="437515" h="506095">
                <a:moveTo>
                  <a:pt x="231165" y="0"/>
                </a:moveTo>
                <a:lnTo>
                  <a:pt x="0" y="0"/>
                </a:lnTo>
                <a:lnTo>
                  <a:pt x="0" y="505775"/>
                </a:lnTo>
                <a:lnTo>
                  <a:pt x="111253" y="505775"/>
                </a:lnTo>
                <a:lnTo>
                  <a:pt x="111253" y="343958"/>
                </a:lnTo>
                <a:lnTo>
                  <a:pt x="326367" y="343958"/>
                </a:lnTo>
                <a:lnTo>
                  <a:pt x="313519" y="325173"/>
                </a:lnTo>
                <a:lnTo>
                  <a:pt x="357572" y="302105"/>
                </a:lnTo>
                <a:lnTo>
                  <a:pt x="391804" y="268468"/>
                </a:lnTo>
                <a:lnTo>
                  <a:pt x="403153" y="245709"/>
                </a:lnTo>
                <a:lnTo>
                  <a:pt x="111253" y="245709"/>
                </a:lnTo>
                <a:lnTo>
                  <a:pt x="111253" y="100510"/>
                </a:lnTo>
                <a:lnTo>
                  <a:pt x="410094" y="100510"/>
                </a:lnTo>
                <a:lnTo>
                  <a:pt x="397191" y="74624"/>
                </a:lnTo>
                <a:lnTo>
                  <a:pt x="378532" y="51380"/>
                </a:lnTo>
                <a:lnTo>
                  <a:pt x="350526" y="29296"/>
                </a:lnTo>
                <a:lnTo>
                  <a:pt x="316495" y="13195"/>
                </a:lnTo>
                <a:lnTo>
                  <a:pt x="276641" y="3342"/>
                </a:lnTo>
                <a:lnTo>
                  <a:pt x="231165" y="0"/>
                </a:lnTo>
                <a:close/>
              </a:path>
              <a:path w="437515" h="506095">
                <a:moveTo>
                  <a:pt x="326367" y="343958"/>
                </a:moveTo>
                <a:lnTo>
                  <a:pt x="198653" y="343958"/>
                </a:lnTo>
                <a:lnTo>
                  <a:pt x="307016" y="505775"/>
                </a:lnTo>
                <a:lnTo>
                  <a:pt x="437044" y="505775"/>
                </a:lnTo>
                <a:lnTo>
                  <a:pt x="326367" y="343958"/>
                </a:lnTo>
                <a:close/>
              </a:path>
              <a:path w="437515" h="506095">
                <a:moveTo>
                  <a:pt x="410094" y="100510"/>
                </a:moveTo>
                <a:lnTo>
                  <a:pt x="221773" y="100510"/>
                </a:lnTo>
                <a:lnTo>
                  <a:pt x="258286" y="105093"/>
                </a:lnTo>
                <a:lnTo>
                  <a:pt x="285794" y="118751"/>
                </a:lnTo>
                <a:lnTo>
                  <a:pt x="303144" y="141348"/>
                </a:lnTo>
                <a:lnTo>
                  <a:pt x="309184" y="172748"/>
                </a:lnTo>
                <a:lnTo>
                  <a:pt x="309184" y="174193"/>
                </a:lnTo>
                <a:lnTo>
                  <a:pt x="303483" y="203346"/>
                </a:lnTo>
                <a:lnTo>
                  <a:pt x="286878" y="225932"/>
                </a:lnTo>
                <a:lnTo>
                  <a:pt x="260115" y="240528"/>
                </a:lnTo>
                <a:lnTo>
                  <a:pt x="223940" y="245709"/>
                </a:lnTo>
                <a:lnTo>
                  <a:pt x="403153" y="245709"/>
                </a:lnTo>
                <a:lnTo>
                  <a:pt x="413982" y="223994"/>
                </a:lnTo>
                <a:lnTo>
                  <a:pt x="421871" y="168413"/>
                </a:lnTo>
                <a:lnTo>
                  <a:pt x="421871" y="166968"/>
                </a:lnTo>
                <a:lnTo>
                  <a:pt x="419062" y="132758"/>
                </a:lnTo>
                <a:lnTo>
                  <a:pt x="410768" y="101863"/>
                </a:lnTo>
                <a:lnTo>
                  <a:pt x="410094" y="100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87326" y="5401354"/>
            <a:ext cx="606425" cy="506095"/>
          </a:xfrm>
          <a:custGeom>
            <a:avLst/>
            <a:gdLst/>
            <a:ahLst/>
            <a:cxnLst/>
            <a:rect l="l" t="t" r="r" b="b"/>
            <a:pathLst>
              <a:path w="606425" h="506095">
                <a:moveTo>
                  <a:pt x="348020" y="0"/>
                </a:moveTo>
                <a:lnTo>
                  <a:pt x="257353" y="0"/>
                </a:lnTo>
                <a:lnTo>
                  <a:pt x="65024" y="428562"/>
                </a:lnTo>
                <a:lnTo>
                  <a:pt x="0" y="505858"/>
                </a:lnTo>
                <a:lnTo>
                  <a:pt x="200109" y="505858"/>
                </a:lnTo>
                <a:lnTo>
                  <a:pt x="135095" y="429285"/>
                </a:lnTo>
                <a:lnTo>
                  <a:pt x="171931" y="346931"/>
                </a:lnTo>
                <a:lnTo>
                  <a:pt x="503784" y="346931"/>
                </a:lnTo>
                <a:lnTo>
                  <a:pt x="474270" y="281195"/>
                </a:lnTo>
                <a:lnTo>
                  <a:pt x="201554" y="281195"/>
                </a:lnTo>
                <a:lnTo>
                  <a:pt x="278127" y="110708"/>
                </a:lnTo>
                <a:lnTo>
                  <a:pt x="397726" y="110708"/>
                </a:lnTo>
                <a:lnTo>
                  <a:pt x="348020" y="0"/>
                </a:lnTo>
                <a:close/>
              </a:path>
              <a:path w="606425" h="506095">
                <a:moveTo>
                  <a:pt x="503784" y="346931"/>
                </a:moveTo>
                <a:lnTo>
                  <a:pt x="380700" y="346931"/>
                </a:lnTo>
                <a:lnTo>
                  <a:pt x="418269" y="429285"/>
                </a:lnTo>
                <a:lnTo>
                  <a:pt x="353256" y="505858"/>
                </a:lnTo>
                <a:lnTo>
                  <a:pt x="606096" y="505858"/>
                </a:lnTo>
                <a:lnTo>
                  <a:pt x="541083" y="430007"/>
                </a:lnTo>
                <a:lnTo>
                  <a:pt x="503784" y="346931"/>
                </a:lnTo>
                <a:close/>
              </a:path>
              <a:path w="606425" h="506095">
                <a:moveTo>
                  <a:pt x="397726" y="110708"/>
                </a:moveTo>
                <a:lnTo>
                  <a:pt x="278127" y="110708"/>
                </a:lnTo>
                <a:lnTo>
                  <a:pt x="350366" y="281195"/>
                </a:lnTo>
                <a:lnTo>
                  <a:pt x="474270" y="281195"/>
                </a:lnTo>
                <a:lnTo>
                  <a:pt x="397726" y="110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801909" y="904684"/>
            <a:ext cx="37973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2050" spc="17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2050" spc="-34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39180" y="9597352"/>
            <a:ext cx="3562985" cy="77724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495425">
              <a:lnSpc>
                <a:spcPct val="100000"/>
              </a:lnSpc>
              <a:spcBef>
                <a:spcPts val="595"/>
              </a:spcBef>
            </a:pPr>
            <a:r>
              <a:rPr sz="2050" b="0" spc="5" dirty="0">
                <a:solidFill>
                  <a:srgbClr val="FFFFFF"/>
                </a:solidFill>
                <a:latin typeface="Bookman Old Style"/>
                <a:cs typeface="Bookman Old Style"/>
              </a:rPr>
              <a:t>Departamentos.</a:t>
            </a:r>
            <a:endParaRPr sz="205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50" spc="-5" dirty="0">
                <a:solidFill>
                  <a:srgbClr val="FFFFFF"/>
                </a:solidFill>
                <a:latin typeface="Trebuchet MS"/>
                <a:cs typeface="Trebuchet MS"/>
              </a:rPr>
              <a:t>Montebello.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59114" y="9582808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90">
                <a:moveTo>
                  <a:pt x="33755" y="0"/>
                </a:moveTo>
                <a:lnTo>
                  <a:pt x="25619" y="0"/>
                </a:lnTo>
                <a:lnTo>
                  <a:pt x="21850" y="712"/>
                </a:lnTo>
                <a:lnTo>
                  <a:pt x="0" y="25685"/>
                </a:lnTo>
                <a:lnTo>
                  <a:pt x="23" y="33779"/>
                </a:lnTo>
                <a:lnTo>
                  <a:pt x="740" y="37318"/>
                </a:lnTo>
                <a:lnTo>
                  <a:pt x="3683" y="44438"/>
                </a:lnTo>
                <a:lnTo>
                  <a:pt x="5808" y="47632"/>
                </a:lnTo>
                <a:lnTo>
                  <a:pt x="8635" y="50469"/>
                </a:lnTo>
                <a:lnTo>
                  <a:pt x="11473" y="53380"/>
                </a:lnTo>
                <a:lnTo>
                  <a:pt x="14709" y="55589"/>
                </a:lnTo>
                <a:lnTo>
                  <a:pt x="18352" y="57118"/>
                </a:lnTo>
                <a:lnTo>
                  <a:pt x="21944" y="58668"/>
                </a:lnTo>
                <a:lnTo>
                  <a:pt x="25745" y="59432"/>
                </a:lnTo>
                <a:lnTo>
                  <a:pt x="33598" y="59432"/>
                </a:lnTo>
                <a:lnTo>
                  <a:pt x="37407" y="58668"/>
                </a:lnTo>
                <a:lnTo>
                  <a:pt x="44582" y="55673"/>
                </a:lnTo>
                <a:lnTo>
                  <a:pt x="45603" y="54993"/>
                </a:lnTo>
                <a:lnTo>
                  <a:pt x="26101" y="54993"/>
                </a:lnTo>
                <a:lnTo>
                  <a:pt x="22981" y="54322"/>
                </a:lnTo>
                <a:lnTo>
                  <a:pt x="4458" y="26397"/>
                </a:lnTo>
                <a:lnTo>
                  <a:pt x="5117" y="23161"/>
                </a:lnTo>
                <a:lnTo>
                  <a:pt x="26268" y="4460"/>
                </a:lnTo>
                <a:lnTo>
                  <a:pt x="45947" y="4460"/>
                </a:lnTo>
                <a:lnTo>
                  <a:pt x="44907" y="3748"/>
                </a:lnTo>
                <a:lnTo>
                  <a:pt x="37640" y="743"/>
                </a:lnTo>
                <a:lnTo>
                  <a:pt x="33755" y="0"/>
                </a:lnTo>
                <a:close/>
              </a:path>
              <a:path w="59689" h="59690">
                <a:moveTo>
                  <a:pt x="45947" y="4460"/>
                </a:moveTo>
                <a:lnTo>
                  <a:pt x="33169" y="4460"/>
                </a:lnTo>
                <a:lnTo>
                  <a:pt x="36415" y="5099"/>
                </a:lnTo>
                <a:lnTo>
                  <a:pt x="42530" y="7643"/>
                </a:lnTo>
                <a:lnTo>
                  <a:pt x="54905" y="33779"/>
                </a:lnTo>
                <a:lnTo>
                  <a:pt x="54341" y="36627"/>
                </a:lnTo>
                <a:lnTo>
                  <a:pt x="51775" y="42616"/>
                </a:lnTo>
                <a:lnTo>
                  <a:pt x="49964" y="45276"/>
                </a:lnTo>
                <a:lnTo>
                  <a:pt x="47503" y="47632"/>
                </a:lnTo>
                <a:lnTo>
                  <a:pt x="45085" y="50019"/>
                </a:lnTo>
                <a:lnTo>
                  <a:pt x="42299" y="51851"/>
                </a:lnTo>
                <a:lnTo>
                  <a:pt x="36080" y="54354"/>
                </a:lnTo>
                <a:lnTo>
                  <a:pt x="32781" y="54993"/>
                </a:lnTo>
                <a:lnTo>
                  <a:pt x="45603" y="54993"/>
                </a:lnTo>
                <a:lnTo>
                  <a:pt x="59430" y="33779"/>
                </a:lnTo>
                <a:lnTo>
                  <a:pt x="59430" y="25685"/>
                </a:lnTo>
                <a:lnTo>
                  <a:pt x="58718" y="21926"/>
                </a:lnTo>
                <a:lnTo>
                  <a:pt x="55817" y="14826"/>
                </a:lnTo>
                <a:lnTo>
                  <a:pt x="53692" y="11654"/>
                </a:lnTo>
                <a:lnTo>
                  <a:pt x="50969" y="8889"/>
                </a:lnTo>
                <a:lnTo>
                  <a:pt x="48121" y="5947"/>
                </a:lnTo>
                <a:lnTo>
                  <a:pt x="45947" y="4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77655" y="9596493"/>
            <a:ext cx="25400" cy="31115"/>
          </a:xfrm>
          <a:custGeom>
            <a:avLst/>
            <a:gdLst/>
            <a:ahLst/>
            <a:cxnLst/>
            <a:rect l="l" t="t" r="r" b="b"/>
            <a:pathLst>
              <a:path w="25400" h="31115">
                <a:moveTo>
                  <a:pt x="16187" y="0"/>
                </a:moveTo>
                <a:lnTo>
                  <a:pt x="0" y="0"/>
                </a:lnTo>
                <a:lnTo>
                  <a:pt x="0" y="30910"/>
                </a:lnTo>
                <a:lnTo>
                  <a:pt x="6649" y="30910"/>
                </a:lnTo>
                <a:lnTo>
                  <a:pt x="6649" y="17968"/>
                </a:lnTo>
                <a:lnTo>
                  <a:pt x="18630" y="17968"/>
                </a:lnTo>
                <a:lnTo>
                  <a:pt x="18104" y="16900"/>
                </a:lnTo>
                <a:lnTo>
                  <a:pt x="20292" y="16439"/>
                </a:lnTo>
                <a:lnTo>
                  <a:pt x="22009" y="15455"/>
                </a:lnTo>
                <a:lnTo>
                  <a:pt x="23284" y="13884"/>
                </a:lnTo>
                <a:lnTo>
                  <a:pt x="6649" y="13884"/>
                </a:lnTo>
                <a:lnTo>
                  <a:pt x="6649" y="4167"/>
                </a:lnTo>
                <a:lnTo>
                  <a:pt x="24227" y="4167"/>
                </a:lnTo>
                <a:lnTo>
                  <a:pt x="23884" y="3518"/>
                </a:lnTo>
                <a:lnTo>
                  <a:pt x="19454" y="712"/>
                </a:lnTo>
                <a:lnTo>
                  <a:pt x="16187" y="0"/>
                </a:lnTo>
                <a:close/>
              </a:path>
              <a:path w="25400" h="31115">
                <a:moveTo>
                  <a:pt x="18630" y="17968"/>
                </a:moveTo>
                <a:lnTo>
                  <a:pt x="11455" y="17968"/>
                </a:lnTo>
                <a:lnTo>
                  <a:pt x="17570" y="30910"/>
                </a:lnTo>
                <a:lnTo>
                  <a:pt x="25004" y="30910"/>
                </a:lnTo>
                <a:lnTo>
                  <a:pt x="18630" y="17968"/>
                </a:lnTo>
                <a:close/>
              </a:path>
              <a:path w="25400" h="31115">
                <a:moveTo>
                  <a:pt x="24227" y="4167"/>
                </a:moveTo>
                <a:lnTo>
                  <a:pt x="13298" y="4167"/>
                </a:lnTo>
                <a:lnTo>
                  <a:pt x="15182" y="4575"/>
                </a:lnTo>
                <a:lnTo>
                  <a:pt x="17570" y="6177"/>
                </a:lnTo>
                <a:lnTo>
                  <a:pt x="18187" y="7434"/>
                </a:lnTo>
                <a:lnTo>
                  <a:pt x="18187" y="10795"/>
                </a:lnTo>
                <a:lnTo>
                  <a:pt x="17612" y="11989"/>
                </a:lnTo>
                <a:lnTo>
                  <a:pt x="15297" y="13496"/>
                </a:lnTo>
                <a:lnTo>
                  <a:pt x="13507" y="13884"/>
                </a:lnTo>
                <a:lnTo>
                  <a:pt x="23284" y="13884"/>
                </a:lnTo>
                <a:lnTo>
                  <a:pt x="24397" y="12512"/>
                </a:lnTo>
                <a:lnTo>
                  <a:pt x="24950" y="10795"/>
                </a:lnTo>
                <a:lnTo>
                  <a:pt x="25004" y="5633"/>
                </a:lnTo>
                <a:lnTo>
                  <a:pt x="24227" y="4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42645" y="919365"/>
            <a:ext cx="44577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180" dirty="0">
                <a:latin typeface="Trebuchet MS"/>
                <a:cs typeface="Trebuchet MS"/>
              </a:rPr>
              <a:t>9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24203" y="3696180"/>
            <a:ext cx="2245995" cy="341757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Sala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Comedor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Cocina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Recámara</a:t>
            </a:r>
            <a:r>
              <a:rPr sz="1700" spc="-1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Closet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Recamara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 marL="219710" indent="-207645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20345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 marL="272415" indent="-26035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73050" algn="l"/>
              </a:tabLst>
            </a:pPr>
            <a:r>
              <a:rPr sz="1700" spc="-5" dirty="0">
                <a:solidFill>
                  <a:srgbClr val="828282"/>
                </a:solidFill>
                <a:latin typeface="Trebuchet MS"/>
                <a:cs typeface="Trebuchet MS"/>
              </a:rPr>
              <a:t>Terraza</a:t>
            </a:r>
            <a:endParaRPr sz="1700">
              <a:latin typeface="Trebuchet MS"/>
              <a:cs typeface="Trebuchet MS"/>
            </a:endParaRPr>
          </a:p>
          <a:p>
            <a:pPr marL="260985" indent="-24892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1620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Clóset </a:t>
            </a:r>
            <a:r>
              <a:rPr sz="1700" spc="85" dirty="0">
                <a:solidFill>
                  <a:srgbClr val="828282"/>
                </a:solidFill>
                <a:latin typeface="Trebuchet MS"/>
                <a:cs typeface="Trebuchet MS"/>
              </a:rPr>
              <a:t>de</a:t>
            </a:r>
            <a:r>
              <a:rPr sz="1700" spc="-30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28282"/>
                </a:solidFill>
                <a:latin typeface="Trebuchet MS"/>
                <a:cs typeface="Trebuchet MS"/>
              </a:rPr>
              <a:t>Lavado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98803" y="7464810"/>
            <a:ext cx="2310765" cy="78041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87960" indent="-150495">
              <a:lnSpc>
                <a:spcPct val="100000"/>
              </a:lnSpc>
              <a:spcBef>
                <a:spcPts val="1025"/>
              </a:spcBef>
              <a:buChar char="•"/>
              <a:tabLst>
                <a:tab pos="188595" algn="l"/>
              </a:tabLst>
            </a:pPr>
            <a:r>
              <a:rPr sz="1700" spc="50" dirty="0">
                <a:solidFill>
                  <a:srgbClr val="828282"/>
                </a:solidFill>
                <a:latin typeface="Trebuchet MS"/>
                <a:cs typeface="Trebuchet MS"/>
              </a:rPr>
              <a:t>Área </a:t>
            </a:r>
            <a:r>
              <a:rPr sz="1700" spc="-60" dirty="0">
                <a:solidFill>
                  <a:srgbClr val="828282"/>
                </a:solidFill>
                <a:latin typeface="Trebuchet MS"/>
                <a:cs typeface="Trebuchet MS"/>
              </a:rPr>
              <a:t>total: </a:t>
            </a:r>
            <a:r>
              <a:rPr sz="1700" spc="50" dirty="0">
                <a:solidFill>
                  <a:srgbClr val="828282"/>
                </a:solidFill>
                <a:latin typeface="Trebuchet MS"/>
                <a:cs typeface="Trebuchet MS"/>
              </a:rPr>
              <a:t>100.30</a:t>
            </a:r>
            <a:r>
              <a:rPr sz="1700" spc="-36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0555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0555">
              <a:latin typeface="Trebuchet MS"/>
              <a:cs typeface="Trebuchet MS"/>
            </a:endParaRPr>
          </a:p>
          <a:p>
            <a:pPr marL="187960" indent="-150495">
              <a:lnSpc>
                <a:spcPct val="100000"/>
              </a:lnSpc>
              <a:spcBef>
                <a:spcPts val="930"/>
              </a:spcBef>
              <a:buChar char="•"/>
              <a:tabLst>
                <a:tab pos="188595" algn="l"/>
              </a:tabLst>
            </a:pPr>
            <a:r>
              <a:rPr sz="1700" spc="-30" dirty="0">
                <a:solidFill>
                  <a:srgbClr val="828282"/>
                </a:solidFill>
                <a:latin typeface="Trebuchet MS"/>
                <a:cs typeface="Trebuchet MS"/>
              </a:rPr>
              <a:t>Terraza: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5.76</a:t>
            </a:r>
            <a:r>
              <a:rPr sz="1700" spc="-19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42665" y="8942450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36903" y="3316966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54515" y="979352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5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41889" y="10523511"/>
            <a:ext cx="24555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</a:t>
            </a:r>
            <a:r>
              <a:rPr sz="1200" spc="-20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 </a:t>
            </a:r>
            <a:r>
              <a:rPr sz="1200" spc="5" dirty="0">
                <a:solidFill>
                  <a:srgbClr val="828282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7833" y="818187"/>
            <a:ext cx="328739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35" dirty="0">
                <a:latin typeface="Trebuchet MS"/>
                <a:cs typeface="Trebuchet MS"/>
              </a:rPr>
              <a:t>Tipología</a:t>
            </a:r>
            <a:r>
              <a:rPr sz="5100" b="0" spc="-625" dirty="0">
                <a:latin typeface="Trebuchet MS"/>
                <a:cs typeface="Trebuchet MS"/>
              </a:rPr>
              <a:t> </a:t>
            </a:r>
            <a:r>
              <a:rPr sz="5100" b="0" spc="515" dirty="0">
                <a:latin typeface="Trebuchet MS"/>
                <a:cs typeface="Trebuchet MS"/>
              </a:rPr>
              <a:t>B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6682" y="2180813"/>
            <a:ext cx="13128377" cy="7395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75836" y="2014922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6" y="409203"/>
                </a:lnTo>
                <a:lnTo>
                  <a:pt x="88519" y="439199"/>
                </a:lnTo>
                <a:lnTo>
                  <a:pt x="123252" y="463753"/>
                </a:lnTo>
                <a:lnTo>
                  <a:pt x="162022" y="482162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750711" y="2118492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59862" y="5810126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8" y="335702"/>
                </a:lnTo>
                <a:lnTo>
                  <a:pt x="33974" y="374473"/>
                </a:lnTo>
                <a:lnTo>
                  <a:pt x="58526" y="409207"/>
                </a:lnTo>
                <a:lnTo>
                  <a:pt x="88519" y="439202"/>
                </a:lnTo>
                <a:lnTo>
                  <a:pt x="123252" y="463755"/>
                </a:lnTo>
                <a:lnTo>
                  <a:pt x="162022" y="482163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634738" y="5913695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459862" y="385942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6" y="409199"/>
                </a:lnTo>
                <a:lnTo>
                  <a:pt x="88519" y="439193"/>
                </a:lnTo>
                <a:lnTo>
                  <a:pt x="123252" y="463745"/>
                </a:lnTo>
                <a:lnTo>
                  <a:pt x="162022" y="482153"/>
                </a:lnTo>
                <a:lnTo>
                  <a:pt x="204126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634738" y="3962990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7560" y="5810126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9" y="335702"/>
                </a:lnTo>
                <a:lnTo>
                  <a:pt x="33977" y="374473"/>
                </a:lnTo>
                <a:lnTo>
                  <a:pt x="58529" y="409207"/>
                </a:lnTo>
                <a:lnTo>
                  <a:pt x="88523" y="439202"/>
                </a:lnTo>
                <a:lnTo>
                  <a:pt x="123257" y="463755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13314" y="5913695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96912" y="8369315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4" y="493723"/>
                </a:lnTo>
                <a:lnTo>
                  <a:pt x="335687" y="482162"/>
                </a:lnTo>
                <a:lnTo>
                  <a:pt x="374458" y="463753"/>
                </a:lnTo>
                <a:lnTo>
                  <a:pt x="409193" y="439199"/>
                </a:lnTo>
                <a:lnTo>
                  <a:pt x="439189" y="409203"/>
                </a:lnTo>
                <a:lnTo>
                  <a:pt x="463743" y="374468"/>
                </a:lnTo>
                <a:lnTo>
                  <a:pt x="482152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2" y="162026"/>
                </a:lnTo>
                <a:lnTo>
                  <a:pt x="463743" y="123257"/>
                </a:lnTo>
                <a:lnTo>
                  <a:pt x="439189" y="88523"/>
                </a:lnTo>
                <a:lnTo>
                  <a:pt x="409193" y="58529"/>
                </a:lnTo>
                <a:lnTo>
                  <a:pt x="374458" y="33977"/>
                </a:lnTo>
                <a:lnTo>
                  <a:pt x="335687" y="15569"/>
                </a:lnTo>
                <a:lnTo>
                  <a:pt x="293584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371735" y="8462413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32017" y="8369315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3" y="493723"/>
                </a:lnTo>
                <a:lnTo>
                  <a:pt x="335686" y="482162"/>
                </a:lnTo>
                <a:lnTo>
                  <a:pt x="374455" y="463753"/>
                </a:lnTo>
                <a:lnTo>
                  <a:pt x="409188" y="439199"/>
                </a:lnTo>
                <a:lnTo>
                  <a:pt x="439182" y="409203"/>
                </a:lnTo>
                <a:lnTo>
                  <a:pt x="463735" y="374468"/>
                </a:lnTo>
                <a:lnTo>
                  <a:pt x="482143" y="335698"/>
                </a:lnTo>
                <a:lnTo>
                  <a:pt x="493703" y="293594"/>
                </a:lnTo>
                <a:lnTo>
                  <a:pt x="497712" y="248861"/>
                </a:lnTo>
                <a:lnTo>
                  <a:pt x="493703" y="204128"/>
                </a:lnTo>
                <a:lnTo>
                  <a:pt x="482143" y="162026"/>
                </a:lnTo>
                <a:lnTo>
                  <a:pt x="463735" y="123257"/>
                </a:lnTo>
                <a:lnTo>
                  <a:pt x="439182" y="88523"/>
                </a:lnTo>
                <a:lnTo>
                  <a:pt x="409188" y="58529"/>
                </a:lnTo>
                <a:lnTo>
                  <a:pt x="374455" y="33977"/>
                </a:lnTo>
                <a:lnTo>
                  <a:pt x="335686" y="15569"/>
                </a:lnTo>
                <a:lnTo>
                  <a:pt x="293583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396359" y="8462413"/>
            <a:ext cx="1758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45" dirty="0">
                <a:solidFill>
                  <a:srgbClr val="EBEBEB"/>
                </a:solidFill>
                <a:latin typeface="Gill Sans MT"/>
                <a:cs typeface="Gill Sans MT"/>
              </a:rPr>
              <a:t>8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45774" y="2014922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6" y="409203"/>
                </a:lnTo>
                <a:lnTo>
                  <a:pt x="88519" y="439199"/>
                </a:lnTo>
                <a:lnTo>
                  <a:pt x="123252" y="463753"/>
                </a:lnTo>
                <a:lnTo>
                  <a:pt x="162022" y="482162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631057" y="2118492"/>
            <a:ext cx="1409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35" dirty="0">
                <a:solidFill>
                  <a:srgbClr val="EBEBEB"/>
                </a:solidFill>
                <a:latin typeface="Gill Sans MT"/>
                <a:cs typeface="Gill Sans MT"/>
              </a:rPr>
              <a:t>7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29777" y="2014922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4" y="493723"/>
                </a:lnTo>
                <a:lnTo>
                  <a:pt x="335687" y="482162"/>
                </a:lnTo>
                <a:lnTo>
                  <a:pt x="374458" y="463753"/>
                </a:lnTo>
                <a:lnTo>
                  <a:pt x="409193" y="439199"/>
                </a:lnTo>
                <a:lnTo>
                  <a:pt x="439189" y="409203"/>
                </a:lnTo>
                <a:lnTo>
                  <a:pt x="463743" y="374468"/>
                </a:lnTo>
                <a:lnTo>
                  <a:pt x="482152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2" y="162026"/>
                </a:lnTo>
                <a:lnTo>
                  <a:pt x="463743" y="123257"/>
                </a:lnTo>
                <a:lnTo>
                  <a:pt x="439189" y="88523"/>
                </a:lnTo>
                <a:lnTo>
                  <a:pt x="409193" y="58529"/>
                </a:lnTo>
                <a:lnTo>
                  <a:pt x="374458" y="33977"/>
                </a:lnTo>
                <a:lnTo>
                  <a:pt x="335687" y="15569"/>
                </a:lnTo>
                <a:lnTo>
                  <a:pt x="293584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04589" y="2118492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77153" y="3142113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5" y="409199"/>
                </a:lnTo>
                <a:lnTo>
                  <a:pt x="88517" y="439193"/>
                </a:lnTo>
                <a:lnTo>
                  <a:pt x="123249" y="463745"/>
                </a:lnTo>
                <a:lnTo>
                  <a:pt x="162017" y="482153"/>
                </a:lnTo>
                <a:lnTo>
                  <a:pt x="204118" y="493713"/>
                </a:lnTo>
                <a:lnTo>
                  <a:pt x="248851" y="497723"/>
                </a:lnTo>
                <a:lnTo>
                  <a:pt x="293584" y="493713"/>
                </a:lnTo>
                <a:lnTo>
                  <a:pt x="335687" y="482153"/>
                </a:lnTo>
                <a:lnTo>
                  <a:pt x="374458" y="463745"/>
                </a:lnTo>
                <a:lnTo>
                  <a:pt x="409193" y="439193"/>
                </a:lnTo>
                <a:lnTo>
                  <a:pt x="439189" y="409199"/>
                </a:lnTo>
                <a:lnTo>
                  <a:pt x="463743" y="374466"/>
                </a:lnTo>
                <a:lnTo>
                  <a:pt x="482152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2" y="162026"/>
                </a:lnTo>
                <a:lnTo>
                  <a:pt x="463743" y="123257"/>
                </a:lnTo>
                <a:lnTo>
                  <a:pt x="439189" y="88523"/>
                </a:lnTo>
                <a:lnTo>
                  <a:pt x="409193" y="58529"/>
                </a:lnTo>
                <a:lnTo>
                  <a:pt x="374458" y="33977"/>
                </a:lnTo>
                <a:lnTo>
                  <a:pt x="335687" y="15569"/>
                </a:lnTo>
                <a:lnTo>
                  <a:pt x="293584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51966" y="3245682"/>
            <a:ext cx="1689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85" dirty="0">
                <a:solidFill>
                  <a:srgbClr val="EBEBEB"/>
                </a:solidFill>
                <a:latin typeface="Gill Sans MT"/>
                <a:cs typeface="Gill Sans MT"/>
              </a:rPr>
              <a:t>9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69241" y="901000"/>
            <a:ext cx="37147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latin typeface="Trebuchet MS"/>
                <a:cs typeface="Trebuchet MS"/>
              </a:rPr>
              <a:t>.</a:t>
            </a:r>
            <a:r>
              <a:rPr sz="2050" spc="-195" dirty="0">
                <a:latin typeface="Trebuchet MS"/>
                <a:cs typeface="Trebuchet MS"/>
              </a:rPr>
              <a:t>1</a:t>
            </a:r>
            <a:r>
              <a:rPr sz="2050" spc="275" dirty="0">
                <a:latin typeface="Trebuchet MS"/>
                <a:cs typeface="Trebuchet MS"/>
              </a:rPr>
              <a:t>0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24203" y="3719719"/>
            <a:ext cx="2245995" cy="341757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Sala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Comedor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Cocina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Recámara</a:t>
            </a:r>
            <a:r>
              <a:rPr sz="1700" spc="-1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Closet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Recamara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 marL="219710" indent="-207645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20345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 marL="272415" indent="-26035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73050" algn="l"/>
              </a:tabLst>
            </a:pPr>
            <a:r>
              <a:rPr sz="1700" spc="-5" dirty="0">
                <a:solidFill>
                  <a:srgbClr val="828282"/>
                </a:solidFill>
                <a:latin typeface="Trebuchet MS"/>
                <a:cs typeface="Trebuchet MS"/>
              </a:rPr>
              <a:t>Terraza</a:t>
            </a:r>
            <a:endParaRPr sz="1700">
              <a:latin typeface="Trebuchet MS"/>
              <a:cs typeface="Trebuchet MS"/>
            </a:endParaRPr>
          </a:p>
          <a:p>
            <a:pPr marL="260985" indent="-24892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1620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Clóset </a:t>
            </a:r>
            <a:r>
              <a:rPr sz="1700" spc="85" dirty="0">
                <a:solidFill>
                  <a:srgbClr val="828282"/>
                </a:solidFill>
                <a:latin typeface="Trebuchet MS"/>
                <a:cs typeface="Trebuchet MS"/>
              </a:rPr>
              <a:t>de</a:t>
            </a:r>
            <a:r>
              <a:rPr sz="1700" spc="-30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28282"/>
                </a:solidFill>
                <a:latin typeface="Trebuchet MS"/>
                <a:cs typeface="Trebuchet MS"/>
              </a:rPr>
              <a:t>Lavado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98803" y="7488359"/>
            <a:ext cx="2307590" cy="78041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87960" indent="-150495">
              <a:lnSpc>
                <a:spcPct val="100000"/>
              </a:lnSpc>
              <a:spcBef>
                <a:spcPts val="1025"/>
              </a:spcBef>
              <a:buChar char="•"/>
              <a:tabLst>
                <a:tab pos="188595" algn="l"/>
              </a:tabLst>
            </a:pPr>
            <a:r>
              <a:rPr sz="1700" spc="50" dirty="0">
                <a:solidFill>
                  <a:srgbClr val="828282"/>
                </a:solidFill>
                <a:latin typeface="Trebuchet MS"/>
                <a:cs typeface="Trebuchet MS"/>
              </a:rPr>
              <a:t>Área </a:t>
            </a:r>
            <a:r>
              <a:rPr sz="1700" spc="-60" dirty="0">
                <a:solidFill>
                  <a:srgbClr val="828282"/>
                </a:solidFill>
                <a:latin typeface="Trebuchet MS"/>
                <a:cs typeface="Trebuchet MS"/>
              </a:rPr>
              <a:t>total: </a:t>
            </a:r>
            <a:r>
              <a:rPr sz="1700" spc="45" dirty="0">
                <a:solidFill>
                  <a:srgbClr val="828282"/>
                </a:solidFill>
                <a:latin typeface="Trebuchet MS"/>
                <a:cs typeface="Trebuchet MS"/>
              </a:rPr>
              <a:t>104.86</a:t>
            </a:r>
            <a:r>
              <a:rPr sz="1700" spc="-36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0555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0555">
              <a:latin typeface="Trebuchet MS"/>
              <a:cs typeface="Trebuchet MS"/>
            </a:endParaRPr>
          </a:p>
          <a:p>
            <a:pPr marL="187960" indent="-150495">
              <a:lnSpc>
                <a:spcPct val="100000"/>
              </a:lnSpc>
              <a:spcBef>
                <a:spcPts val="930"/>
              </a:spcBef>
              <a:buChar char="•"/>
              <a:tabLst>
                <a:tab pos="188595" algn="l"/>
              </a:tabLst>
            </a:pPr>
            <a:r>
              <a:rPr sz="1700" spc="-30" dirty="0">
                <a:solidFill>
                  <a:srgbClr val="828282"/>
                </a:solidFill>
                <a:latin typeface="Trebuchet MS"/>
                <a:cs typeface="Trebuchet MS"/>
              </a:rPr>
              <a:t>Terraza: </a:t>
            </a:r>
            <a:r>
              <a:rPr sz="1700" spc="-15" dirty="0">
                <a:solidFill>
                  <a:srgbClr val="828282"/>
                </a:solidFill>
                <a:latin typeface="Trebuchet MS"/>
                <a:cs typeface="Trebuchet MS"/>
              </a:rPr>
              <a:t>10.32</a:t>
            </a:r>
            <a:r>
              <a:rPr sz="1700" spc="-19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42665" y="8965968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36903" y="3340495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54515" y="1002869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2812" y="10547029"/>
            <a:ext cx="280924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</a:t>
            </a:r>
            <a:r>
              <a:rPr sz="1200" spc="-20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 </a:t>
            </a:r>
            <a:r>
              <a:rPr sz="1200" spc="5" dirty="0">
                <a:solidFill>
                  <a:srgbClr val="828282"/>
                </a:solidFill>
                <a:latin typeface="Arial"/>
                <a:cs typeface="Arial"/>
              </a:rPr>
              <a:t>B </a:t>
            </a:r>
            <a:r>
              <a:rPr sz="1200" spc="20" dirty="0">
                <a:solidFill>
                  <a:srgbClr val="828282"/>
                </a:solidFill>
                <a:latin typeface="Arial"/>
                <a:cs typeface="Arial"/>
              </a:rPr>
              <a:t>Plus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7833" y="841705"/>
            <a:ext cx="465264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35" dirty="0">
                <a:latin typeface="Trebuchet MS"/>
                <a:cs typeface="Trebuchet MS"/>
              </a:rPr>
              <a:t>Tipología </a:t>
            </a:r>
            <a:r>
              <a:rPr sz="5100" b="0" spc="515" dirty="0">
                <a:latin typeface="Trebuchet MS"/>
                <a:cs typeface="Trebuchet MS"/>
              </a:rPr>
              <a:t>B</a:t>
            </a:r>
            <a:r>
              <a:rPr sz="5100" b="0" spc="-1225" dirty="0">
                <a:latin typeface="Trebuchet MS"/>
                <a:cs typeface="Trebuchet MS"/>
              </a:rPr>
              <a:t> </a:t>
            </a:r>
            <a:r>
              <a:rPr sz="5100" b="0" spc="140" dirty="0">
                <a:latin typeface="Trebuchet MS"/>
                <a:cs typeface="Trebuchet MS"/>
              </a:rPr>
              <a:t>Plus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2908" y="2172185"/>
            <a:ext cx="14063333" cy="762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75836" y="203844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9" y="335702"/>
                </a:lnTo>
                <a:lnTo>
                  <a:pt x="33977" y="374473"/>
                </a:lnTo>
                <a:lnTo>
                  <a:pt x="58529" y="409207"/>
                </a:lnTo>
                <a:lnTo>
                  <a:pt x="88523" y="439202"/>
                </a:lnTo>
                <a:lnTo>
                  <a:pt x="123257" y="463755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750711" y="2142020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59862" y="5833644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70"/>
                </a:lnTo>
                <a:lnTo>
                  <a:pt x="123257" y="33979"/>
                </a:lnTo>
                <a:lnTo>
                  <a:pt x="88523" y="58534"/>
                </a:lnTo>
                <a:lnTo>
                  <a:pt x="58529" y="88529"/>
                </a:lnTo>
                <a:lnTo>
                  <a:pt x="33977" y="123264"/>
                </a:lnTo>
                <a:lnTo>
                  <a:pt x="15569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8"/>
                </a:lnTo>
                <a:lnTo>
                  <a:pt x="482153" y="162035"/>
                </a:lnTo>
                <a:lnTo>
                  <a:pt x="463745" y="123264"/>
                </a:lnTo>
                <a:lnTo>
                  <a:pt x="439193" y="88529"/>
                </a:lnTo>
                <a:lnTo>
                  <a:pt x="409199" y="58534"/>
                </a:lnTo>
                <a:lnTo>
                  <a:pt x="374466" y="33979"/>
                </a:lnTo>
                <a:lnTo>
                  <a:pt x="335696" y="15570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634738" y="5937223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459862" y="3882939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6"/>
                </a:lnTo>
                <a:lnTo>
                  <a:pt x="33977" y="374466"/>
                </a:lnTo>
                <a:lnTo>
                  <a:pt x="58529" y="409199"/>
                </a:lnTo>
                <a:lnTo>
                  <a:pt x="88523" y="439193"/>
                </a:lnTo>
                <a:lnTo>
                  <a:pt x="123257" y="463745"/>
                </a:lnTo>
                <a:lnTo>
                  <a:pt x="162026" y="482153"/>
                </a:lnTo>
                <a:lnTo>
                  <a:pt x="204128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634738" y="3986518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7560" y="5833644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70"/>
                </a:lnTo>
                <a:lnTo>
                  <a:pt x="123257" y="33979"/>
                </a:lnTo>
                <a:lnTo>
                  <a:pt x="88523" y="58534"/>
                </a:lnTo>
                <a:lnTo>
                  <a:pt x="58529" y="88529"/>
                </a:lnTo>
                <a:lnTo>
                  <a:pt x="33977" y="123264"/>
                </a:lnTo>
                <a:lnTo>
                  <a:pt x="15569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8"/>
                </a:lnTo>
                <a:lnTo>
                  <a:pt x="482153" y="162035"/>
                </a:lnTo>
                <a:lnTo>
                  <a:pt x="463745" y="123264"/>
                </a:lnTo>
                <a:lnTo>
                  <a:pt x="439193" y="88529"/>
                </a:lnTo>
                <a:lnTo>
                  <a:pt x="409199" y="58534"/>
                </a:lnTo>
                <a:lnTo>
                  <a:pt x="374466" y="33979"/>
                </a:lnTo>
                <a:lnTo>
                  <a:pt x="335696" y="15570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13314" y="5937223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96912" y="8392833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9" y="335702"/>
                </a:lnTo>
                <a:lnTo>
                  <a:pt x="33977" y="374473"/>
                </a:lnTo>
                <a:lnTo>
                  <a:pt x="58529" y="409207"/>
                </a:lnTo>
                <a:lnTo>
                  <a:pt x="88523" y="439202"/>
                </a:lnTo>
                <a:lnTo>
                  <a:pt x="123257" y="463755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371725" y="8485941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32007" y="8944366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8"/>
                </a:lnTo>
                <a:lnTo>
                  <a:pt x="33977" y="374468"/>
                </a:lnTo>
                <a:lnTo>
                  <a:pt x="58529" y="409203"/>
                </a:lnTo>
                <a:lnTo>
                  <a:pt x="88523" y="439199"/>
                </a:lnTo>
                <a:lnTo>
                  <a:pt x="123257" y="463753"/>
                </a:lnTo>
                <a:lnTo>
                  <a:pt x="162026" y="482162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396359" y="9037474"/>
            <a:ext cx="1758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45" dirty="0">
                <a:solidFill>
                  <a:srgbClr val="EBEBEB"/>
                </a:solidFill>
                <a:latin typeface="Gill Sans MT"/>
                <a:cs typeface="Gill Sans MT"/>
              </a:rPr>
              <a:t>8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45774" y="203844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9" y="335702"/>
                </a:lnTo>
                <a:lnTo>
                  <a:pt x="33977" y="374473"/>
                </a:lnTo>
                <a:lnTo>
                  <a:pt x="58529" y="409207"/>
                </a:lnTo>
                <a:lnTo>
                  <a:pt x="88523" y="439202"/>
                </a:lnTo>
                <a:lnTo>
                  <a:pt x="123257" y="463755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631057" y="2142020"/>
            <a:ext cx="1409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35" dirty="0">
                <a:solidFill>
                  <a:srgbClr val="EBEBEB"/>
                </a:solidFill>
                <a:latin typeface="Gill Sans MT"/>
                <a:cs typeface="Gill Sans MT"/>
              </a:rPr>
              <a:t>7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29777" y="203844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9" y="335702"/>
                </a:lnTo>
                <a:lnTo>
                  <a:pt x="33977" y="374473"/>
                </a:lnTo>
                <a:lnTo>
                  <a:pt x="58529" y="409207"/>
                </a:lnTo>
                <a:lnTo>
                  <a:pt x="88523" y="439202"/>
                </a:lnTo>
                <a:lnTo>
                  <a:pt x="123257" y="463755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04589" y="2142020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77153" y="316563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8"/>
                </a:lnTo>
                <a:lnTo>
                  <a:pt x="33977" y="374468"/>
                </a:lnTo>
                <a:lnTo>
                  <a:pt x="58529" y="409203"/>
                </a:lnTo>
                <a:lnTo>
                  <a:pt x="88523" y="439199"/>
                </a:lnTo>
                <a:lnTo>
                  <a:pt x="123257" y="463753"/>
                </a:lnTo>
                <a:lnTo>
                  <a:pt x="162026" y="482162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51966" y="3269210"/>
            <a:ext cx="1689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85" dirty="0">
                <a:solidFill>
                  <a:srgbClr val="EBEBEB"/>
                </a:solidFill>
                <a:latin typeface="Gill Sans MT"/>
                <a:cs typeface="Gill Sans MT"/>
              </a:rPr>
              <a:t>9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841804" y="919617"/>
            <a:ext cx="2997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315" dirty="0">
                <a:latin typeface="Trebuchet MS"/>
                <a:cs typeface="Trebuchet MS"/>
              </a:rPr>
              <a:t>.1</a:t>
            </a:r>
            <a:r>
              <a:rPr sz="2050" spc="-465" dirty="0">
                <a:latin typeface="Trebuchet MS"/>
                <a:cs typeface="Trebuchet MS"/>
              </a:rPr>
              <a:t> </a:t>
            </a:r>
            <a:r>
              <a:rPr sz="2050" spc="-345" dirty="0">
                <a:latin typeface="Trebuchet MS"/>
                <a:cs typeface="Trebuchet MS"/>
              </a:rPr>
              <a:t>1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8223" y="702692"/>
            <a:ext cx="17561559" cy="9878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4474" y="10565660"/>
            <a:ext cx="207645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75" dirty="0">
                <a:solidFill>
                  <a:srgbClr val="828282"/>
                </a:solidFill>
                <a:latin typeface="Trebuchet MS"/>
                <a:cs typeface="Trebuchet MS"/>
              </a:rPr>
              <a:t>Axonométrico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</a:t>
            </a:r>
            <a:r>
              <a:rPr sz="1200" spc="-18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828282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805994" y="909146"/>
            <a:ext cx="3505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latin typeface="Trebuchet MS"/>
                <a:cs typeface="Trebuchet MS"/>
              </a:rPr>
              <a:t>.</a:t>
            </a:r>
            <a:r>
              <a:rPr sz="2050" spc="-195" dirty="0">
                <a:latin typeface="Trebuchet MS"/>
                <a:cs typeface="Trebuchet MS"/>
              </a:rPr>
              <a:t>1</a:t>
            </a:r>
            <a:r>
              <a:rPr sz="2050" spc="110" dirty="0">
                <a:latin typeface="Trebuchet MS"/>
                <a:cs typeface="Trebuchet MS"/>
              </a:rPr>
              <a:t>2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50379" y="3840889"/>
            <a:ext cx="158051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70" dirty="0">
                <a:solidFill>
                  <a:srgbClr val="828282"/>
                </a:solidFill>
                <a:latin typeface="Gill Sans MT"/>
                <a:cs typeface="Gill Sans MT"/>
              </a:rPr>
              <a:t>PLANTA</a:t>
            </a:r>
            <a:r>
              <a:rPr sz="1700" b="1" spc="-150" dirty="0">
                <a:solidFill>
                  <a:srgbClr val="828282"/>
                </a:solidFill>
                <a:latin typeface="Gill Sans MT"/>
                <a:cs typeface="Gill Sans MT"/>
              </a:rPr>
              <a:t> </a:t>
            </a:r>
            <a:r>
              <a:rPr sz="1700" b="1" spc="90" dirty="0">
                <a:solidFill>
                  <a:srgbClr val="828282"/>
                </a:solidFill>
                <a:latin typeface="Gill Sans MT"/>
                <a:cs typeface="Gill Sans MT"/>
              </a:rPr>
              <a:t>BAJA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50379" y="4481864"/>
            <a:ext cx="2245995" cy="266382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Sala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Comedor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Cocina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Recámara</a:t>
            </a:r>
            <a:r>
              <a:rPr sz="1700" spc="-1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Closet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Recamara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  <a:p>
            <a:pPr marL="219710" indent="-207645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20345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r>
              <a:rPr sz="1700" spc="-11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24979" y="7496946"/>
            <a:ext cx="2675255" cy="77978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87960" indent="-150495">
              <a:lnSpc>
                <a:spcPct val="100000"/>
              </a:lnSpc>
              <a:spcBef>
                <a:spcPts val="1019"/>
              </a:spcBef>
              <a:buChar char="•"/>
              <a:tabLst>
                <a:tab pos="188595" algn="l"/>
              </a:tabLst>
            </a:pPr>
            <a:r>
              <a:rPr sz="1700" spc="35" dirty="0">
                <a:solidFill>
                  <a:srgbClr val="828282"/>
                </a:solidFill>
                <a:latin typeface="Trebuchet MS"/>
                <a:cs typeface="Trebuchet MS"/>
              </a:rPr>
              <a:t>Departamento: </a:t>
            </a:r>
            <a:r>
              <a:rPr sz="1700" spc="-130" dirty="0">
                <a:solidFill>
                  <a:srgbClr val="828282"/>
                </a:solidFill>
                <a:latin typeface="Trebuchet MS"/>
                <a:cs typeface="Trebuchet MS"/>
              </a:rPr>
              <a:t>127.15</a:t>
            </a:r>
            <a:r>
              <a:rPr sz="1700" spc="-30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  <a:p>
            <a:pPr marL="187960" indent="-150495">
              <a:lnSpc>
                <a:spcPct val="100000"/>
              </a:lnSpc>
              <a:spcBef>
                <a:spcPts val="930"/>
              </a:spcBef>
              <a:buChar char="•"/>
              <a:tabLst>
                <a:tab pos="188595" algn="l"/>
              </a:tabLst>
            </a:pP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Roof: </a:t>
            </a:r>
            <a:r>
              <a:rPr sz="1700" spc="-35" dirty="0">
                <a:solidFill>
                  <a:srgbClr val="828282"/>
                </a:solidFill>
                <a:latin typeface="Trebuchet MS"/>
                <a:cs typeface="Trebuchet MS"/>
              </a:rPr>
              <a:t>57.97</a:t>
            </a:r>
            <a:r>
              <a:rPr sz="1700" spc="-2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68842" y="8974114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63079" y="3348630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80693" y="1011016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5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91839" y="10555189"/>
            <a:ext cx="280860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</a:t>
            </a:r>
            <a:r>
              <a:rPr sz="1200" spc="-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</a:t>
            </a:r>
            <a:r>
              <a:rPr sz="1200" spc="-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</a:t>
            </a:r>
            <a:r>
              <a:rPr sz="1200" spc="-3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Baja</a:t>
            </a:r>
            <a:r>
              <a:rPr sz="1200" spc="-3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35" dirty="0">
                <a:solidFill>
                  <a:srgbClr val="828282"/>
                </a:solidFill>
                <a:latin typeface="Arial"/>
                <a:cs typeface="Arial"/>
              </a:rPr>
              <a:t>Penthouse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34025" y="849851"/>
            <a:ext cx="317373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220" dirty="0">
                <a:latin typeface="Trebuchet MS"/>
                <a:cs typeface="Trebuchet MS"/>
              </a:rPr>
              <a:t>P</a:t>
            </a:r>
            <a:r>
              <a:rPr sz="5100" b="0" spc="110" dirty="0">
                <a:latin typeface="Trebuchet MS"/>
                <a:cs typeface="Trebuchet MS"/>
              </a:rPr>
              <a:t>enthou</a:t>
            </a:r>
            <a:r>
              <a:rPr sz="5100" b="0" spc="85" dirty="0">
                <a:latin typeface="Trebuchet MS"/>
                <a:cs typeface="Trebuchet MS"/>
              </a:rPr>
              <a:t>s</a:t>
            </a:r>
            <a:r>
              <a:rPr sz="5100" b="0" spc="200" dirty="0">
                <a:latin typeface="Trebuchet MS"/>
                <a:cs typeface="Trebuchet MS"/>
              </a:rPr>
              <a:t>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3154" y="1557177"/>
            <a:ext cx="12485159" cy="8539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6614" y="872524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30"/>
                </a:lnTo>
                <a:lnTo>
                  <a:pt x="58529" y="88525"/>
                </a:lnTo>
                <a:lnTo>
                  <a:pt x="33977" y="123260"/>
                </a:lnTo>
                <a:lnTo>
                  <a:pt x="15569" y="162031"/>
                </a:lnTo>
                <a:lnTo>
                  <a:pt x="4009" y="204136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6"/>
                </a:lnTo>
                <a:lnTo>
                  <a:pt x="482153" y="162031"/>
                </a:lnTo>
                <a:lnTo>
                  <a:pt x="463745" y="123260"/>
                </a:lnTo>
                <a:lnTo>
                  <a:pt x="439193" y="88525"/>
                </a:lnTo>
                <a:lnTo>
                  <a:pt x="409199" y="58530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91416" y="8828810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14326" y="2412659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8"/>
                </a:lnTo>
                <a:lnTo>
                  <a:pt x="33977" y="374468"/>
                </a:lnTo>
                <a:lnTo>
                  <a:pt x="58529" y="409203"/>
                </a:lnTo>
                <a:lnTo>
                  <a:pt x="88523" y="439199"/>
                </a:lnTo>
                <a:lnTo>
                  <a:pt x="123257" y="463753"/>
                </a:lnTo>
                <a:lnTo>
                  <a:pt x="162026" y="482162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89139" y="2516239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52213" y="6767406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70"/>
                </a:lnTo>
                <a:lnTo>
                  <a:pt x="123257" y="33979"/>
                </a:lnTo>
                <a:lnTo>
                  <a:pt x="88523" y="58534"/>
                </a:lnTo>
                <a:lnTo>
                  <a:pt x="58529" y="88529"/>
                </a:lnTo>
                <a:lnTo>
                  <a:pt x="33977" y="123264"/>
                </a:lnTo>
                <a:lnTo>
                  <a:pt x="15569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8"/>
                </a:lnTo>
                <a:lnTo>
                  <a:pt x="482153" y="162035"/>
                </a:lnTo>
                <a:lnTo>
                  <a:pt x="463745" y="123264"/>
                </a:lnTo>
                <a:lnTo>
                  <a:pt x="439193" y="88529"/>
                </a:lnTo>
                <a:lnTo>
                  <a:pt x="409199" y="58534"/>
                </a:lnTo>
                <a:lnTo>
                  <a:pt x="374466" y="33979"/>
                </a:lnTo>
                <a:lnTo>
                  <a:pt x="335696" y="15570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27025" y="6870985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34931" y="2412659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8"/>
                </a:lnTo>
                <a:lnTo>
                  <a:pt x="33977" y="374468"/>
                </a:lnTo>
                <a:lnTo>
                  <a:pt x="58529" y="409203"/>
                </a:lnTo>
                <a:lnTo>
                  <a:pt x="88523" y="439199"/>
                </a:lnTo>
                <a:lnTo>
                  <a:pt x="123257" y="463753"/>
                </a:lnTo>
                <a:lnTo>
                  <a:pt x="162026" y="482162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30644" y="2516239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47992" y="2412659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8"/>
                </a:lnTo>
                <a:lnTo>
                  <a:pt x="33977" y="374468"/>
                </a:lnTo>
                <a:lnTo>
                  <a:pt x="58529" y="409203"/>
                </a:lnTo>
                <a:lnTo>
                  <a:pt x="88523" y="439199"/>
                </a:lnTo>
                <a:lnTo>
                  <a:pt x="123257" y="463753"/>
                </a:lnTo>
                <a:lnTo>
                  <a:pt x="162026" y="482162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622805" y="2505778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50268" y="872524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30"/>
                </a:lnTo>
                <a:lnTo>
                  <a:pt x="58529" y="88525"/>
                </a:lnTo>
                <a:lnTo>
                  <a:pt x="33977" y="123260"/>
                </a:lnTo>
                <a:lnTo>
                  <a:pt x="15569" y="162031"/>
                </a:lnTo>
                <a:lnTo>
                  <a:pt x="4009" y="204136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6"/>
                </a:lnTo>
                <a:lnTo>
                  <a:pt x="482153" y="162031"/>
                </a:lnTo>
                <a:lnTo>
                  <a:pt x="463745" y="123260"/>
                </a:lnTo>
                <a:lnTo>
                  <a:pt x="439193" y="88525"/>
                </a:lnTo>
                <a:lnTo>
                  <a:pt x="409199" y="58530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135552" y="8828821"/>
            <a:ext cx="1409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35" dirty="0">
                <a:solidFill>
                  <a:srgbClr val="EBEBEB"/>
                </a:solidFill>
                <a:latin typeface="Gill Sans MT"/>
                <a:cs typeface="Gill Sans MT"/>
              </a:rPr>
              <a:t>7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34931" y="9618409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6"/>
                </a:lnTo>
                <a:lnTo>
                  <a:pt x="33977" y="374466"/>
                </a:lnTo>
                <a:lnTo>
                  <a:pt x="58529" y="409199"/>
                </a:lnTo>
                <a:lnTo>
                  <a:pt x="88523" y="439193"/>
                </a:lnTo>
                <a:lnTo>
                  <a:pt x="123257" y="463745"/>
                </a:lnTo>
                <a:lnTo>
                  <a:pt x="162026" y="482153"/>
                </a:lnTo>
                <a:lnTo>
                  <a:pt x="204128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509701" y="9721987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00132" y="917282"/>
            <a:ext cx="3575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latin typeface="Trebuchet MS"/>
                <a:cs typeface="Trebuchet MS"/>
              </a:rPr>
              <a:t>.</a:t>
            </a:r>
            <a:r>
              <a:rPr sz="2050" spc="-195" dirty="0">
                <a:latin typeface="Trebuchet MS"/>
                <a:cs typeface="Trebuchet MS"/>
              </a:rPr>
              <a:t>1</a:t>
            </a:r>
            <a:r>
              <a:rPr sz="2050" spc="160" dirty="0">
                <a:latin typeface="Trebuchet MS"/>
                <a:cs typeface="Trebuchet MS"/>
              </a:rPr>
              <a:t>3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93642" y="3953734"/>
            <a:ext cx="2700655" cy="2174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</a:pPr>
            <a:r>
              <a:rPr sz="1700" b="1" spc="-70" dirty="0">
                <a:solidFill>
                  <a:srgbClr val="828282"/>
                </a:solidFill>
                <a:latin typeface="Gill Sans MT"/>
                <a:cs typeface="Gill Sans MT"/>
              </a:rPr>
              <a:t>PLANTA</a:t>
            </a:r>
            <a:r>
              <a:rPr sz="1700" b="1" spc="-110" dirty="0">
                <a:solidFill>
                  <a:srgbClr val="828282"/>
                </a:solidFill>
                <a:latin typeface="Gill Sans MT"/>
                <a:cs typeface="Gill Sans MT"/>
              </a:rPr>
              <a:t> </a:t>
            </a:r>
            <a:r>
              <a:rPr sz="1700" b="1" spc="-155" dirty="0">
                <a:solidFill>
                  <a:srgbClr val="828282"/>
                </a:solidFill>
                <a:latin typeface="Gill Sans MT"/>
                <a:cs typeface="Gill Sans MT"/>
              </a:rPr>
              <a:t>ALTA</a:t>
            </a:r>
            <a:endParaRPr sz="1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595"/>
              </a:spcBef>
            </a:pPr>
            <a:r>
              <a:rPr sz="1700" b="1" spc="114" dirty="0">
                <a:solidFill>
                  <a:srgbClr val="828282"/>
                </a:solidFill>
                <a:latin typeface="Gill Sans MT"/>
                <a:cs typeface="Gill Sans MT"/>
              </a:rPr>
              <a:t>8.</a:t>
            </a:r>
            <a:r>
              <a:rPr sz="1700" b="1" spc="-70" dirty="0">
                <a:solidFill>
                  <a:srgbClr val="828282"/>
                </a:solidFill>
                <a:latin typeface="Gill Sans MT"/>
                <a:cs typeface="Gill Sans MT"/>
              </a:rPr>
              <a:t> </a:t>
            </a: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Roof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200660" indent="-150495">
              <a:lnSpc>
                <a:spcPct val="100000"/>
              </a:lnSpc>
              <a:spcBef>
                <a:spcPts val="1600"/>
              </a:spcBef>
              <a:buChar char="•"/>
              <a:tabLst>
                <a:tab pos="201295" algn="l"/>
              </a:tabLst>
            </a:pPr>
            <a:r>
              <a:rPr sz="1700" spc="35" dirty="0">
                <a:solidFill>
                  <a:srgbClr val="828282"/>
                </a:solidFill>
                <a:latin typeface="Trebuchet MS"/>
                <a:cs typeface="Trebuchet MS"/>
              </a:rPr>
              <a:t>Departamento: </a:t>
            </a:r>
            <a:r>
              <a:rPr sz="1700" spc="-130" dirty="0">
                <a:solidFill>
                  <a:srgbClr val="828282"/>
                </a:solidFill>
                <a:latin typeface="Trebuchet MS"/>
                <a:cs typeface="Trebuchet MS"/>
              </a:rPr>
              <a:t>127.15</a:t>
            </a:r>
            <a:r>
              <a:rPr sz="1700" spc="-29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  <a:p>
            <a:pPr marL="200660" indent="-150495">
              <a:lnSpc>
                <a:spcPct val="100000"/>
              </a:lnSpc>
              <a:spcBef>
                <a:spcPts val="925"/>
              </a:spcBef>
              <a:buChar char="•"/>
              <a:tabLst>
                <a:tab pos="201295" algn="l"/>
              </a:tabLst>
            </a:pPr>
            <a:r>
              <a:rPr sz="1700" spc="20" dirty="0">
                <a:solidFill>
                  <a:srgbClr val="828282"/>
                </a:solidFill>
                <a:latin typeface="Trebuchet MS"/>
                <a:cs typeface="Trebuchet MS"/>
              </a:rPr>
              <a:t>Roof: </a:t>
            </a:r>
            <a:r>
              <a:rPr sz="1700" spc="-35" dirty="0">
                <a:solidFill>
                  <a:srgbClr val="828282"/>
                </a:solidFill>
                <a:latin typeface="Trebuchet MS"/>
                <a:cs typeface="Trebuchet MS"/>
              </a:rPr>
              <a:t>57.97</a:t>
            </a:r>
            <a:r>
              <a:rPr sz="1700" spc="-24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50204" y="6888073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744442" y="3356777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62054" y="1019152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5746" y="10563349"/>
            <a:ext cx="277431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</a:t>
            </a:r>
            <a:r>
              <a:rPr sz="1200" spc="-26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 </a:t>
            </a:r>
            <a:r>
              <a:rPr sz="1200" spc="40" dirty="0">
                <a:solidFill>
                  <a:srgbClr val="828282"/>
                </a:solidFill>
                <a:latin typeface="Trebuchet MS"/>
                <a:cs typeface="Trebuchet MS"/>
              </a:rPr>
              <a:t>Alta </a:t>
            </a:r>
            <a:r>
              <a:rPr sz="1200" spc="35" dirty="0">
                <a:solidFill>
                  <a:srgbClr val="828282"/>
                </a:solidFill>
                <a:latin typeface="Arial"/>
                <a:cs typeface="Arial"/>
              </a:rPr>
              <a:t>Penthouse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5358" y="858008"/>
            <a:ext cx="317373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220" dirty="0">
                <a:latin typeface="Trebuchet MS"/>
                <a:cs typeface="Trebuchet MS"/>
              </a:rPr>
              <a:t>P</a:t>
            </a:r>
            <a:r>
              <a:rPr sz="5100" b="0" spc="110" dirty="0">
                <a:latin typeface="Trebuchet MS"/>
                <a:cs typeface="Trebuchet MS"/>
              </a:rPr>
              <a:t>enthou</a:t>
            </a:r>
            <a:r>
              <a:rPr sz="5100" b="0" spc="85" dirty="0">
                <a:latin typeface="Trebuchet MS"/>
                <a:cs typeface="Trebuchet MS"/>
              </a:rPr>
              <a:t>s</a:t>
            </a:r>
            <a:r>
              <a:rPr sz="5100" b="0" spc="200" dirty="0">
                <a:latin typeface="Trebuchet MS"/>
                <a:cs typeface="Trebuchet MS"/>
              </a:rPr>
              <a:t>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5599" y="626361"/>
            <a:ext cx="12116060" cy="1068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0684" y="8881195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70"/>
                </a:lnTo>
                <a:lnTo>
                  <a:pt x="123257" y="33979"/>
                </a:lnTo>
                <a:lnTo>
                  <a:pt x="88523" y="58534"/>
                </a:lnTo>
                <a:lnTo>
                  <a:pt x="58529" y="88529"/>
                </a:lnTo>
                <a:lnTo>
                  <a:pt x="33977" y="123264"/>
                </a:lnTo>
                <a:lnTo>
                  <a:pt x="15569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8"/>
                </a:lnTo>
                <a:lnTo>
                  <a:pt x="482153" y="162035"/>
                </a:lnTo>
                <a:lnTo>
                  <a:pt x="463745" y="123264"/>
                </a:lnTo>
                <a:lnTo>
                  <a:pt x="439193" y="88529"/>
                </a:lnTo>
                <a:lnTo>
                  <a:pt x="409199" y="58534"/>
                </a:lnTo>
                <a:lnTo>
                  <a:pt x="374466" y="33979"/>
                </a:lnTo>
                <a:lnTo>
                  <a:pt x="335696" y="15570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65486" y="8984784"/>
            <a:ext cx="1758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45" dirty="0">
                <a:solidFill>
                  <a:srgbClr val="EBEBEB"/>
                </a:solidFill>
                <a:latin typeface="Gill Sans MT"/>
                <a:cs typeface="Gill Sans MT"/>
              </a:rPr>
              <a:t>8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810391" y="919617"/>
            <a:ext cx="3625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latin typeface="Trebuchet MS"/>
                <a:cs typeface="Trebuchet MS"/>
              </a:rPr>
              <a:t>.</a:t>
            </a:r>
            <a:r>
              <a:rPr sz="2050" spc="-195" dirty="0">
                <a:latin typeface="Trebuchet MS"/>
                <a:cs typeface="Trebuchet MS"/>
              </a:rPr>
              <a:t>1</a:t>
            </a:r>
            <a:r>
              <a:rPr sz="2050" spc="200" dirty="0">
                <a:latin typeface="Trebuchet MS"/>
                <a:cs typeface="Trebuchet MS"/>
              </a:rPr>
              <a:t>4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285" y="221836"/>
            <a:ext cx="18548542" cy="1044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27112" y="10565660"/>
            <a:ext cx="205422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75" dirty="0">
                <a:solidFill>
                  <a:srgbClr val="828282"/>
                </a:solidFill>
                <a:latin typeface="Trebuchet MS"/>
                <a:cs typeface="Trebuchet MS"/>
              </a:rPr>
              <a:t>Axonométrico</a:t>
            </a:r>
            <a:r>
              <a:rPr sz="1200" spc="-11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35" dirty="0">
                <a:solidFill>
                  <a:srgbClr val="828282"/>
                </a:solidFill>
                <a:latin typeface="Arial"/>
                <a:cs typeface="Arial"/>
              </a:rPr>
              <a:t>Penthouse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02433" y="916716"/>
            <a:ext cx="35814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195" dirty="0">
                <a:solidFill>
                  <a:srgbClr val="E2E2E2"/>
                </a:solidFill>
                <a:latin typeface="Trebuchet MS"/>
                <a:cs typeface="Trebuchet MS"/>
              </a:rPr>
              <a:t>1</a:t>
            </a:r>
            <a:r>
              <a:rPr sz="2050" spc="165" dirty="0">
                <a:solidFill>
                  <a:srgbClr val="E2E2E2"/>
                </a:solidFill>
                <a:latin typeface="Trebuchet MS"/>
                <a:cs typeface="Trebuchet MS"/>
              </a:rPr>
              <a:t>5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6993" y="10134124"/>
            <a:ext cx="218249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Tipología </a:t>
            </a:r>
            <a:r>
              <a:rPr sz="1200" spc="1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Sala/Comedor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837"/>
            <a:ext cx="17673702" cy="9941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00759" y="916706"/>
            <a:ext cx="3613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195" dirty="0">
                <a:solidFill>
                  <a:srgbClr val="E2E2E2"/>
                </a:solidFill>
                <a:latin typeface="Trebuchet MS"/>
                <a:cs typeface="Trebuchet MS"/>
              </a:rPr>
              <a:t>1</a:t>
            </a:r>
            <a:r>
              <a:rPr sz="2050" spc="195" dirty="0">
                <a:solidFill>
                  <a:srgbClr val="E2E2E2"/>
                </a:solidFill>
                <a:latin typeface="Trebuchet MS"/>
                <a:cs typeface="Trebuchet MS"/>
              </a:rPr>
              <a:t>6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22817" y="10134165"/>
            <a:ext cx="16510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Tipología </a:t>
            </a:r>
            <a:r>
              <a:rPr sz="1200" spc="1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Cocina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78" y="0"/>
            <a:ext cx="17635169" cy="9918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952481" y="916706"/>
            <a:ext cx="3302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195" dirty="0">
                <a:solidFill>
                  <a:srgbClr val="E2E2E2"/>
                </a:solidFill>
                <a:latin typeface="Trebuchet MS"/>
                <a:cs typeface="Trebuchet MS"/>
              </a:rPr>
              <a:t>1</a:t>
            </a:r>
            <a:r>
              <a:rPr sz="2050" spc="-50" dirty="0">
                <a:solidFill>
                  <a:srgbClr val="E2E2E2"/>
                </a:solidFill>
                <a:latin typeface="Trebuchet MS"/>
                <a:cs typeface="Trebuchet MS"/>
              </a:rPr>
              <a:t>7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0720" y="1005698"/>
            <a:ext cx="283527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Tipología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4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Recamara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Principal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46819"/>
            <a:ext cx="17179476" cy="9661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886126" y="10133915"/>
            <a:ext cx="1238885" cy="22762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spc="70" dirty="0" smtClean="0">
                <a:solidFill>
                  <a:srgbClr val="EBEBEB"/>
                </a:solidFill>
                <a:latin typeface="Arial"/>
                <a:cs typeface="Arial"/>
              </a:rPr>
              <a:t>yra.mx</a:t>
            </a:r>
            <a:endParaRPr sz="1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98559" y="916706"/>
            <a:ext cx="36576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195" dirty="0">
                <a:solidFill>
                  <a:srgbClr val="E2E2E2"/>
                </a:solidFill>
                <a:latin typeface="Trebuchet MS"/>
                <a:cs typeface="Trebuchet MS"/>
              </a:rPr>
              <a:t>1</a:t>
            </a:r>
            <a:r>
              <a:rPr sz="2050" spc="229" dirty="0">
                <a:solidFill>
                  <a:srgbClr val="E2E2E2"/>
                </a:solidFill>
                <a:latin typeface="Trebuchet MS"/>
                <a:cs typeface="Trebuchet MS"/>
              </a:rPr>
              <a:t>8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5800" y="1005698"/>
            <a:ext cx="22650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Tipología </a:t>
            </a:r>
            <a:r>
              <a:rPr sz="1200" spc="145" dirty="0">
                <a:solidFill>
                  <a:srgbClr val="FFFFFF"/>
                </a:solidFill>
                <a:latin typeface="Trebuchet MS"/>
                <a:cs typeface="Trebuchet MS"/>
              </a:rPr>
              <a:t>B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Sala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Comedor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46819"/>
            <a:ext cx="17177977" cy="9661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39817" y="925794"/>
            <a:ext cx="43688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110" dirty="0">
                <a:latin typeface="Trebuchet MS"/>
                <a:cs typeface="Trebuchet MS"/>
              </a:rPr>
              <a:t>2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25437" y="7042928"/>
            <a:ext cx="3136265" cy="1407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26000"/>
              </a:lnSpc>
              <a:spcBef>
                <a:spcPts val="95"/>
              </a:spcBef>
            </a:pPr>
            <a:r>
              <a:rPr sz="1800" spc="-80" dirty="0">
                <a:solidFill>
                  <a:srgbClr val="828282"/>
                </a:solidFill>
                <a:latin typeface="Arial"/>
                <a:cs typeface="Arial"/>
              </a:rPr>
              <a:t>El </a:t>
            </a:r>
            <a:r>
              <a:rPr sz="1800" spc="10" dirty="0">
                <a:solidFill>
                  <a:srgbClr val="828282"/>
                </a:solidFill>
                <a:latin typeface="Arial"/>
                <a:cs typeface="Arial"/>
              </a:rPr>
              <a:t>mejor </a:t>
            </a:r>
            <a:r>
              <a:rPr sz="1800" spc="20" dirty="0">
                <a:solidFill>
                  <a:srgbClr val="828282"/>
                </a:solidFill>
                <a:latin typeface="Arial"/>
                <a:cs typeface="Arial"/>
              </a:rPr>
              <a:t>complejo </a:t>
            </a:r>
            <a:r>
              <a:rPr sz="1800" spc="25" dirty="0">
                <a:solidFill>
                  <a:srgbClr val="828282"/>
                </a:solidFill>
                <a:latin typeface="Arial"/>
                <a:cs typeface="Arial"/>
              </a:rPr>
              <a:t>de  </a:t>
            </a:r>
            <a:r>
              <a:rPr sz="1800" spc="15" dirty="0">
                <a:solidFill>
                  <a:srgbClr val="828282"/>
                </a:solidFill>
                <a:latin typeface="Arial"/>
                <a:cs typeface="Arial"/>
              </a:rPr>
              <a:t>departamentos </a:t>
            </a:r>
            <a:r>
              <a:rPr sz="1800" spc="5" dirty="0">
                <a:solidFill>
                  <a:srgbClr val="828282"/>
                </a:solidFill>
                <a:latin typeface="Arial"/>
                <a:cs typeface="Arial"/>
              </a:rPr>
              <a:t>en</a:t>
            </a:r>
            <a:r>
              <a:rPr sz="1800" spc="-2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828282"/>
                </a:solidFill>
                <a:latin typeface="Arial"/>
                <a:cs typeface="Arial"/>
              </a:rPr>
              <a:t>Montebello:  </a:t>
            </a:r>
            <a:r>
              <a:rPr sz="1800" dirty="0">
                <a:solidFill>
                  <a:srgbClr val="828282"/>
                </a:solidFill>
                <a:latin typeface="Arial"/>
                <a:cs typeface="Arial"/>
              </a:rPr>
              <a:t>Ubicación, </a:t>
            </a:r>
            <a:r>
              <a:rPr sz="1800" spc="-15" dirty="0">
                <a:solidFill>
                  <a:srgbClr val="828282"/>
                </a:solidFill>
                <a:latin typeface="Arial"/>
                <a:cs typeface="Arial"/>
              </a:rPr>
              <a:t>lujo </a:t>
            </a:r>
            <a:r>
              <a:rPr sz="1800" spc="-55" dirty="0">
                <a:solidFill>
                  <a:srgbClr val="828282"/>
                </a:solidFill>
                <a:latin typeface="Arial"/>
                <a:cs typeface="Arial"/>
              </a:rPr>
              <a:t>y </a:t>
            </a:r>
            <a:r>
              <a:rPr sz="1800" spc="5" dirty="0">
                <a:solidFill>
                  <a:srgbClr val="828282"/>
                </a:solidFill>
                <a:latin typeface="Arial"/>
                <a:cs typeface="Arial"/>
              </a:rPr>
              <a:t>calidad </a:t>
            </a:r>
            <a:r>
              <a:rPr sz="1800" spc="10" dirty="0">
                <a:solidFill>
                  <a:srgbClr val="828282"/>
                </a:solidFill>
                <a:latin typeface="Arial"/>
                <a:cs typeface="Arial"/>
              </a:rPr>
              <a:t>sin  comparación </a:t>
            </a:r>
            <a:r>
              <a:rPr sz="1800" spc="5" dirty="0">
                <a:solidFill>
                  <a:srgbClr val="828282"/>
                </a:solidFill>
                <a:latin typeface="Arial"/>
                <a:cs typeface="Arial"/>
              </a:rPr>
              <a:t>en </a:t>
            </a:r>
            <a:r>
              <a:rPr sz="1800" spc="-30" dirty="0">
                <a:solidFill>
                  <a:srgbClr val="828282"/>
                </a:solidFill>
                <a:latin typeface="Arial"/>
                <a:cs typeface="Arial"/>
              </a:rPr>
              <a:t>la</a:t>
            </a:r>
            <a:r>
              <a:rPr sz="1800" spc="-26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828282"/>
                </a:solidFill>
                <a:latin typeface="Arial"/>
                <a:cs typeface="Arial"/>
              </a:rPr>
              <a:t>ciudad.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69361" y="6641577"/>
            <a:ext cx="4377055" cy="0"/>
          </a:xfrm>
          <a:custGeom>
            <a:avLst/>
            <a:gdLst/>
            <a:ahLst/>
            <a:cxnLst/>
            <a:rect l="l" t="t" r="r" b="b"/>
            <a:pathLst>
              <a:path w="4377055">
                <a:moveTo>
                  <a:pt x="0" y="0"/>
                </a:moveTo>
                <a:lnTo>
                  <a:pt x="4376830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69361" y="9044635"/>
            <a:ext cx="4377055" cy="0"/>
          </a:xfrm>
          <a:custGeom>
            <a:avLst/>
            <a:gdLst/>
            <a:ahLst/>
            <a:cxnLst/>
            <a:rect l="l" t="t" r="r" b="b"/>
            <a:pathLst>
              <a:path w="4377055">
                <a:moveTo>
                  <a:pt x="0" y="0"/>
                </a:moveTo>
                <a:lnTo>
                  <a:pt x="4376830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55003" y="9214840"/>
            <a:ext cx="153289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95" dirty="0">
                <a:solidFill>
                  <a:srgbClr val="828282"/>
                </a:solidFill>
                <a:latin typeface="Trebuchet MS"/>
                <a:cs typeface="Trebuchet MS"/>
              </a:rPr>
              <a:t>Fachada</a:t>
            </a:r>
            <a:r>
              <a:rPr sz="1200" spc="-10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50" dirty="0">
                <a:solidFill>
                  <a:srgbClr val="828282"/>
                </a:solidFill>
                <a:latin typeface="Trebuchet MS"/>
                <a:cs typeface="Trebuchet MS"/>
              </a:rPr>
              <a:t>Principal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318411"/>
            <a:ext cx="11935578" cy="6714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88109" y="1807529"/>
            <a:ext cx="288290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195" dirty="0">
                <a:latin typeface="Trebuchet MS"/>
                <a:cs typeface="Trebuchet MS"/>
              </a:rPr>
              <a:t>Descubre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2370" y="3210683"/>
            <a:ext cx="7965440" cy="141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450"/>
              </a:lnSpc>
              <a:spcBef>
                <a:spcPts val="105"/>
              </a:spcBef>
            </a:pPr>
            <a:r>
              <a:rPr sz="5100" spc="155" dirty="0">
                <a:latin typeface="Trebuchet MS"/>
                <a:cs typeface="Trebuchet MS"/>
              </a:rPr>
              <a:t>un</a:t>
            </a:r>
            <a:r>
              <a:rPr sz="5100" spc="-575" dirty="0">
                <a:latin typeface="Trebuchet MS"/>
                <a:cs typeface="Trebuchet MS"/>
              </a:rPr>
              <a:t> </a:t>
            </a:r>
            <a:r>
              <a:rPr sz="5100" spc="145" dirty="0">
                <a:latin typeface="Trebuchet MS"/>
                <a:cs typeface="Trebuchet MS"/>
              </a:rPr>
              <a:t>espacio</a:t>
            </a:r>
            <a:endParaRPr sz="5100">
              <a:latin typeface="Trebuchet MS"/>
              <a:cs typeface="Trebuchet MS"/>
            </a:endParaRPr>
          </a:p>
          <a:p>
            <a:pPr marR="5080" algn="r">
              <a:lnSpc>
                <a:spcPts val="5450"/>
              </a:lnSpc>
            </a:pPr>
            <a:r>
              <a:rPr sz="5100" b="1" spc="125" dirty="0">
                <a:latin typeface="Gill Sans MT"/>
                <a:cs typeface="Gill Sans MT"/>
              </a:rPr>
              <a:t>úni</a:t>
            </a:r>
            <a:r>
              <a:rPr sz="5100" b="1" spc="160" dirty="0">
                <a:latin typeface="Gill Sans MT"/>
                <a:cs typeface="Gill Sans MT"/>
              </a:rPr>
              <a:t>c</a:t>
            </a:r>
            <a:r>
              <a:rPr sz="5100" b="1" spc="-40" dirty="0">
                <a:latin typeface="Gill Sans MT"/>
                <a:cs typeface="Gill Sans MT"/>
              </a:rPr>
              <a:t>o</a:t>
            </a:r>
            <a:r>
              <a:rPr sz="5100" b="1" spc="55" dirty="0">
                <a:latin typeface="Gill Sans MT"/>
                <a:cs typeface="Gill Sans MT"/>
              </a:rPr>
              <a:t>.</a:t>
            </a:r>
            <a:endParaRPr sz="51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38985" y="10196223"/>
            <a:ext cx="108876" cy="126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3064" y="10196217"/>
            <a:ext cx="151000" cy="126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28509" y="916706"/>
            <a:ext cx="35941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75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195" dirty="0">
                <a:solidFill>
                  <a:srgbClr val="E2E2E2"/>
                </a:solidFill>
                <a:latin typeface="Trebuchet MS"/>
                <a:cs typeface="Trebuchet MS"/>
              </a:rPr>
              <a:t>1</a:t>
            </a:r>
            <a:r>
              <a:rPr sz="2050" spc="180" dirty="0">
                <a:solidFill>
                  <a:srgbClr val="E2E2E2"/>
                </a:solidFill>
                <a:latin typeface="Trebuchet MS"/>
                <a:cs typeface="Trebuchet MS"/>
              </a:rPr>
              <a:t>9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4218" y="1005698"/>
            <a:ext cx="29083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Tipología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4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Sala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Comedor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Cocina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60200"/>
            <a:ext cx="17155708" cy="9648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886126" y="10133915"/>
            <a:ext cx="1238885" cy="22762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spc="70" dirty="0" smtClean="0">
                <a:solidFill>
                  <a:srgbClr val="EBEBEB"/>
                </a:solidFill>
                <a:latin typeface="Arial"/>
                <a:cs typeface="Arial"/>
              </a:rPr>
              <a:t>www.p</a:t>
            </a:r>
            <a:endParaRPr sz="1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53115" y="916716"/>
            <a:ext cx="4775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solidFill>
                  <a:srgbClr val="E2E2E2"/>
                </a:solidFill>
                <a:latin typeface="Trebuchet MS"/>
                <a:cs typeface="Trebuchet MS"/>
              </a:rPr>
              <a:t>.</a:t>
            </a:r>
            <a:r>
              <a:rPr sz="2050" spc="-480" dirty="0">
                <a:solidFill>
                  <a:srgbClr val="E2E2E2"/>
                </a:solidFill>
                <a:latin typeface="Trebuchet MS"/>
                <a:cs typeface="Trebuchet MS"/>
              </a:rPr>
              <a:t> </a:t>
            </a:r>
            <a:r>
              <a:rPr sz="2050" spc="350" dirty="0">
                <a:solidFill>
                  <a:srgbClr val="E2E2E2"/>
                </a:solidFill>
                <a:latin typeface="Trebuchet MS"/>
                <a:cs typeface="Trebuchet MS"/>
              </a:rPr>
              <a:t>20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20505" y="12250"/>
            <a:ext cx="0" cy="11296650"/>
          </a:xfrm>
          <a:custGeom>
            <a:avLst/>
            <a:gdLst/>
            <a:ahLst/>
            <a:cxnLst/>
            <a:rect l="l" t="t" r="r" b="b"/>
            <a:pathLst>
              <a:path h="11296650">
                <a:moveTo>
                  <a:pt x="0" y="0"/>
                </a:moveTo>
                <a:lnTo>
                  <a:pt x="0" y="11296304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7366068" cy="9768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14197" y="10144343"/>
            <a:ext cx="2868295" cy="20955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\\ </a:t>
            </a:r>
            <a:r>
              <a:rPr sz="1200" spc="90" dirty="0">
                <a:solidFill>
                  <a:srgbClr val="FFFFFF"/>
                </a:solidFill>
                <a:latin typeface="Trebuchet MS"/>
                <a:cs typeface="Trebuchet MS"/>
              </a:rPr>
              <a:t>Penthouse 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.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Sala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Comedor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Cocina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86126" y="10133915"/>
            <a:ext cx="1238885" cy="22762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spc="70" dirty="0" smtClean="0">
                <a:solidFill>
                  <a:srgbClr val="EBEBEB"/>
                </a:solidFill>
                <a:latin typeface="Arial"/>
                <a:cs typeface="Arial"/>
              </a:rPr>
              <a:t>ra.mx</a:t>
            </a:r>
            <a:endParaRPr sz="1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AC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8985" y="10196234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3064" y="10196218"/>
            <a:ext cx="15100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765890" y="937784"/>
            <a:ext cx="3994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solidFill>
                  <a:srgbClr val="F0F0F0"/>
                </a:solidFill>
                <a:latin typeface="Trebuchet MS"/>
                <a:cs typeface="Trebuchet MS"/>
              </a:rPr>
              <a:t>.</a:t>
            </a:r>
            <a:r>
              <a:rPr sz="2050" spc="-480" dirty="0">
                <a:solidFill>
                  <a:srgbClr val="F0F0F0"/>
                </a:solidFill>
                <a:latin typeface="Trebuchet MS"/>
                <a:cs typeface="Trebuchet MS"/>
              </a:rPr>
              <a:t> </a:t>
            </a:r>
            <a:r>
              <a:rPr sz="2050" spc="40" dirty="0">
                <a:solidFill>
                  <a:srgbClr val="F0F0F0"/>
                </a:solidFill>
                <a:latin typeface="Trebuchet MS"/>
                <a:cs typeface="Trebuchet MS"/>
              </a:rPr>
              <a:t>21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1846" y="4258775"/>
            <a:ext cx="2400935" cy="28301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30"/>
              </a:spcBef>
            </a:pPr>
            <a:r>
              <a:rPr sz="2400" b="1" spc="135" dirty="0">
                <a:solidFill>
                  <a:srgbClr val="F0F0F0"/>
                </a:solidFill>
                <a:latin typeface="Gill Sans MT"/>
                <a:cs typeface="Gill Sans MT"/>
              </a:rPr>
              <a:t>Amenidades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728345" indent="-151130">
              <a:lnSpc>
                <a:spcPct val="100000"/>
              </a:lnSpc>
              <a:spcBef>
                <a:spcPts val="2035"/>
              </a:spcBef>
              <a:buChar char="•"/>
              <a:tabLst>
                <a:tab pos="728980" algn="l"/>
              </a:tabLst>
            </a:pPr>
            <a:r>
              <a:rPr sz="1700" spc="85" dirty="0">
                <a:solidFill>
                  <a:srgbClr val="F0F0F0"/>
                </a:solidFill>
                <a:latin typeface="Trebuchet MS"/>
                <a:cs typeface="Trebuchet MS"/>
              </a:rPr>
              <a:t>Recepción</a:t>
            </a:r>
            <a:endParaRPr sz="1700">
              <a:latin typeface="Trebuchet MS"/>
              <a:cs typeface="Trebuchet MS"/>
            </a:endParaRPr>
          </a:p>
          <a:p>
            <a:pPr marL="600710" indent="-151130">
              <a:lnSpc>
                <a:spcPct val="100000"/>
              </a:lnSpc>
              <a:spcBef>
                <a:spcPts val="930"/>
              </a:spcBef>
              <a:buChar char="•"/>
              <a:tabLst>
                <a:tab pos="601345" algn="l"/>
              </a:tabLst>
            </a:pPr>
            <a:r>
              <a:rPr sz="1700" spc="85" dirty="0">
                <a:solidFill>
                  <a:srgbClr val="F0F0F0"/>
                </a:solidFill>
                <a:latin typeface="Trebuchet MS"/>
                <a:cs typeface="Trebuchet MS"/>
              </a:rPr>
              <a:t>Áreas</a:t>
            </a:r>
            <a:r>
              <a:rPr sz="1700" spc="-114" dirty="0">
                <a:solidFill>
                  <a:srgbClr val="F0F0F0"/>
                </a:solidFill>
                <a:latin typeface="Trebuchet MS"/>
                <a:cs typeface="Trebuchet MS"/>
              </a:rPr>
              <a:t> </a:t>
            </a:r>
            <a:r>
              <a:rPr sz="1700" spc="70" dirty="0">
                <a:solidFill>
                  <a:srgbClr val="F0F0F0"/>
                </a:solidFill>
                <a:latin typeface="Trebuchet MS"/>
                <a:cs typeface="Trebuchet MS"/>
              </a:rPr>
              <a:t>Verdes</a:t>
            </a:r>
            <a:endParaRPr sz="1700">
              <a:latin typeface="Trebuchet MS"/>
              <a:cs typeface="Trebuchet MS"/>
            </a:endParaRPr>
          </a:p>
          <a:p>
            <a:pPr marL="868680" lvl="1" indent="-151130">
              <a:lnSpc>
                <a:spcPct val="100000"/>
              </a:lnSpc>
              <a:spcBef>
                <a:spcPts val="925"/>
              </a:spcBef>
              <a:buChar char="•"/>
              <a:tabLst>
                <a:tab pos="869315" algn="l"/>
              </a:tabLst>
            </a:pPr>
            <a:r>
              <a:rPr sz="1700" spc="55" dirty="0">
                <a:solidFill>
                  <a:srgbClr val="F0F0F0"/>
                </a:solidFill>
                <a:latin typeface="Trebuchet MS"/>
                <a:cs typeface="Trebuchet MS"/>
              </a:rPr>
              <a:t>Rooftop</a:t>
            </a:r>
            <a:endParaRPr sz="1700">
              <a:latin typeface="Trebuchet MS"/>
              <a:cs typeface="Trebuchet MS"/>
            </a:endParaRPr>
          </a:p>
          <a:p>
            <a:pPr marL="423545" indent="-151130">
              <a:lnSpc>
                <a:spcPct val="100000"/>
              </a:lnSpc>
              <a:spcBef>
                <a:spcPts val="930"/>
              </a:spcBef>
              <a:buChar char="•"/>
              <a:tabLst>
                <a:tab pos="424180" algn="l"/>
              </a:tabLst>
            </a:pPr>
            <a:r>
              <a:rPr sz="1700" spc="55" dirty="0">
                <a:solidFill>
                  <a:srgbClr val="F0F0F0"/>
                </a:solidFill>
                <a:latin typeface="Trebuchet MS"/>
                <a:cs typeface="Trebuchet MS"/>
              </a:rPr>
              <a:t>Estacionamiento</a:t>
            </a:r>
            <a:endParaRPr sz="1700">
              <a:latin typeface="Trebuchet MS"/>
              <a:cs typeface="Trebuchet MS"/>
            </a:endParaRPr>
          </a:p>
          <a:p>
            <a:pPr marL="162560" indent="-150495">
              <a:lnSpc>
                <a:spcPct val="100000"/>
              </a:lnSpc>
              <a:spcBef>
                <a:spcPts val="925"/>
              </a:spcBef>
              <a:buChar char="•"/>
              <a:tabLst>
                <a:tab pos="163195" algn="l"/>
              </a:tabLst>
            </a:pPr>
            <a:r>
              <a:rPr sz="1700" spc="25" dirty="0">
                <a:solidFill>
                  <a:srgbClr val="F0F0F0"/>
                </a:solidFill>
                <a:latin typeface="Trebuchet MS"/>
                <a:cs typeface="Trebuchet MS"/>
              </a:rPr>
              <a:t>Vigilancia </a:t>
            </a:r>
            <a:r>
              <a:rPr sz="1700" spc="-35" dirty="0">
                <a:solidFill>
                  <a:srgbClr val="F0F0F0"/>
                </a:solidFill>
                <a:latin typeface="Trebuchet MS"/>
                <a:cs typeface="Trebuchet MS"/>
              </a:rPr>
              <a:t>y</a:t>
            </a:r>
            <a:r>
              <a:rPr sz="1700" spc="-285" dirty="0">
                <a:solidFill>
                  <a:srgbClr val="F0F0F0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F0F0F0"/>
                </a:solidFill>
                <a:latin typeface="Trebuchet MS"/>
                <a:cs typeface="Trebuchet MS"/>
              </a:rPr>
              <a:t>Seguridad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39006" y="4050913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39006" y="4934195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52050" y="7459861"/>
            <a:ext cx="0" cy="3848735"/>
          </a:xfrm>
          <a:custGeom>
            <a:avLst/>
            <a:gdLst/>
            <a:ahLst/>
            <a:cxnLst/>
            <a:rect l="l" t="t" r="r" b="b"/>
            <a:pathLst>
              <a:path h="3848734">
                <a:moveTo>
                  <a:pt x="0" y="0"/>
                </a:moveTo>
                <a:lnTo>
                  <a:pt x="0" y="3848694"/>
                </a:lnTo>
              </a:path>
            </a:pathLst>
          </a:custGeom>
          <a:ln w="10470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85692" y="7459867"/>
            <a:ext cx="1332865" cy="666750"/>
          </a:xfrm>
          <a:custGeom>
            <a:avLst/>
            <a:gdLst/>
            <a:ahLst/>
            <a:cxnLst/>
            <a:rect l="l" t="t" r="r" b="b"/>
            <a:pathLst>
              <a:path w="1332865" h="666750">
                <a:moveTo>
                  <a:pt x="1332723" y="666367"/>
                </a:moveTo>
                <a:lnTo>
                  <a:pt x="666367" y="0"/>
                </a:lnTo>
                <a:lnTo>
                  <a:pt x="0" y="666367"/>
                </a:lnTo>
              </a:path>
            </a:pathLst>
          </a:custGeom>
          <a:ln w="10470">
            <a:solidFill>
              <a:srgbClr val="F0F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97101" y="3231315"/>
            <a:ext cx="254000" cy="320675"/>
          </a:xfrm>
          <a:custGeom>
            <a:avLst/>
            <a:gdLst/>
            <a:ahLst/>
            <a:cxnLst/>
            <a:rect l="l" t="t" r="r" b="b"/>
            <a:pathLst>
              <a:path w="254000" h="320675">
                <a:moveTo>
                  <a:pt x="130886" y="0"/>
                </a:moveTo>
                <a:lnTo>
                  <a:pt x="0" y="0"/>
                </a:lnTo>
                <a:lnTo>
                  <a:pt x="0" y="320440"/>
                </a:lnTo>
                <a:lnTo>
                  <a:pt x="70479" y="320440"/>
                </a:lnTo>
                <a:lnTo>
                  <a:pt x="70479" y="224317"/>
                </a:lnTo>
                <a:lnTo>
                  <a:pt x="124027" y="224317"/>
                </a:lnTo>
                <a:lnTo>
                  <a:pt x="174578" y="217153"/>
                </a:lnTo>
                <a:lnTo>
                  <a:pt x="215734" y="195830"/>
                </a:lnTo>
                <a:lnTo>
                  <a:pt x="242614" y="161628"/>
                </a:lnTo>
                <a:lnTo>
                  <a:pt x="70479" y="161628"/>
                </a:lnTo>
                <a:lnTo>
                  <a:pt x="70479" y="63673"/>
                </a:lnTo>
                <a:lnTo>
                  <a:pt x="243600" y="63673"/>
                </a:lnTo>
                <a:lnTo>
                  <a:pt x="220883" y="30865"/>
                </a:lnTo>
                <a:lnTo>
                  <a:pt x="182299" y="8111"/>
                </a:lnTo>
                <a:lnTo>
                  <a:pt x="130886" y="0"/>
                </a:lnTo>
                <a:close/>
              </a:path>
              <a:path w="254000" h="320675">
                <a:moveTo>
                  <a:pt x="243600" y="63673"/>
                </a:moveTo>
                <a:lnTo>
                  <a:pt x="124938" y="63673"/>
                </a:lnTo>
                <a:lnTo>
                  <a:pt x="148747" y="66812"/>
                </a:lnTo>
                <a:lnTo>
                  <a:pt x="166761" y="76087"/>
                </a:lnTo>
                <a:lnTo>
                  <a:pt x="178168" y="91286"/>
                </a:lnTo>
                <a:lnTo>
                  <a:pt x="182063" y="111734"/>
                </a:lnTo>
                <a:lnTo>
                  <a:pt x="182151" y="113106"/>
                </a:lnTo>
                <a:lnTo>
                  <a:pt x="178382" y="132274"/>
                </a:lnTo>
                <a:lnTo>
                  <a:pt x="167447" y="147666"/>
                </a:lnTo>
                <a:lnTo>
                  <a:pt x="149904" y="157909"/>
                </a:lnTo>
                <a:lnTo>
                  <a:pt x="126310" y="161628"/>
                </a:lnTo>
                <a:lnTo>
                  <a:pt x="242614" y="161628"/>
                </a:lnTo>
                <a:lnTo>
                  <a:pt x="243418" y="160605"/>
                </a:lnTo>
                <a:lnTo>
                  <a:pt x="253456" y="112195"/>
                </a:lnTo>
                <a:lnTo>
                  <a:pt x="253552" y="110813"/>
                </a:lnTo>
                <a:lnTo>
                  <a:pt x="245134" y="65890"/>
                </a:lnTo>
                <a:lnTo>
                  <a:pt x="243600" y="63673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02370" y="3231315"/>
            <a:ext cx="316865" cy="320675"/>
          </a:xfrm>
          <a:custGeom>
            <a:avLst/>
            <a:gdLst/>
            <a:ahLst/>
            <a:cxnLst/>
            <a:rect l="l" t="t" r="r" b="b"/>
            <a:pathLst>
              <a:path w="316865" h="320675">
                <a:moveTo>
                  <a:pt x="82384" y="0"/>
                </a:moveTo>
                <a:lnTo>
                  <a:pt x="0" y="0"/>
                </a:lnTo>
                <a:lnTo>
                  <a:pt x="123116" y="194119"/>
                </a:lnTo>
                <a:lnTo>
                  <a:pt x="123116" y="320440"/>
                </a:lnTo>
                <a:lnTo>
                  <a:pt x="193596" y="320440"/>
                </a:lnTo>
                <a:lnTo>
                  <a:pt x="193596" y="192737"/>
                </a:lnTo>
                <a:lnTo>
                  <a:pt x="234523" y="128666"/>
                </a:lnTo>
                <a:lnTo>
                  <a:pt x="158822" y="128666"/>
                </a:lnTo>
                <a:lnTo>
                  <a:pt x="82384" y="0"/>
                </a:lnTo>
                <a:close/>
              </a:path>
              <a:path w="316865" h="320675">
                <a:moveTo>
                  <a:pt x="316712" y="0"/>
                </a:moveTo>
                <a:lnTo>
                  <a:pt x="236621" y="0"/>
                </a:lnTo>
                <a:lnTo>
                  <a:pt x="158822" y="128666"/>
                </a:lnTo>
                <a:lnTo>
                  <a:pt x="234523" y="128666"/>
                </a:lnTo>
                <a:lnTo>
                  <a:pt x="31671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00108" y="3231315"/>
            <a:ext cx="277495" cy="320675"/>
          </a:xfrm>
          <a:custGeom>
            <a:avLst/>
            <a:gdLst/>
            <a:ahLst/>
            <a:cxnLst/>
            <a:rect l="l" t="t" r="r" b="b"/>
            <a:pathLst>
              <a:path w="277495" h="320675">
                <a:moveTo>
                  <a:pt x="146456" y="0"/>
                </a:moveTo>
                <a:lnTo>
                  <a:pt x="0" y="0"/>
                </a:lnTo>
                <a:lnTo>
                  <a:pt x="0" y="320430"/>
                </a:lnTo>
                <a:lnTo>
                  <a:pt x="70490" y="320430"/>
                </a:lnTo>
                <a:lnTo>
                  <a:pt x="70490" y="217909"/>
                </a:lnTo>
                <a:lnTo>
                  <a:pt x="206769" y="217909"/>
                </a:lnTo>
                <a:lnTo>
                  <a:pt x="198632" y="206014"/>
                </a:lnTo>
                <a:lnTo>
                  <a:pt x="226544" y="191394"/>
                </a:lnTo>
                <a:lnTo>
                  <a:pt x="248235" y="170083"/>
                </a:lnTo>
                <a:lnTo>
                  <a:pt x="255425" y="155670"/>
                </a:lnTo>
                <a:lnTo>
                  <a:pt x="70490" y="155670"/>
                </a:lnTo>
                <a:lnTo>
                  <a:pt x="70490" y="63673"/>
                </a:lnTo>
                <a:lnTo>
                  <a:pt x="259823" y="63673"/>
                </a:lnTo>
                <a:lnTo>
                  <a:pt x="251648" y="47275"/>
                </a:lnTo>
                <a:lnTo>
                  <a:pt x="239825" y="32553"/>
                </a:lnTo>
                <a:lnTo>
                  <a:pt x="222085" y="18561"/>
                </a:lnTo>
                <a:lnTo>
                  <a:pt x="200522" y="8361"/>
                </a:lnTo>
                <a:lnTo>
                  <a:pt x="175269" y="2118"/>
                </a:lnTo>
                <a:lnTo>
                  <a:pt x="146456" y="0"/>
                </a:lnTo>
                <a:close/>
              </a:path>
              <a:path w="277495" h="320675">
                <a:moveTo>
                  <a:pt x="206769" y="217909"/>
                </a:moveTo>
                <a:lnTo>
                  <a:pt x="125870" y="217909"/>
                </a:lnTo>
                <a:lnTo>
                  <a:pt x="194517" y="320430"/>
                </a:lnTo>
                <a:lnTo>
                  <a:pt x="276902" y="320430"/>
                </a:lnTo>
                <a:lnTo>
                  <a:pt x="206769" y="217909"/>
                </a:lnTo>
                <a:close/>
              </a:path>
              <a:path w="277495" h="320675">
                <a:moveTo>
                  <a:pt x="259823" y="63673"/>
                </a:moveTo>
                <a:lnTo>
                  <a:pt x="140508" y="63673"/>
                </a:lnTo>
                <a:lnTo>
                  <a:pt x="163646" y="66576"/>
                </a:lnTo>
                <a:lnTo>
                  <a:pt x="181074" y="75229"/>
                </a:lnTo>
                <a:lnTo>
                  <a:pt x="192064" y="89546"/>
                </a:lnTo>
                <a:lnTo>
                  <a:pt x="195889" y="109441"/>
                </a:lnTo>
                <a:lnTo>
                  <a:pt x="195889" y="110363"/>
                </a:lnTo>
                <a:lnTo>
                  <a:pt x="192278" y="128830"/>
                </a:lnTo>
                <a:lnTo>
                  <a:pt x="181760" y="143139"/>
                </a:lnTo>
                <a:lnTo>
                  <a:pt x="164804" y="152387"/>
                </a:lnTo>
                <a:lnTo>
                  <a:pt x="141880" y="155670"/>
                </a:lnTo>
                <a:lnTo>
                  <a:pt x="255425" y="155670"/>
                </a:lnTo>
                <a:lnTo>
                  <a:pt x="262290" y="141909"/>
                </a:lnTo>
                <a:lnTo>
                  <a:pt x="267290" y="106698"/>
                </a:lnTo>
                <a:lnTo>
                  <a:pt x="267290" y="105787"/>
                </a:lnTo>
                <a:lnTo>
                  <a:pt x="265509" y="84109"/>
                </a:lnTo>
                <a:lnTo>
                  <a:pt x="260252" y="64533"/>
                </a:lnTo>
                <a:lnTo>
                  <a:pt x="259823" y="63673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22968" y="3231262"/>
            <a:ext cx="384175" cy="320675"/>
          </a:xfrm>
          <a:custGeom>
            <a:avLst/>
            <a:gdLst/>
            <a:ahLst/>
            <a:cxnLst/>
            <a:rect l="l" t="t" r="r" b="b"/>
            <a:pathLst>
              <a:path w="384175" h="320675">
                <a:moveTo>
                  <a:pt x="220485" y="0"/>
                </a:moveTo>
                <a:lnTo>
                  <a:pt x="163042" y="0"/>
                </a:lnTo>
                <a:lnTo>
                  <a:pt x="41192" y="271520"/>
                </a:lnTo>
                <a:lnTo>
                  <a:pt x="0" y="320492"/>
                </a:lnTo>
                <a:lnTo>
                  <a:pt x="126781" y="320492"/>
                </a:lnTo>
                <a:lnTo>
                  <a:pt x="85589" y="271970"/>
                </a:lnTo>
                <a:lnTo>
                  <a:pt x="108928" y="219804"/>
                </a:lnTo>
                <a:lnTo>
                  <a:pt x="319168" y="219804"/>
                </a:lnTo>
                <a:lnTo>
                  <a:pt x="300468" y="178151"/>
                </a:lnTo>
                <a:lnTo>
                  <a:pt x="127692" y="178151"/>
                </a:lnTo>
                <a:lnTo>
                  <a:pt x="176204" y="70144"/>
                </a:lnTo>
                <a:lnTo>
                  <a:pt x="251977" y="70144"/>
                </a:lnTo>
                <a:lnTo>
                  <a:pt x="220485" y="0"/>
                </a:lnTo>
                <a:close/>
              </a:path>
              <a:path w="384175" h="320675">
                <a:moveTo>
                  <a:pt x="319168" y="219804"/>
                </a:moveTo>
                <a:lnTo>
                  <a:pt x="241196" y="219804"/>
                </a:lnTo>
                <a:lnTo>
                  <a:pt x="264997" y="271970"/>
                </a:lnTo>
                <a:lnTo>
                  <a:pt x="223804" y="320492"/>
                </a:lnTo>
                <a:lnTo>
                  <a:pt x="383988" y="320492"/>
                </a:lnTo>
                <a:lnTo>
                  <a:pt x="342795" y="272431"/>
                </a:lnTo>
                <a:lnTo>
                  <a:pt x="319168" y="219804"/>
                </a:lnTo>
                <a:close/>
              </a:path>
              <a:path w="384175" h="320675">
                <a:moveTo>
                  <a:pt x="251977" y="70144"/>
                </a:moveTo>
                <a:lnTo>
                  <a:pt x="176204" y="70144"/>
                </a:lnTo>
                <a:lnTo>
                  <a:pt x="221972" y="178151"/>
                </a:lnTo>
                <a:lnTo>
                  <a:pt x="300468" y="178151"/>
                </a:lnTo>
                <a:lnTo>
                  <a:pt x="251977" y="70144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7037" y="1007707"/>
            <a:ext cx="13706388" cy="9352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661496" y="934328"/>
            <a:ext cx="4565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270" dirty="0">
                <a:latin typeface="Trebuchet MS"/>
                <a:cs typeface="Trebuchet MS"/>
              </a:rPr>
              <a:t>22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052002" y="1036198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55858" y="9125292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34389" y="2897943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21689" y="3459287"/>
            <a:ext cx="3415029" cy="492506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62560" indent="-150495">
              <a:lnSpc>
                <a:spcPct val="100000"/>
              </a:lnSpc>
              <a:spcBef>
                <a:spcPts val="1019"/>
              </a:spcBef>
              <a:buChar char="•"/>
              <a:tabLst>
                <a:tab pos="163195" algn="l"/>
              </a:tabLst>
            </a:pPr>
            <a:r>
              <a:rPr sz="1700" spc="125" dirty="0">
                <a:solidFill>
                  <a:srgbClr val="898989"/>
                </a:solidFill>
                <a:latin typeface="Trebuchet MS"/>
                <a:cs typeface="Trebuchet MS"/>
              </a:rPr>
              <a:t>Pisos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34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80" dirty="0">
                <a:solidFill>
                  <a:srgbClr val="898989"/>
                </a:solidFill>
                <a:latin typeface="Trebuchet MS"/>
                <a:cs typeface="Trebuchet MS"/>
              </a:rPr>
              <a:t>60x60</a:t>
            </a:r>
            <a:endParaRPr sz="1700">
              <a:latin typeface="Trebuchet MS"/>
              <a:cs typeface="Trebuchet MS"/>
            </a:endParaRPr>
          </a:p>
          <a:p>
            <a:pPr marL="12700" marR="495300">
              <a:lnSpc>
                <a:spcPct val="145500"/>
              </a:lnSpc>
              <a:buChar char="•"/>
              <a:tabLst>
                <a:tab pos="163195" algn="l"/>
              </a:tabLst>
            </a:pP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Granito</a:t>
            </a:r>
            <a:r>
              <a:rPr sz="1700" spc="-12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negro</a:t>
            </a:r>
            <a:r>
              <a:rPr sz="1700" spc="-12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modelo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898989"/>
                </a:solidFill>
                <a:latin typeface="Trebuchet MS"/>
                <a:cs typeface="Trebuchet MS"/>
              </a:rPr>
              <a:t>“San  </a:t>
            </a:r>
            <a:r>
              <a:rPr sz="1700" dirty="0">
                <a:solidFill>
                  <a:srgbClr val="898989"/>
                </a:solidFill>
                <a:latin typeface="Trebuchet MS"/>
                <a:cs typeface="Trebuchet MS"/>
              </a:rPr>
              <a:t>Gabriel” </a:t>
            </a:r>
            <a:r>
              <a:rPr sz="1700" spc="40" dirty="0">
                <a:solidFill>
                  <a:srgbClr val="898989"/>
                </a:solidFill>
                <a:latin typeface="Trebuchet MS"/>
                <a:cs typeface="Trebuchet MS"/>
              </a:rPr>
              <a:t>para</a:t>
            </a:r>
            <a:r>
              <a:rPr sz="1700" spc="-2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60" dirty="0">
                <a:solidFill>
                  <a:srgbClr val="898989"/>
                </a:solidFill>
                <a:latin typeface="Trebuchet MS"/>
                <a:cs typeface="Trebuchet MS"/>
              </a:rPr>
              <a:t>mesetas.</a:t>
            </a:r>
            <a:endParaRPr sz="1700">
              <a:latin typeface="Trebuchet MS"/>
              <a:cs typeface="Trebuchet MS"/>
            </a:endParaRPr>
          </a:p>
          <a:p>
            <a:pPr marL="12700" marR="5080">
              <a:lnSpc>
                <a:spcPct val="145500"/>
              </a:lnSpc>
              <a:buChar char="•"/>
              <a:tabLst>
                <a:tab pos="163195" algn="l"/>
              </a:tabLst>
            </a:pP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Techos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en</a:t>
            </a:r>
            <a:r>
              <a:rPr sz="1700" spc="-11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plafón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40" dirty="0">
                <a:solidFill>
                  <a:srgbClr val="898989"/>
                </a:solidFill>
                <a:latin typeface="Trebuchet MS"/>
                <a:cs typeface="Trebuchet MS"/>
              </a:rPr>
              <a:t>para</a:t>
            </a:r>
            <a:r>
              <a:rPr sz="1700" spc="-11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90" dirty="0">
                <a:solidFill>
                  <a:srgbClr val="898989"/>
                </a:solidFill>
                <a:latin typeface="Trebuchet MS"/>
                <a:cs typeface="Trebuchet MS"/>
              </a:rPr>
              <a:t>esconder  </a:t>
            </a:r>
            <a:r>
              <a:rPr sz="1700" spc="30" dirty="0">
                <a:solidFill>
                  <a:srgbClr val="898989"/>
                </a:solidFill>
                <a:latin typeface="Trebuchet MS"/>
                <a:cs typeface="Trebuchet MS"/>
              </a:rPr>
              <a:t>Cortinas,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equipos de sonido </a:t>
            </a:r>
            <a:r>
              <a:rPr sz="1700" spc="70" dirty="0">
                <a:solidFill>
                  <a:srgbClr val="898989"/>
                </a:solidFill>
                <a:latin typeface="Trebuchet MS"/>
                <a:cs typeface="Trebuchet MS"/>
              </a:rPr>
              <a:t>así  </a:t>
            </a:r>
            <a:r>
              <a:rPr sz="1700" spc="120" dirty="0">
                <a:solidFill>
                  <a:srgbClr val="898989"/>
                </a:solidFill>
                <a:latin typeface="Trebuchet MS"/>
                <a:cs typeface="Trebuchet MS"/>
              </a:rPr>
              <a:t>como </a:t>
            </a:r>
            <a:r>
              <a:rPr sz="1700" spc="25" dirty="0">
                <a:solidFill>
                  <a:srgbClr val="898989"/>
                </a:solidFill>
                <a:latin typeface="Trebuchet MS"/>
                <a:cs typeface="Trebuchet MS"/>
              </a:rPr>
              <a:t>iluminación</a:t>
            </a:r>
            <a:r>
              <a:rPr sz="1700" spc="-33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898989"/>
                </a:solidFill>
                <a:latin typeface="Trebuchet MS"/>
                <a:cs typeface="Trebuchet MS"/>
              </a:rPr>
              <a:t>indirecta.</a:t>
            </a:r>
            <a:endParaRPr sz="1700">
              <a:latin typeface="Trebuchet MS"/>
              <a:cs typeface="Trebuchet MS"/>
            </a:endParaRPr>
          </a:p>
          <a:p>
            <a:pPr marL="12700" marR="360680">
              <a:lnSpc>
                <a:spcPct val="145500"/>
              </a:lnSpc>
              <a:buChar char="•"/>
              <a:tabLst>
                <a:tab pos="163195" algn="l"/>
              </a:tabLst>
            </a:pPr>
            <a:r>
              <a:rPr sz="1700" spc="55" dirty="0">
                <a:solidFill>
                  <a:srgbClr val="898989"/>
                </a:solidFill>
                <a:latin typeface="Trebuchet MS"/>
                <a:cs typeface="Trebuchet MS"/>
              </a:rPr>
              <a:t>Puertas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en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898989"/>
                </a:solidFill>
                <a:latin typeface="Trebuchet MS"/>
                <a:cs typeface="Trebuchet MS"/>
              </a:rPr>
              <a:t>madera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piso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0" dirty="0">
                <a:solidFill>
                  <a:srgbClr val="898989"/>
                </a:solidFill>
                <a:latin typeface="Trebuchet MS"/>
                <a:cs typeface="Trebuchet MS"/>
              </a:rPr>
              <a:t>a  </a:t>
            </a:r>
            <a:r>
              <a:rPr sz="1700" spc="50" dirty="0">
                <a:solidFill>
                  <a:srgbClr val="898989"/>
                </a:solidFill>
                <a:latin typeface="Trebuchet MS"/>
                <a:cs typeface="Trebuchet MS"/>
              </a:rPr>
              <a:t>techo</a:t>
            </a:r>
            <a:endParaRPr sz="1700">
              <a:latin typeface="Trebuchet MS"/>
              <a:cs typeface="Trebuchet MS"/>
            </a:endParaRPr>
          </a:p>
          <a:p>
            <a:pPr marL="162560" indent="-150495">
              <a:lnSpc>
                <a:spcPct val="100000"/>
              </a:lnSpc>
              <a:spcBef>
                <a:spcPts val="925"/>
              </a:spcBef>
              <a:buChar char="•"/>
              <a:tabLst>
                <a:tab pos="163195" algn="l"/>
              </a:tabLst>
            </a:pPr>
            <a:r>
              <a:rPr sz="1700" spc="90" dirty="0">
                <a:solidFill>
                  <a:srgbClr val="898989"/>
                </a:solidFill>
                <a:latin typeface="Trebuchet MS"/>
                <a:cs typeface="Trebuchet MS"/>
              </a:rPr>
              <a:t>Cocina</a:t>
            </a:r>
            <a:r>
              <a:rPr sz="1700" spc="-11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898989"/>
                </a:solidFill>
                <a:latin typeface="Trebuchet MS"/>
                <a:cs typeface="Trebuchet MS"/>
              </a:rPr>
              <a:t>integral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898989"/>
                </a:solidFill>
                <a:latin typeface="Trebuchet MS"/>
                <a:cs typeface="Trebuchet MS"/>
              </a:rPr>
              <a:t>lujo</a:t>
            </a:r>
            <a:endParaRPr sz="1700">
              <a:latin typeface="Trebuchet MS"/>
              <a:cs typeface="Trebuchet MS"/>
            </a:endParaRPr>
          </a:p>
          <a:p>
            <a:pPr marL="12700" marR="127635">
              <a:lnSpc>
                <a:spcPct val="145500"/>
              </a:lnSpc>
              <a:buChar char="•"/>
              <a:tabLst>
                <a:tab pos="163195" algn="l"/>
              </a:tabLst>
            </a:pPr>
            <a:r>
              <a:rPr sz="1700" spc="55" dirty="0">
                <a:solidFill>
                  <a:srgbClr val="898989"/>
                </a:solidFill>
                <a:latin typeface="Trebuchet MS"/>
                <a:cs typeface="Trebuchet MS"/>
              </a:rPr>
              <a:t>Puertas</a:t>
            </a:r>
            <a:r>
              <a:rPr sz="1700" spc="-13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55" dirty="0">
                <a:solidFill>
                  <a:srgbClr val="898989"/>
                </a:solidFill>
                <a:latin typeface="Trebuchet MS"/>
                <a:cs typeface="Trebuchet MS"/>
              </a:rPr>
              <a:t>corredizas</a:t>
            </a:r>
            <a:r>
              <a:rPr sz="1700" spc="-13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13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25" dirty="0">
                <a:solidFill>
                  <a:srgbClr val="898989"/>
                </a:solidFill>
                <a:latin typeface="Trebuchet MS"/>
                <a:cs typeface="Trebuchet MS"/>
              </a:rPr>
              <a:t>aluminio 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 </a:t>
            </a:r>
            <a:r>
              <a:rPr sz="1700" spc="-30" dirty="0">
                <a:solidFill>
                  <a:srgbClr val="898989"/>
                </a:solidFill>
                <a:latin typeface="Trebuchet MS"/>
                <a:cs typeface="Trebuchet MS"/>
              </a:rPr>
              <a:t>3”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en </a:t>
            </a:r>
            <a:r>
              <a:rPr sz="1700" spc="55" dirty="0">
                <a:solidFill>
                  <a:srgbClr val="898989"/>
                </a:solidFill>
                <a:latin typeface="Trebuchet MS"/>
                <a:cs typeface="Trebuchet MS"/>
              </a:rPr>
              <a:t>cuartos </a:t>
            </a:r>
            <a:r>
              <a:rPr sz="1700" spc="-35" dirty="0">
                <a:solidFill>
                  <a:srgbClr val="898989"/>
                </a:solidFill>
                <a:latin typeface="Trebuchet MS"/>
                <a:cs typeface="Trebuchet MS"/>
              </a:rPr>
              <a:t>y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 </a:t>
            </a:r>
            <a:r>
              <a:rPr sz="1700" spc="25" dirty="0">
                <a:solidFill>
                  <a:srgbClr val="898989"/>
                </a:solidFill>
                <a:latin typeface="Trebuchet MS"/>
                <a:cs typeface="Trebuchet MS"/>
              </a:rPr>
              <a:t>aluminio  </a:t>
            </a:r>
            <a:r>
              <a:rPr sz="1700" spc="50" dirty="0">
                <a:solidFill>
                  <a:srgbClr val="898989"/>
                </a:solidFill>
                <a:latin typeface="Trebuchet MS"/>
                <a:cs typeface="Trebuchet MS"/>
              </a:rPr>
              <a:t>serie </a:t>
            </a:r>
            <a:r>
              <a:rPr sz="1700" spc="220" dirty="0">
                <a:solidFill>
                  <a:srgbClr val="898989"/>
                </a:solidFill>
                <a:latin typeface="Trebuchet MS"/>
                <a:cs typeface="Trebuchet MS"/>
              </a:rPr>
              <a:t>80 </a:t>
            </a: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estilo </a:t>
            </a:r>
            <a:r>
              <a:rPr sz="1700" spc="65" dirty="0">
                <a:solidFill>
                  <a:srgbClr val="898989"/>
                </a:solidFill>
                <a:latin typeface="Trebuchet MS"/>
                <a:cs typeface="Trebuchet MS"/>
              </a:rPr>
              <a:t>europeo </a:t>
            </a:r>
            <a:r>
              <a:rPr sz="1700" spc="40" dirty="0">
                <a:solidFill>
                  <a:srgbClr val="898989"/>
                </a:solidFill>
                <a:latin typeface="Trebuchet MS"/>
                <a:cs typeface="Trebuchet MS"/>
              </a:rPr>
              <a:t>para  </a:t>
            </a:r>
            <a:r>
              <a:rPr sz="1700" spc="5" dirty="0">
                <a:solidFill>
                  <a:srgbClr val="898989"/>
                </a:solidFill>
                <a:latin typeface="Trebuchet MS"/>
                <a:cs typeface="Trebuchet MS"/>
              </a:rPr>
              <a:t>exteriores.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86126" y="10133915"/>
            <a:ext cx="1238885" cy="2457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spc="70" dirty="0">
                <a:solidFill>
                  <a:srgbClr val="F0F0F0"/>
                </a:solidFill>
                <a:latin typeface="Arial"/>
                <a:cs typeface="Arial"/>
              </a:rPr>
              <a:t>www.pyra.mx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01492" y="538866"/>
            <a:ext cx="298577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235" dirty="0">
                <a:latin typeface="Trebuchet MS"/>
                <a:cs typeface="Trebuchet MS"/>
              </a:rPr>
              <a:t>Acabados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70751" y="1292964"/>
            <a:ext cx="77406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130" dirty="0">
                <a:latin typeface="Trebuchet MS"/>
                <a:cs typeface="Trebuchet MS"/>
              </a:rPr>
              <a:t>de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20581" y="1592528"/>
            <a:ext cx="126746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-55" dirty="0">
                <a:latin typeface="Trebuchet MS"/>
                <a:cs typeface="Trebuchet MS"/>
              </a:rPr>
              <a:t>Lujo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7037" y="1007707"/>
            <a:ext cx="13706388" cy="9352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731337" y="934328"/>
            <a:ext cx="4635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0" dirty="0">
                <a:latin typeface="Trebuchet MS"/>
                <a:cs typeface="Trebuchet MS"/>
              </a:rPr>
              <a:t> </a:t>
            </a:r>
            <a:r>
              <a:rPr sz="2050" spc="295" dirty="0">
                <a:latin typeface="Trebuchet MS"/>
                <a:cs typeface="Trebuchet MS"/>
              </a:rPr>
              <a:t>23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052002" y="1036198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55858" y="7833667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34389" y="3316778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21689" y="3846710"/>
            <a:ext cx="3205480" cy="30410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5500"/>
              </a:lnSpc>
              <a:spcBef>
                <a:spcPts val="90"/>
              </a:spcBef>
              <a:buChar char="•"/>
              <a:tabLst>
                <a:tab pos="163195" algn="l"/>
              </a:tabLst>
            </a:pPr>
            <a:r>
              <a:rPr sz="1700" spc="130" dirty="0">
                <a:solidFill>
                  <a:srgbClr val="898989"/>
                </a:solidFill>
                <a:latin typeface="Trebuchet MS"/>
                <a:cs typeface="Trebuchet MS"/>
              </a:rPr>
              <a:t>Acceso </a:t>
            </a:r>
            <a:r>
              <a:rPr sz="1700" spc="40" dirty="0">
                <a:solidFill>
                  <a:srgbClr val="898989"/>
                </a:solidFill>
                <a:latin typeface="Trebuchet MS"/>
                <a:cs typeface="Trebuchet MS"/>
              </a:rPr>
              <a:t>controlado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en  </a:t>
            </a:r>
            <a:r>
              <a:rPr sz="1700" spc="60" dirty="0">
                <a:solidFill>
                  <a:srgbClr val="898989"/>
                </a:solidFill>
                <a:latin typeface="Trebuchet MS"/>
                <a:cs typeface="Trebuchet MS"/>
              </a:rPr>
              <a:t>recepción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00" dirty="0">
                <a:solidFill>
                  <a:srgbClr val="898989"/>
                </a:solidFill>
                <a:latin typeface="Trebuchet MS"/>
                <a:cs typeface="Trebuchet MS"/>
              </a:rPr>
              <a:t>con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seguridad</a:t>
            </a:r>
            <a:r>
              <a:rPr sz="1700" spc="-12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898989"/>
                </a:solidFill>
                <a:latin typeface="Trebuchet MS"/>
                <a:cs typeface="Trebuchet MS"/>
              </a:rPr>
              <a:t>las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898989"/>
                </a:solidFill>
                <a:latin typeface="Trebuchet MS"/>
                <a:cs typeface="Trebuchet MS"/>
              </a:rPr>
              <a:t>24 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horas </a:t>
            </a:r>
            <a:r>
              <a:rPr sz="1700" spc="25" dirty="0">
                <a:solidFill>
                  <a:srgbClr val="898989"/>
                </a:solidFill>
                <a:latin typeface="Trebuchet MS"/>
                <a:cs typeface="Trebuchet MS"/>
              </a:rPr>
              <a:t>del</a:t>
            </a:r>
            <a:r>
              <a:rPr sz="1700" spc="-29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898989"/>
                </a:solidFill>
                <a:latin typeface="Trebuchet MS"/>
                <a:cs typeface="Trebuchet MS"/>
              </a:rPr>
              <a:t>día.</a:t>
            </a:r>
            <a:endParaRPr sz="1700">
              <a:latin typeface="Trebuchet MS"/>
              <a:cs typeface="Trebuchet MS"/>
            </a:endParaRPr>
          </a:p>
          <a:p>
            <a:pPr marL="12700" marR="422275">
              <a:lnSpc>
                <a:spcPct val="145500"/>
              </a:lnSpc>
              <a:buChar char="•"/>
              <a:tabLst>
                <a:tab pos="163195" algn="l"/>
              </a:tabLst>
            </a:pPr>
            <a:r>
              <a:rPr sz="1700" spc="105" dirty="0">
                <a:solidFill>
                  <a:srgbClr val="898989"/>
                </a:solidFill>
                <a:latin typeface="Trebuchet MS"/>
                <a:cs typeface="Trebuchet MS"/>
              </a:rPr>
              <a:t>Cámaras</a:t>
            </a:r>
            <a:r>
              <a:rPr sz="1700" spc="-12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12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seguridad</a:t>
            </a:r>
            <a:r>
              <a:rPr sz="1700" spc="-12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  </a:t>
            </a:r>
            <a:r>
              <a:rPr sz="1700" spc="5" dirty="0">
                <a:solidFill>
                  <a:srgbClr val="898989"/>
                </a:solidFill>
                <a:latin typeface="Trebuchet MS"/>
                <a:cs typeface="Trebuchet MS"/>
              </a:rPr>
              <a:t>circuito </a:t>
            </a:r>
            <a:r>
              <a:rPr sz="1700" spc="50" dirty="0">
                <a:solidFill>
                  <a:srgbClr val="898989"/>
                </a:solidFill>
                <a:latin typeface="Trebuchet MS"/>
                <a:cs typeface="Trebuchet MS"/>
              </a:rPr>
              <a:t>cerrado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en </a:t>
            </a:r>
            <a:r>
              <a:rPr sz="1700" spc="70" dirty="0">
                <a:solidFill>
                  <a:srgbClr val="898989"/>
                </a:solidFill>
                <a:latin typeface="Trebuchet MS"/>
                <a:cs typeface="Trebuchet MS"/>
              </a:rPr>
              <a:t>áreas  comunes.</a:t>
            </a:r>
            <a:endParaRPr sz="1700">
              <a:latin typeface="Trebuchet MS"/>
              <a:cs typeface="Trebuchet MS"/>
            </a:endParaRPr>
          </a:p>
          <a:p>
            <a:pPr marL="162560" indent="-150495">
              <a:lnSpc>
                <a:spcPct val="100000"/>
              </a:lnSpc>
              <a:spcBef>
                <a:spcPts val="930"/>
              </a:spcBef>
              <a:buChar char="•"/>
              <a:tabLst>
                <a:tab pos="163195" algn="l"/>
              </a:tabLst>
            </a:pPr>
            <a:r>
              <a:rPr sz="1700" spc="-5" dirty="0">
                <a:solidFill>
                  <a:srgbClr val="898989"/>
                </a:solidFill>
                <a:latin typeface="Trebuchet MS"/>
                <a:cs typeface="Trebuchet MS"/>
              </a:rPr>
              <a:t>Elevador.</a:t>
            </a:r>
            <a:endParaRPr sz="1700">
              <a:latin typeface="Trebuchet MS"/>
              <a:cs typeface="Trebuchet MS"/>
            </a:endParaRPr>
          </a:p>
          <a:p>
            <a:pPr marL="162560" indent="-150495">
              <a:lnSpc>
                <a:spcPct val="100000"/>
              </a:lnSpc>
              <a:spcBef>
                <a:spcPts val="925"/>
              </a:spcBef>
              <a:buChar char="•"/>
              <a:tabLst>
                <a:tab pos="163195" algn="l"/>
              </a:tabLst>
            </a:pPr>
            <a:r>
              <a:rPr sz="1700" spc="70" dirty="0">
                <a:solidFill>
                  <a:srgbClr val="898989"/>
                </a:solidFill>
                <a:latin typeface="Trebuchet MS"/>
                <a:cs typeface="Trebuchet MS"/>
              </a:rPr>
              <a:t>Ducto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29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898989"/>
                </a:solidFill>
                <a:latin typeface="Trebuchet MS"/>
                <a:cs typeface="Trebuchet MS"/>
              </a:rPr>
              <a:t>basura.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80400" y="8883020"/>
            <a:ext cx="306578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880" dirty="0">
                <a:latin typeface="Trebuchet MS"/>
                <a:cs typeface="Trebuchet MS"/>
              </a:rPr>
              <a:t>S</a:t>
            </a:r>
            <a:r>
              <a:rPr sz="5100" spc="125" dirty="0">
                <a:latin typeface="Trebuchet MS"/>
                <a:cs typeface="Trebuchet MS"/>
              </a:rPr>
              <a:t>e</a:t>
            </a:r>
            <a:r>
              <a:rPr sz="5100" spc="75" dirty="0">
                <a:latin typeface="Trebuchet MS"/>
                <a:cs typeface="Trebuchet MS"/>
              </a:rPr>
              <a:t>guridad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51056" y="9637118"/>
            <a:ext cx="34734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15" dirty="0">
                <a:latin typeface="Trebuchet MS"/>
                <a:cs typeface="Trebuchet MS"/>
              </a:rPr>
              <a:t>y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03063" y="9936682"/>
            <a:ext cx="222821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spc="625" dirty="0">
                <a:latin typeface="Trebuchet MS"/>
                <a:cs typeface="Trebuchet MS"/>
              </a:rPr>
              <a:t>C</a:t>
            </a:r>
            <a:r>
              <a:rPr sz="5100" spc="145" dirty="0">
                <a:latin typeface="Trebuchet MS"/>
                <a:cs typeface="Trebuchet MS"/>
              </a:rPr>
              <a:t>o</a:t>
            </a:r>
            <a:r>
              <a:rPr sz="5100" spc="175" dirty="0">
                <a:latin typeface="Trebuchet MS"/>
                <a:cs typeface="Trebuchet MS"/>
              </a:rPr>
              <a:t>n</a:t>
            </a:r>
            <a:r>
              <a:rPr sz="5100" spc="-420" dirty="0">
                <a:latin typeface="Trebuchet MS"/>
                <a:cs typeface="Trebuchet MS"/>
              </a:rPr>
              <a:t>f</a:t>
            </a:r>
            <a:r>
              <a:rPr sz="5100" spc="-140" dirty="0">
                <a:latin typeface="Trebuchet MS"/>
                <a:cs typeface="Trebuchet MS"/>
              </a:rPr>
              <a:t>ort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40700" y="127148"/>
            <a:ext cx="7919287" cy="9934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13952" y="934328"/>
            <a:ext cx="4629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295" dirty="0">
                <a:latin typeface="Trebuchet MS"/>
                <a:cs typeface="Trebuchet MS"/>
              </a:rPr>
              <a:t>24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052002" y="1036198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55858" y="7898942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34389" y="2688525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21689" y="3606572"/>
            <a:ext cx="1930400" cy="304101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130" dirty="0">
                <a:solidFill>
                  <a:srgbClr val="828282"/>
                </a:solidFill>
                <a:latin typeface="Trebuchet MS"/>
                <a:cs typeface="Trebuchet MS"/>
              </a:rPr>
              <a:t>Acceso</a:t>
            </a:r>
            <a:r>
              <a:rPr sz="1700" spc="-15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35" dirty="0">
                <a:solidFill>
                  <a:srgbClr val="828282"/>
                </a:solidFill>
                <a:latin typeface="Trebuchet MS"/>
                <a:cs typeface="Trebuchet MS"/>
              </a:rPr>
              <a:t>Peatonal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85" dirty="0">
                <a:solidFill>
                  <a:srgbClr val="828282"/>
                </a:solidFill>
                <a:latin typeface="Trebuchet MS"/>
                <a:cs typeface="Trebuchet MS"/>
              </a:rPr>
              <a:t>Recepción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125" dirty="0">
                <a:solidFill>
                  <a:srgbClr val="828282"/>
                </a:solidFill>
                <a:latin typeface="Trebuchet MS"/>
                <a:cs typeface="Trebuchet MS"/>
              </a:rPr>
              <a:t>Bodega </a:t>
            </a:r>
            <a:r>
              <a:rPr sz="1700" spc="-240" dirty="0">
                <a:solidFill>
                  <a:srgbClr val="828282"/>
                </a:solidFill>
                <a:latin typeface="Trebuchet MS"/>
                <a:cs typeface="Trebuchet MS"/>
              </a:rPr>
              <a:t>/</a:t>
            </a:r>
            <a:r>
              <a:rPr sz="1700" spc="-36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65" dirty="0">
                <a:solidFill>
                  <a:srgbClr val="828282"/>
                </a:solidFill>
                <a:latin typeface="Trebuchet MS"/>
                <a:cs typeface="Trebuchet MS"/>
              </a:rPr>
              <a:t>Café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25" dirty="0">
                <a:solidFill>
                  <a:srgbClr val="828282"/>
                </a:solidFill>
                <a:latin typeface="Trebuchet MS"/>
                <a:cs typeface="Trebuchet MS"/>
              </a:rPr>
              <a:t>Bodega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Basura</a:t>
            </a:r>
            <a:r>
              <a:rPr sz="1700" spc="-13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828282"/>
                </a:solidFill>
                <a:latin typeface="Trebuchet MS"/>
                <a:cs typeface="Trebuchet MS"/>
              </a:rPr>
              <a:t>Exterior</a:t>
            </a:r>
            <a:endParaRPr sz="1700">
              <a:latin typeface="Trebuchet MS"/>
              <a:cs typeface="Trebuchet MS"/>
            </a:endParaRPr>
          </a:p>
          <a:p>
            <a:pPr marL="219710" indent="-207645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2034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Basura</a:t>
            </a:r>
            <a:r>
              <a:rPr sz="1700" spc="-12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828282"/>
                </a:solidFill>
                <a:latin typeface="Trebuchet MS"/>
                <a:cs typeface="Trebuchet MS"/>
              </a:rPr>
              <a:t>Interior</a:t>
            </a:r>
            <a:endParaRPr sz="1700">
              <a:latin typeface="Trebuchet MS"/>
              <a:cs typeface="Trebuchet MS"/>
            </a:endParaRPr>
          </a:p>
          <a:p>
            <a:pPr marL="272415" indent="-26035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73050" algn="l"/>
              </a:tabLst>
            </a:pPr>
            <a:r>
              <a:rPr sz="1700" spc="40" dirty="0">
                <a:solidFill>
                  <a:srgbClr val="828282"/>
                </a:solidFill>
                <a:latin typeface="Trebuchet MS"/>
                <a:cs typeface="Trebuchet MS"/>
              </a:rPr>
              <a:t>Elevador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63224" y="551159"/>
            <a:ext cx="488442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290" dirty="0">
                <a:latin typeface="Trebuchet MS"/>
                <a:cs typeface="Trebuchet MS"/>
              </a:rPr>
              <a:t>Acceso</a:t>
            </a:r>
            <a:r>
              <a:rPr sz="5100" b="0" spc="-605" dirty="0">
                <a:latin typeface="Trebuchet MS"/>
                <a:cs typeface="Trebuchet MS"/>
              </a:rPr>
              <a:t> </a:t>
            </a:r>
            <a:r>
              <a:rPr sz="5100" b="0" spc="-30" dirty="0">
                <a:latin typeface="Trebuchet MS"/>
                <a:cs typeface="Trebuchet MS"/>
              </a:rPr>
              <a:t>Principal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83282" y="6561465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5" y="409199"/>
                </a:lnTo>
                <a:lnTo>
                  <a:pt x="88517" y="439193"/>
                </a:lnTo>
                <a:lnTo>
                  <a:pt x="123249" y="463745"/>
                </a:lnTo>
                <a:lnTo>
                  <a:pt x="162017" y="482153"/>
                </a:lnTo>
                <a:lnTo>
                  <a:pt x="204118" y="493713"/>
                </a:lnTo>
                <a:lnTo>
                  <a:pt x="248851" y="497723"/>
                </a:lnTo>
                <a:lnTo>
                  <a:pt x="293586" y="493713"/>
                </a:lnTo>
                <a:lnTo>
                  <a:pt x="335691" y="482153"/>
                </a:lnTo>
                <a:lnTo>
                  <a:pt x="374462" y="463745"/>
                </a:lnTo>
                <a:lnTo>
                  <a:pt x="409197" y="439193"/>
                </a:lnTo>
                <a:lnTo>
                  <a:pt x="439192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2" y="88523"/>
                </a:lnTo>
                <a:lnTo>
                  <a:pt x="409197" y="58529"/>
                </a:lnTo>
                <a:lnTo>
                  <a:pt x="374462" y="33977"/>
                </a:lnTo>
                <a:lnTo>
                  <a:pt x="335691" y="15569"/>
                </a:lnTo>
                <a:lnTo>
                  <a:pt x="293586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347687" y="6665044"/>
            <a:ext cx="1758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45" dirty="0">
                <a:solidFill>
                  <a:srgbClr val="EBEBEB"/>
                </a:solidFill>
                <a:latin typeface="Gill Sans MT"/>
                <a:cs typeface="Gill Sans MT"/>
              </a:rPr>
              <a:t>8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55466" y="154346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3" y="493723"/>
                </a:lnTo>
                <a:lnTo>
                  <a:pt x="335686" y="482162"/>
                </a:lnTo>
                <a:lnTo>
                  <a:pt x="374455" y="463753"/>
                </a:lnTo>
                <a:lnTo>
                  <a:pt x="409188" y="439199"/>
                </a:lnTo>
                <a:lnTo>
                  <a:pt x="439182" y="409203"/>
                </a:lnTo>
                <a:lnTo>
                  <a:pt x="463735" y="374468"/>
                </a:lnTo>
                <a:lnTo>
                  <a:pt x="482143" y="335698"/>
                </a:lnTo>
                <a:lnTo>
                  <a:pt x="493703" y="293594"/>
                </a:lnTo>
                <a:lnTo>
                  <a:pt x="497712" y="248861"/>
                </a:lnTo>
                <a:lnTo>
                  <a:pt x="493703" y="204128"/>
                </a:lnTo>
                <a:lnTo>
                  <a:pt x="482143" y="162026"/>
                </a:lnTo>
                <a:lnTo>
                  <a:pt x="463735" y="123257"/>
                </a:lnTo>
                <a:lnTo>
                  <a:pt x="439182" y="88523"/>
                </a:lnTo>
                <a:lnTo>
                  <a:pt x="409188" y="58529"/>
                </a:lnTo>
                <a:lnTo>
                  <a:pt x="374455" y="33977"/>
                </a:lnTo>
                <a:lnTo>
                  <a:pt x="335686" y="15569"/>
                </a:lnTo>
                <a:lnTo>
                  <a:pt x="293583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30279" y="1647050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21920" y="4599472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39">
                <a:moveTo>
                  <a:pt x="248861" y="0"/>
                </a:moveTo>
                <a:lnTo>
                  <a:pt x="204128" y="4009"/>
                </a:lnTo>
                <a:lnTo>
                  <a:pt x="162026" y="15570"/>
                </a:lnTo>
                <a:lnTo>
                  <a:pt x="123257" y="33979"/>
                </a:lnTo>
                <a:lnTo>
                  <a:pt x="88523" y="58534"/>
                </a:lnTo>
                <a:lnTo>
                  <a:pt x="58529" y="88529"/>
                </a:lnTo>
                <a:lnTo>
                  <a:pt x="33977" y="123264"/>
                </a:lnTo>
                <a:lnTo>
                  <a:pt x="15569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9" y="335707"/>
                </a:lnTo>
                <a:lnTo>
                  <a:pt x="33977" y="374476"/>
                </a:lnTo>
                <a:lnTo>
                  <a:pt x="58529" y="409209"/>
                </a:lnTo>
                <a:lnTo>
                  <a:pt x="88523" y="439203"/>
                </a:lnTo>
                <a:lnTo>
                  <a:pt x="123257" y="463756"/>
                </a:lnTo>
                <a:lnTo>
                  <a:pt x="162026" y="482163"/>
                </a:lnTo>
                <a:lnTo>
                  <a:pt x="204128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8"/>
                </a:lnTo>
                <a:lnTo>
                  <a:pt x="482153" y="162035"/>
                </a:lnTo>
                <a:lnTo>
                  <a:pt x="463745" y="123264"/>
                </a:lnTo>
                <a:lnTo>
                  <a:pt x="439193" y="88529"/>
                </a:lnTo>
                <a:lnTo>
                  <a:pt x="409199" y="58534"/>
                </a:lnTo>
                <a:lnTo>
                  <a:pt x="374466" y="33979"/>
                </a:lnTo>
                <a:lnTo>
                  <a:pt x="335696" y="15570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17685" y="4703062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40690" y="2093726"/>
            <a:ext cx="7919720" cy="7967980"/>
          </a:xfrm>
          <a:custGeom>
            <a:avLst/>
            <a:gdLst/>
            <a:ahLst/>
            <a:cxnLst/>
            <a:rect l="l" t="t" r="r" b="b"/>
            <a:pathLst>
              <a:path w="7919720" h="7967980">
                <a:moveTo>
                  <a:pt x="528675" y="0"/>
                </a:moveTo>
                <a:lnTo>
                  <a:pt x="0" y="0"/>
                </a:lnTo>
                <a:lnTo>
                  <a:pt x="0" y="7967422"/>
                </a:lnTo>
                <a:lnTo>
                  <a:pt x="7919298" y="7967422"/>
                </a:lnTo>
                <a:lnTo>
                  <a:pt x="7919298" y="5351041"/>
                </a:lnTo>
                <a:lnTo>
                  <a:pt x="2384922" y="5351041"/>
                </a:lnTo>
                <a:lnTo>
                  <a:pt x="2220598" y="5038586"/>
                </a:lnTo>
                <a:lnTo>
                  <a:pt x="1943453" y="4326817"/>
                </a:lnTo>
                <a:lnTo>
                  <a:pt x="1682534" y="3610361"/>
                </a:lnTo>
                <a:lnTo>
                  <a:pt x="1567600" y="3285868"/>
                </a:lnTo>
                <a:lnTo>
                  <a:pt x="391590" y="3285868"/>
                </a:lnTo>
                <a:lnTo>
                  <a:pt x="404050" y="2173923"/>
                </a:lnTo>
                <a:lnTo>
                  <a:pt x="2821819" y="2173923"/>
                </a:lnTo>
                <a:lnTo>
                  <a:pt x="2821819" y="424782"/>
                </a:lnTo>
                <a:lnTo>
                  <a:pt x="503743" y="399788"/>
                </a:lnTo>
                <a:lnTo>
                  <a:pt x="528675" y="0"/>
                </a:lnTo>
                <a:close/>
              </a:path>
              <a:path w="7919720" h="7967980">
                <a:moveTo>
                  <a:pt x="2510649" y="5330480"/>
                </a:moveTo>
                <a:lnTo>
                  <a:pt x="2441189" y="5336755"/>
                </a:lnTo>
                <a:lnTo>
                  <a:pt x="2384922" y="5351041"/>
                </a:lnTo>
                <a:lnTo>
                  <a:pt x="7919298" y="5351041"/>
                </a:lnTo>
                <a:lnTo>
                  <a:pt x="7919298" y="5336518"/>
                </a:lnTo>
                <a:lnTo>
                  <a:pt x="2871682" y="5336518"/>
                </a:lnTo>
                <a:lnTo>
                  <a:pt x="2638936" y="5330855"/>
                </a:lnTo>
                <a:lnTo>
                  <a:pt x="2510649" y="5330480"/>
                </a:lnTo>
                <a:close/>
              </a:path>
              <a:path w="7919720" h="7967980">
                <a:moveTo>
                  <a:pt x="6211695" y="499743"/>
                </a:moveTo>
                <a:lnTo>
                  <a:pt x="6211695" y="3385813"/>
                </a:lnTo>
                <a:lnTo>
                  <a:pt x="6230375" y="5316267"/>
                </a:lnTo>
                <a:lnTo>
                  <a:pt x="2871682" y="5336518"/>
                </a:lnTo>
                <a:lnTo>
                  <a:pt x="7919298" y="5336518"/>
                </a:lnTo>
                <a:lnTo>
                  <a:pt x="7919298" y="559071"/>
                </a:lnTo>
                <a:lnTo>
                  <a:pt x="6211695" y="499743"/>
                </a:lnTo>
                <a:close/>
              </a:path>
              <a:path w="7919720" h="7967980">
                <a:moveTo>
                  <a:pt x="1566884" y="3283847"/>
                </a:moveTo>
                <a:lnTo>
                  <a:pt x="391590" y="3285868"/>
                </a:lnTo>
                <a:lnTo>
                  <a:pt x="1567600" y="3285868"/>
                </a:lnTo>
                <a:lnTo>
                  <a:pt x="1566884" y="3283847"/>
                </a:lnTo>
                <a:close/>
              </a:path>
            </a:pathLst>
          </a:custGeom>
          <a:solidFill>
            <a:srgbClr val="FBFBFB">
              <a:alpha val="3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19644" y="4848344"/>
            <a:ext cx="2836545" cy="0"/>
          </a:xfrm>
          <a:custGeom>
            <a:avLst/>
            <a:gdLst/>
            <a:ahLst/>
            <a:cxnLst/>
            <a:rect l="l" t="t" r="r" b="b"/>
            <a:pathLst>
              <a:path w="2836545">
                <a:moveTo>
                  <a:pt x="0" y="0"/>
                </a:moveTo>
                <a:lnTo>
                  <a:pt x="2836458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21974" y="1029602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6" y="493723"/>
                </a:lnTo>
                <a:lnTo>
                  <a:pt x="335691" y="482162"/>
                </a:lnTo>
                <a:lnTo>
                  <a:pt x="374462" y="463753"/>
                </a:lnTo>
                <a:lnTo>
                  <a:pt x="409197" y="439199"/>
                </a:lnTo>
                <a:lnTo>
                  <a:pt x="439192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2" y="88523"/>
                </a:lnTo>
                <a:lnTo>
                  <a:pt x="409197" y="58529"/>
                </a:lnTo>
                <a:lnTo>
                  <a:pt x="374462" y="33977"/>
                </a:lnTo>
                <a:lnTo>
                  <a:pt x="335691" y="15569"/>
                </a:lnTo>
                <a:lnTo>
                  <a:pt x="293586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796787" y="10399613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189146" y="558697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6" y="409199"/>
                </a:lnTo>
                <a:lnTo>
                  <a:pt x="88519" y="439193"/>
                </a:lnTo>
                <a:lnTo>
                  <a:pt x="123252" y="463745"/>
                </a:lnTo>
                <a:lnTo>
                  <a:pt x="162022" y="482153"/>
                </a:lnTo>
                <a:lnTo>
                  <a:pt x="204126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374492" y="5690571"/>
            <a:ext cx="1409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35" dirty="0">
                <a:solidFill>
                  <a:srgbClr val="EBEBEB"/>
                </a:solidFill>
                <a:latin typeface="Gill Sans MT"/>
                <a:cs typeface="Gill Sans MT"/>
              </a:rPr>
              <a:t>7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88144" y="4283555"/>
            <a:ext cx="5697220" cy="567055"/>
          </a:xfrm>
          <a:custGeom>
            <a:avLst/>
            <a:gdLst/>
            <a:ahLst/>
            <a:cxnLst/>
            <a:rect l="l" t="t" r="r" b="b"/>
            <a:pathLst>
              <a:path w="5697220" h="567054">
                <a:moveTo>
                  <a:pt x="0" y="0"/>
                </a:moveTo>
                <a:lnTo>
                  <a:pt x="0" y="566569"/>
                </a:lnTo>
                <a:lnTo>
                  <a:pt x="5696905" y="566569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83282" y="4601273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6" y="493723"/>
                </a:lnTo>
                <a:lnTo>
                  <a:pt x="335691" y="482162"/>
                </a:lnTo>
                <a:lnTo>
                  <a:pt x="374462" y="463753"/>
                </a:lnTo>
                <a:lnTo>
                  <a:pt x="409197" y="439199"/>
                </a:lnTo>
                <a:lnTo>
                  <a:pt x="439192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2" y="88523"/>
                </a:lnTo>
                <a:lnTo>
                  <a:pt x="409197" y="58529"/>
                </a:lnTo>
                <a:lnTo>
                  <a:pt x="374462" y="33977"/>
                </a:lnTo>
                <a:lnTo>
                  <a:pt x="335691" y="15569"/>
                </a:lnTo>
                <a:lnTo>
                  <a:pt x="293586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358157" y="4704863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00339" y="2041194"/>
            <a:ext cx="0" cy="875030"/>
          </a:xfrm>
          <a:custGeom>
            <a:avLst/>
            <a:gdLst/>
            <a:ahLst/>
            <a:cxnLst/>
            <a:rect l="l" t="t" r="r" b="b"/>
            <a:pathLst>
              <a:path h="875030">
                <a:moveTo>
                  <a:pt x="0" y="874664"/>
                </a:moveTo>
                <a:lnTo>
                  <a:pt x="0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0994" y="3880080"/>
            <a:ext cx="4394200" cy="0"/>
          </a:xfrm>
          <a:custGeom>
            <a:avLst/>
            <a:gdLst/>
            <a:ahLst/>
            <a:cxnLst/>
            <a:rect l="l" t="t" r="r" b="b"/>
            <a:pathLst>
              <a:path w="4394200">
                <a:moveTo>
                  <a:pt x="0" y="0"/>
                </a:moveTo>
                <a:lnTo>
                  <a:pt x="4394054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76854" y="2894812"/>
            <a:ext cx="2908300" cy="0"/>
          </a:xfrm>
          <a:custGeom>
            <a:avLst/>
            <a:gdLst/>
            <a:ahLst/>
            <a:cxnLst/>
            <a:rect l="l" t="t" r="r" b="b"/>
            <a:pathLst>
              <a:path w="2908300">
                <a:moveTo>
                  <a:pt x="0" y="0"/>
                </a:moveTo>
                <a:lnTo>
                  <a:pt x="2908194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83282" y="3617198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8" y="335702"/>
                </a:lnTo>
                <a:lnTo>
                  <a:pt x="33974" y="374473"/>
                </a:lnTo>
                <a:lnTo>
                  <a:pt x="58525" y="409207"/>
                </a:lnTo>
                <a:lnTo>
                  <a:pt x="88517" y="439202"/>
                </a:lnTo>
                <a:lnTo>
                  <a:pt x="123249" y="463755"/>
                </a:lnTo>
                <a:lnTo>
                  <a:pt x="162017" y="482163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6" y="493723"/>
                </a:lnTo>
                <a:lnTo>
                  <a:pt x="335691" y="482163"/>
                </a:lnTo>
                <a:lnTo>
                  <a:pt x="374462" y="463755"/>
                </a:lnTo>
                <a:lnTo>
                  <a:pt x="409197" y="439202"/>
                </a:lnTo>
                <a:lnTo>
                  <a:pt x="439192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2" y="88523"/>
                </a:lnTo>
                <a:lnTo>
                  <a:pt x="409197" y="58529"/>
                </a:lnTo>
                <a:lnTo>
                  <a:pt x="374462" y="33977"/>
                </a:lnTo>
                <a:lnTo>
                  <a:pt x="335691" y="15569"/>
                </a:lnTo>
                <a:lnTo>
                  <a:pt x="293586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358053" y="3720798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183282" y="264595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6" y="493723"/>
                </a:lnTo>
                <a:lnTo>
                  <a:pt x="335691" y="482162"/>
                </a:lnTo>
                <a:lnTo>
                  <a:pt x="374462" y="463753"/>
                </a:lnTo>
                <a:lnTo>
                  <a:pt x="409197" y="439199"/>
                </a:lnTo>
                <a:lnTo>
                  <a:pt x="439192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2" y="88523"/>
                </a:lnTo>
                <a:lnTo>
                  <a:pt x="409197" y="58529"/>
                </a:lnTo>
                <a:lnTo>
                  <a:pt x="374462" y="33977"/>
                </a:lnTo>
                <a:lnTo>
                  <a:pt x="335691" y="15569"/>
                </a:lnTo>
                <a:lnTo>
                  <a:pt x="293586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1347582" y="2749540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70836" y="5708632"/>
            <a:ext cx="0" cy="4587875"/>
          </a:xfrm>
          <a:custGeom>
            <a:avLst/>
            <a:gdLst/>
            <a:ahLst/>
            <a:cxnLst/>
            <a:rect l="l" t="t" r="r" b="b"/>
            <a:pathLst>
              <a:path h="4587875">
                <a:moveTo>
                  <a:pt x="0" y="0"/>
                </a:moveTo>
                <a:lnTo>
                  <a:pt x="0" y="4587399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83197" y="5828922"/>
            <a:ext cx="5806440" cy="0"/>
          </a:xfrm>
          <a:custGeom>
            <a:avLst/>
            <a:gdLst/>
            <a:ahLst/>
            <a:cxnLst/>
            <a:rect l="l" t="t" r="r" b="b"/>
            <a:pathLst>
              <a:path w="5806440">
                <a:moveTo>
                  <a:pt x="0" y="0"/>
                </a:moveTo>
                <a:lnTo>
                  <a:pt x="5805980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27303" y="6820797"/>
            <a:ext cx="5156200" cy="0"/>
          </a:xfrm>
          <a:custGeom>
            <a:avLst/>
            <a:gdLst/>
            <a:ahLst/>
            <a:cxnLst/>
            <a:rect l="l" t="t" r="r" b="b"/>
            <a:pathLst>
              <a:path w="5156200">
                <a:moveTo>
                  <a:pt x="0" y="0"/>
                </a:moveTo>
                <a:lnTo>
                  <a:pt x="5155979" y="0"/>
                </a:lnTo>
              </a:path>
            </a:pathLst>
          </a:custGeom>
          <a:ln w="314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7048" y="1007707"/>
            <a:ext cx="16184219" cy="8866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730917" y="934328"/>
            <a:ext cx="46418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300" dirty="0">
                <a:latin typeface="Trebuchet MS"/>
                <a:cs typeface="Trebuchet MS"/>
              </a:rPr>
              <a:t>25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22080" y="1036198"/>
            <a:ext cx="0" cy="8838565"/>
          </a:xfrm>
          <a:custGeom>
            <a:avLst/>
            <a:gdLst/>
            <a:ahLst/>
            <a:cxnLst/>
            <a:rect l="l" t="t" r="r" b="b"/>
            <a:pathLst>
              <a:path h="8838565">
                <a:moveTo>
                  <a:pt x="0" y="0"/>
                </a:moveTo>
                <a:lnTo>
                  <a:pt x="0" y="883842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3822" y="10134176"/>
            <a:ext cx="148844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25" dirty="0">
                <a:solidFill>
                  <a:srgbClr val="828282"/>
                </a:solidFill>
                <a:latin typeface="Trebuchet MS"/>
                <a:cs typeface="Trebuchet MS"/>
              </a:rPr>
              <a:t>\\ </a:t>
            </a:r>
            <a:r>
              <a:rPr sz="1200" spc="125" dirty="0">
                <a:solidFill>
                  <a:srgbClr val="828282"/>
                </a:solidFill>
                <a:latin typeface="Trebuchet MS"/>
                <a:cs typeface="Trebuchet MS"/>
              </a:rPr>
              <a:t>Acceso</a:t>
            </a:r>
            <a:r>
              <a:rPr sz="1200" spc="-8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35" dirty="0">
                <a:solidFill>
                  <a:srgbClr val="828282"/>
                </a:solidFill>
                <a:latin typeface="Trebuchet MS"/>
                <a:cs typeface="Trebuchet MS"/>
              </a:rPr>
              <a:t>Principal.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22080" y="1036198"/>
            <a:ext cx="0" cy="8838565"/>
          </a:xfrm>
          <a:custGeom>
            <a:avLst/>
            <a:gdLst/>
            <a:ahLst/>
            <a:cxnLst/>
            <a:rect l="l" t="t" r="r" b="b"/>
            <a:pathLst>
              <a:path h="8838565">
                <a:moveTo>
                  <a:pt x="0" y="0"/>
                </a:moveTo>
                <a:lnTo>
                  <a:pt x="0" y="883842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9540" y="974389"/>
            <a:ext cx="16184219" cy="8866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564221" y="932423"/>
            <a:ext cx="467359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0" dirty="0">
                <a:latin typeface="Trebuchet MS"/>
                <a:cs typeface="Trebuchet MS"/>
              </a:rPr>
              <a:t> </a:t>
            </a:r>
            <a:r>
              <a:rPr sz="2050" spc="310" dirty="0">
                <a:latin typeface="Trebuchet MS"/>
                <a:cs typeface="Trebuchet MS"/>
              </a:rPr>
              <a:t>26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6143" y="10100841"/>
            <a:ext cx="102616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25" dirty="0">
                <a:solidFill>
                  <a:srgbClr val="828282"/>
                </a:solidFill>
                <a:latin typeface="Trebuchet MS"/>
                <a:cs typeface="Trebuchet MS"/>
              </a:rPr>
              <a:t>\\</a:t>
            </a:r>
            <a:r>
              <a:rPr sz="1200" spc="-9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828282"/>
                </a:solidFill>
                <a:latin typeface="Trebuchet MS"/>
                <a:cs typeface="Trebuchet MS"/>
              </a:rPr>
              <a:t>Recepción.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4304" y="1007718"/>
            <a:ext cx="13706388" cy="9294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43175" y="934328"/>
            <a:ext cx="4362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190" dirty="0">
                <a:latin typeface="Trebuchet MS"/>
                <a:cs typeface="Trebuchet MS"/>
              </a:rPr>
              <a:t>27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49279" y="1036198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653136" y="5974540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731667" y="3316778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718862" y="3742002"/>
            <a:ext cx="324866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5500"/>
              </a:lnSpc>
              <a:spcBef>
                <a:spcPts val="90"/>
              </a:spcBef>
              <a:buChar char="•"/>
              <a:tabLst>
                <a:tab pos="163195" algn="l"/>
              </a:tabLst>
            </a:pPr>
            <a:r>
              <a:rPr sz="1700" spc="55" dirty="0">
                <a:solidFill>
                  <a:srgbClr val="898989"/>
                </a:solidFill>
                <a:latin typeface="Trebuchet MS"/>
                <a:cs typeface="Trebuchet MS"/>
              </a:rPr>
              <a:t>Rooftop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00" dirty="0">
                <a:solidFill>
                  <a:srgbClr val="898989"/>
                </a:solidFill>
                <a:latin typeface="Trebuchet MS"/>
                <a:cs typeface="Trebuchet MS"/>
              </a:rPr>
              <a:t>con</a:t>
            </a:r>
            <a:r>
              <a:rPr sz="1700" spc="-11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barra</a:t>
            </a:r>
            <a:r>
              <a:rPr sz="1700" spc="-114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de</a:t>
            </a:r>
            <a:r>
              <a:rPr sz="1700" spc="-11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898989"/>
                </a:solidFill>
                <a:latin typeface="Trebuchet MS"/>
                <a:cs typeface="Trebuchet MS"/>
              </a:rPr>
              <a:t>bebidas,  </a:t>
            </a:r>
            <a:r>
              <a:rPr sz="1700" spc="110" dirty="0">
                <a:solidFill>
                  <a:srgbClr val="898989"/>
                </a:solidFill>
                <a:latin typeface="Trebuchet MS"/>
                <a:cs typeface="Trebuchet MS"/>
              </a:rPr>
              <a:t>baños </a:t>
            </a:r>
            <a:r>
              <a:rPr sz="1700" spc="40" dirty="0">
                <a:solidFill>
                  <a:srgbClr val="898989"/>
                </a:solidFill>
                <a:latin typeface="Trebuchet MS"/>
                <a:cs typeface="Trebuchet MS"/>
              </a:rPr>
              <a:t>para </a:t>
            </a:r>
            <a:r>
              <a:rPr sz="1700" spc="90" dirty="0">
                <a:solidFill>
                  <a:srgbClr val="898989"/>
                </a:solidFill>
                <a:latin typeface="Trebuchet MS"/>
                <a:cs typeface="Trebuchet MS"/>
              </a:rPr>
              <a:t>cada </a:t>
            </a:r>
            <a:r>
              <a:rPr sz="1700" spc="75" dirty="0">
                <a:solidFill>
                  <a:srgbClr val="898989"/>
                </a:solidFill>
                <a:latin typeface="Trebuchet MS"/>
                <a:cs typeface="Trebuchet MS"/>
              </a:rPr>
              <a:t>género </a:t>
            </a:r>
            <a:r>
              <a:rPr sz="1700" spc="-35" dirty="0">
                <a:solidFill>
                  <a:srgbClr val="898989"/>
                </a:solidFill>
                <a:latin typeface="Trebuchet MS"/>
                <a:cs typeface="Trebuchet MS"/>
              </a:rPr>
              <a:t>y </a:t>
            </a:r>
            <a:r>
              <a:rPr sz="1700" spc="60" dirty="0">
                <a:solidFill>
                  <a:srgbClr val="898989"/>
                </a:solidFill>
                <a:latin typeface="Trebuchet MS"/>
                <a:cs typeface="Trebuchet MS"/>
              </a:rPr>
              <a:t>un  </a:t>
            </a:r>
            <a:r>
              <a:rPr sz="1700" spc="85" dirty="0">
                <a:solidFill>
                  <a:srgbClr val="898989"/>
                </a:solidFill>
                <a:latin typeface="Trebuchet MS"/>
                <a:cs typeface="Trebuchet MS"/>
              </a:rPr>
              <a:t>espacio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898989"/>
                </a:solidFill>
                <a:latin typeface="Trebuchet MS"/>
                <a:cs typeface="Trebuchet MS"/>
              </a:rPr>
              <a:t>recreativo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100" dirty="0">
                <a:solidFill>
                  <a:srgbClr val="898989"/>
                </a:solidFill>
                <a:latin typeface="Trebuchet MS"/>
                <a:cs typeface="Trebuchet MS"/>
              </a:rPr>
              <a:t>con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vista</a:t>
            </a:r>
            <a:r>
              <a:rPr sz="1700" spc="-105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70" dirty="0">
                <a:solidFill>
                  <a:srgbClr val="898989"/>
                </a:solidFill>
                <a:latin typeface="Trebuchet MS"/>
                <a:cs typeface="Trebuchet MS"/>
              </a:rPr>
              <a:t>a</a:t>
            </a:r>
            <a:r>
              <a:rPr sz="1700" spc="-10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898989"/>
                </a:solidFill>
                <a:latin typeface="Trebuchet MS"/>
                <a:cs typeface="Trebuchet MS"/>
              </a:rPr>
              <a:t>la  </a:t>
            </a:r>
            <a:r>
              <a:rPr sz="1700" spc="20" dirty="0">
                <a:solidFill>
                  <a:srgbClr val="898989"/>
                </a:solidFill>
                <a:latin typeface="Trebuchet MS"/>
                <a:cs typeface="Trebuchet MS"/>
              </a:rPr>
              <a:t>ciudad.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60502" y="551159"/>
            <a:ext cx="235140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340" dirty="0">
                <a:latin typeface="Trebuchet MS"/>
                <a:cs typeface="Trebuchet MS"/>
              </a:rPr>
              <a:t>R</a:t>
            </a:r>
            <a:r>
              <a:rPr sz="5100" b="0" spc="210" dirty="0">
                <a:latin typeface="Trebuchet MS"/>
                <a:cs typeface="Trebuchet MS"/>
              </a:rPr>
              <a:t>o</a:t>
            </a:r>
            <a:r>
              <a:rPr sz="5100" b="0" spc="204" dirty="0">
                <a:latin typeface="Trebuchet MS"/>
                <a:cs typeface="Trebuchet MS"/>
              </a:rPr>
              <a:t>o</a:t>
            </a:r>
            <a:r>
              <a:rPr sz="5100" b="0" spc="-100" dirty="0">
                <a:latin typeface="Trebuchet MS"/>
                <a:cs typeface="Trebuchet MS"/>
              </a:rPr>
              <a:t>ftop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533"/>
            <a:ext cx="20078065" cy="11290300"/>
          </a:xfrm>
          <a:custGeom>
            <a:avLst/>
            <a:gdLst/>
            <a:ahLst/>
            <a:cxnLst/>
            <a:rect l="l" t="t" r="r" b="b"/>
            <a:pathLst>
              <a:path w="20078065" h="11290300">
                <a:moveTo>
                  <a:pt x="0" y="11290022"/>
                </a:moveTo>
                <a:lnTo>
                  <a:pt x="20077503" y="11290022"/>
                </a:lnTo>
                <a:lnTo>
                  <a:pt x="20077503" y="0"/>
                </a:lnTo>
                <a:lnTo>
                  <a:pt x="0" y="0"/>
                </a:lnTo>
                <a:lnTo>
                  <a:pt x="0" y="1129002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59992" y="2907765"/>
            <a:ext cx="5482590" cy="2371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29299"/>
              </a:lnSpc>
              <a:spcBef>
                <a:spcPts val="95"/>
              </a:spcBef>
            </a:pPr>
            <a:r>
              <a:rPr sz="1700" spc="-100" dirty="0">
                <a:solidFill>
                  <a:srgbClr val="828282"/>
                </a:solidFill>
                <a:latin typeface="Arial"/>
                <a:cs typeface="Arial"/>
              </a:rPr>
              <a:t>PYRA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se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encuentra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a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tan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solo unos </a:t>
            </a: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pasos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-25" dirty="0">
                <a:solidFill>
                  <a:srgbClr val="828282"/>
                </a:solidFill>
                <a:latin typeface="Arial"/>
                <a:cs typeface="Arial"/>
              </a:rPr>
              <a:t>la </a:t>
            </a:r>
            <a:r>
              <a:rPr sz="1700" b="1" spc="-180" dirty="0">
                <a:solidFill>
                  <a:srgbClr val="828282"/>
                </a:solidFill>
                <a:latin typeface="Lucida Sans"/>
                <a:cs typeface="Lucida Sans"/>
              </a:rPr>
              <a:t>Av.  </a:t>
            </a:r>
            <a:r>
              <a:rPr sz="1700" b="1" spc="-15" dirty="0">
                <a:solidFill>
                  <a:srgbClr val="828282"/>
                </a:solidFill>
                <a:latin typeface="Lucida Sans"/>
                <a:cs typeface="Lucida Sans"/>
              </a:rPr>
              <a:t>García </a:t>
            </a:r>
            <a:r>
              <a:rPr sz="1700" b="1" spc="-60" dirty="0">
                <a:solidFill>
                  <a:srgbClr val="828282"/>
                </a:solidFill>
                <a:latin typeface="Lucida Sans"/>
                <a:cs typeface="Lucida Sans"/>
              </a:rPr>
              <a:t>Lavín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en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donde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se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encuentran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un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sin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fin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tiendas, restaurantes, </a:t>
            </a:r>
            <a:r>
              <a:rPr sz="1700" spc="-10" dirty="0">
                <a:solidFill>
                  <a:srgbClr val="828282"/>
                </a:solidFill>
                <a:latin typeface="Arial"/>
                <a:cs typeface="Arial"/>
              </a:rPr>
              <a:t>bares,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cafeterías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</a:t>
            </a:r>
            <a:r>
              <a:rPr sz="1700" spc="-31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gimnasios.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9299"/>
              </a:lnSpc>
            </a:pPr>
            <a:r>
              <a:rPr sz="1700" spc="-50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tan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solo</a:t>
            </a:r>
            <a:r>
              <a:rPr sz="1700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2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minutos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del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complejo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CityCenter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100" dirty="0">
                <a:solidFill>
                  <a:srgbClr val="828282"/>
                </a:solidFill>
                <a:latin typeface="Arial"/>
                <a:cs typeface="Arial"/>
              </a:rPr>
              <a:t>,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80" dirty="0">
                <a:solidFill>
                  <a:srgbClr val="828282"/>
                </a:solidFill>
                <a:latin typeface="Arial"/>
                <a:cs typeface="Arial"/>
              </a:rPr>
              <a:t>5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minutos 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los </a:t>
            </a: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centros comerciales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Altabrisa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 </a:t>
            </a:r>
            <a:r>
              <a:rPr sz="1700" spc="-25" dirty="0">
                <a:solidFill>
                  <a:srgbClr val="828282"/>
                </a:solidFill>
                <a:latin typeface="Arial"/>
                <a:cs typeface="Arial"/>
              </a:rPr>
              <a:t>La </a:t>
            </a:r>
            <a:r>
              <a:rPr sz="1700" spc="-15" dirty="0">
                <a:solidFill>
                  <a:srgbClr val="828282"/>
                </a:solidFill>
                <a:latin typeface="Arial"/>
                <a:cs typeface="Arial"/>
              </a:rPr>
              <a:t>Isla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 </a:t>
            </a:r>
            <a:r>
              <a:rPr sz="1700" spc="120" dirty="0">
                <a:solidFill>
                  <a:srgbClr val="828282"/>
                </a:solidFill>
                <a:latin typeface="Arial"/>
                <a:cs typeface="Arial"/>
              </a:rPr>
              <a:t>30 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minutos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del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puerto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</a:t>
            </a:r>
            <a:r>
              <a:rPr sz="1700" spc="-33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828282"/>
                </a:solidFill>
                <a:latin typeface="Arial"/>
                <a:cs typeface="Arial"/>
              </a:rPr>
              <a:t>Progreso.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8985" y="10196234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3074" y="10196219"/>
            <a:ext cx="15099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760027" y="926611"/>
            <a:ext cx="4718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330" dirty="0">
                <a:latin typeface="Trebuchet MS"/>
                <a:cs typeface="Trebuchet MS"/>
              </a:rPr>
              <a:t>28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628814" y="7968301"/>
            <a:ext cx="1475740" cy="1383665"/>
          </a:xfrm>
          <a:custGeom>
            <a:avLst/>
            <a:gdLst/>
            <a:ahLst/>
            <a:cxnLst/>
            <a:rect l="l" t="t" r="r" b="b"/>
            <a:pathLst>
              <a:path w="1475740" h="1383665">
                <a:moveTo>
                  <a:pt x="951803" y="0"/>
                </a:moveTo>
                <a:lnTo>
                  <a:pt x="703852" y="0"/>
                </a:lnTo>
                <a:lnTo>
                  <a:pt x="177816" y="1172100"/>
                </a:lnTo>
                <a:lnTo>
                  <a:pt x="0" y="1383497"/>
                </a:lnTo>
                <a:lnTo>
                  <a:pt x="547271" y="1383497"/>
                </a:lnTo>
                <a:lnTo>
                  <a:pt x="369454" y="1174068"/>
                </a:lnTo>
                <a:lnTo>
                  <a:pt x="470226" y="948840"/>
                </a:lnTo>
                <a:lnTo>
                  <a:pt x="1377799" y="948840"/>
                </a:lnTo>
                <a:lnTo>
                  <a:pt x="1297082" y="769055"/>
                </a:lnTo>
                <a:lnTo>
                  <a:pt x="551229" y="769055"/>
                </a:lnTo>
                <a:lnTo>
                  <a:pt x="760646" y="302776"/>
                </a:lnTo>
                <a:lnTo>
                  <a:pt x="1087739" y="302776"/>
                </a:lnTo>
                <a:lnTo>
                  <a:pt x="951803" y="0"/>
                </a:lnTo>
                <a:close/>
              </a:path>
              <a:path w="1475740" h="1383665">
                <a:moveTo>
                  <a:pt x="1377799" y="948840"/>
                </a:moveTo>
                <a:lnTo>
                  <a:pt x="1041203" y="948840"/>
                </a:lnTo>
                <a:lnTo>
                  <a:pt x="1143944" y="1174068"/>
                </a:lnTo>
                <a:lnTo>
                  <a:pt x="966127" y="1383497"/>
                </a:lnTo>
                <a:lnTo>
                  <a:pt x="1475283" y="1383497"/>
                </a:lnTo>
                <a:lnTo>
                  <a:pt x="1475283" y="1165969"/>
                </a:lnTo>
                <a:lnTo>
                  <a:pt x="1377799" y="948840"/>
                </a:lnTo>
                <a:close/>
              </a:path>
              <a:path w="1475740" h="1383665">
                <a:moveTo>
                  <a:pt x="1087739" y="302776"/>
                </a:moveTo>
                <a:lnTo>
                  <a:pt x="760646" y="302776"/>
                </a:lnTo>
                <a:lnTo>
                  <a:pt x="958222" y="769055"/>
                </a:lnTo>
                <a:lnTo>
                  <a:pt x="1297082" y="769055"/>
                </a:lnTo>
                <a:lnTo>
                  <a:pt x="1087739" y="302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65868" y="2167033"/>
            <a:ext cx="1338580" cy="1094740"/>
          </a:xfrm>
          <a:custGeom>
            <a:avLst/>
            <a:gdLst/>
            <a:ahLst/>
            <a:cxnLst/>
            <a:rect l="l" t="t" r="r" b="b"/>
            <a:pathLst>
              <a:path w="1338580" h="1094739">
                <a:moveTo>
                  <a:pt x="685581" y="304252"/>
                </a:moveTo>
                <a:lnTo>
                  <a:pt x="414898" y="304252"/>
                </a:lnTo>
                <a:lnTo>
                  <a:pt x="415016" y="539365"/>
                </a:lnTo>
                <a:lnTo>
                  <a:pt x="416433" y="586517"/>
                </a:lnTo>
                <a:lnTo>
                  <a:pt x="421028" y="636288"/>
                </a:lnTo>
                <a:lnTo>
                  <a:pt x="428673" y="684539"/>
                </a:lnTo>
                <a:lnTo>
                  <a:pt x="439355" y="731076"/>
                </a:lnTo>
                <a:lnTo>
                  <a:pt x="453061" y="775707"/>
                </a:lnTo>
                <a:lnTo>
                  <a:pt x="469780" y="818238"/>
                </a:lnTo>
                <a:lnTo>
                  <a:pt x="489498" y="858476"/>
                </a:lnTo>
                <a:lnTo>
                  <a:pt x="512205" y="896228"/>
                </a:lnTo>
                <a:lnTo>
                  <a:pt x="537888" y="931301"/>
                </a:lnTo>
                <a:lnTo>
                  <a:pt x="566534" y="963502"/>
                </a:lnTo>
                <a:lnTo>
                  <a:pt x="598131" y="992638"/>
                </a:lnTo>
                <a:lnTo>
                  <a:pt x="632667" y="1018515"/>
                </a:lnTo>
                <a:lnTo>
                  <a:pt x="670131" y="1040941"/>
                </a:lnTo>
                <a:lnTo>
                  <a:pt x="710509" y="1059722"/>
                </a:lnTo>
                <a:lnTo>
                  <a:pt x="753790" y="1074666"/>
                </a:lnTo>
                <a:lnTo>
                  <a:pt x="799961" y="1085580"/>
                </a:lnTo>
                <a:lnTo>
                  <a:pt x="849010" y="1092269"/>
                </a:lnTo>
                <a:lnTo>
                  <a:pt x="900925" y="1094542"/>
                </a:lnTo>
                <a:lnTo>
                  <a:pt x="904872" y="1094542"/>
                </a:lnTo>
                <a:lnTo>
                  <a:pt x="951140" y="1092706"/>
                </a:lnTo>
                <a:lnTo>
                  <a:pt x="995690" y="1087246"/>
                </a:lnTo>
                <a:lnTo>
                  <a:pt x="1038410" y="1078234"/>
                </a:lnTo>
                <a:lnTo>
                  <a:pt x="1079188" y="1065739"/>
                </a:lnTo>
                <a:lnTo>
                  <a:pt x="1117911" y="1049833"/>
                </a:lnTo>
                <a:lnTo>
                  <a:pt x="1154467" y="1030588"/>
                </a:lnTo>
                <a:lnTo>
                  <a:pt x="1188743" y="1008075"/>
                </a:lnTo>
                <a:lnTo>
                  <a:pt x="1220628" y="982364"/>
                </a:lnTo>
                <a:lnTo>
                  <a:pt x="1250010" y="953527"/>
                </a:lnTo>
                <a:lnTo>
                  <a:pt x="1276775" y="921635"/>
                </a:lnTo>
                <a:lnTo>
                  <a:pt x="1300812" y="886758"/>
                </a:lnTo>
                <a:lnTo>
                  <a:pt x="1322009" y="848970"/>
                </a:lnTo>
                <a:lnTo>
                  <a:pt x="1338229" y="812843"/>
                </a:lnTo>
                <a:lnTo>
                  <a:pt x="1338229" y="786332"/>
                </a:lnTo>
                <a:lnTo>
                  <a:pt x="894998" y="786332"/>
                </a:lnTo>
                <a:lnTo>
                  <a:pt x="851966" y="782214"/>
                </a:lnTo>
                <a:lnTo>
                  <a:pt x="812267" y="770063"/>
                </a:lnTo>
                <a:lnTo>
                  <a:pt x="776644" y="750178"/>
                </a:lnTo>
                <a:lnTo>
                  <a:pt x="745837" y="722862"/>
                </a:lnTo>
                <a:lnTo>
                  <a:pt x="720586" y="688416"/>
                </a:lnTo>
                <a:lnTo>
                  <a:pt x="701632" y="647139"/>
                </a:lnTo>
                <a:lnTo>
                  <a:pt x="689717" y="599334"/>
                </a:lnTo>
                <a:lnTo>
                  <a:pt x="685581" y="545302"/>
                </a:lnTo>
                <a:lnTo>
                  <a:pt x="685581" y="304252"/>
                </a:lnTo>
                <a:close/>
              </a:path>
              <a:path w="1338580" h="1094739">
                <a:moveTo>
                  <a:pt x="1338229" y="0"/>
                </a:moveTo>
                <a:lnTo>
                  <a:pt x="0" y="0"/>
                </a:lnTo>
                <a:lnTo>
                  <a:pt x="0" y="304252"/>
                </a:lnTo>
                <a:lnTo>
                  <a:pt x="1108374" y="304252"/>
                </a:lnTo>
                <a:lnTo>
                  <a:pt x="1108374" y="539365"/>
                </a:lnTo>
                <a:lnTo>
                  <a:pt x="1104967" y="593655"/>
                </a:lnTo>
                <a:lnTo>
                  <a:pt x="1094823" y="642134"/>
                </a:lnTo>
                <a:lnTo>
                  <a:pt x="1078056" y="684362"/>
                </a:lnTo>
                <a:lnTo>
                  <a:pt x="1054784" y="719898"/>
                </a:lnTo>
                <a:lnTo>
                  <a:pt x="1025121" y="748303"/>
                </a:lnTo>
                <a:lnTo>
                  <a:pt x="989184" y="769137"/>
                </a:lnTo>
                <a:lnTo>
                  <a:pt x="947087" y="781960"/>
                </a:lnTo>
                <a:lnTo>
                  <a:pt x="898946" y="786332"/>
                </a:lnTo>
                <a:lnTo>
                  <a:pt x="1338229" y="786332"/>
                </a:lnTo>
                <a:lnTo>
                  <a:pt x="13382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65879" y="3949390"/>
            <a:ext cx="1338580" cy="1310005"/>
          </a:xfrm>
          <a:custGeom>
            <a:avLst/>
            <a:gdLst/>
            <a:ahLst/>
            <a:cxnLst/>
            <a:rect l="l" t="t" r="r" b="b"/>
            <a:pathLst>
              <a:path w="1338580" h="1310004">
                <a:moveTo>
                  <a:pt x="1338220" y="0"/>
                </a:moveTo>
                <a:lnTo>
                  <a:pt x="545292" y="502913"/>
                </a:lnTo>
                <a:lnTo>
                  <a:pt x="0" y="502913"/>
                </a:lnTo>
                <a:lnTo>
                  <a:pt x="0" y="807166"/>
                </a:lnTo>
                <a:lnTo>
                  <a:pt x="551229" y="807166"/>
                </a:lnTo>
                <a:lnTo>
                  <a:pt x="1338220" y="1309876"/>
                </a:lnTo>
                <a:lnTo>
                  <a:pt x="1338220" y="965660"/>
                </a:lnTo>
                <a:lnTo>
                  <a:pt x="827828" y="657013"/>
                </a:lnTo>
                <a:lnTo>
                  <a:pt x="1338220" y="353822"/>
                </a:lnTo>
                <a:lnTo>
                  <a:pt x="1338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65846" y="6045093"/>
            <a:ext cx="1338580" cy="1195705"/>
          </a:xfrm>
          <a:custGeom>
            <a:avLst/>
            <a:gdLst/>
            <a:ahLst/>
            <a:cxnLst/>
            <a:rect l="l" t="t" r="r" b="b"/>
            <a:pathLst>
              <a:path w="1338580" h="1195704">
                <a:moveTo>
                  <a:pt x="711255" y="304262"/>
                </a:moveTo>
                <a:lnTo>
                  <a:pt x="442551" y="304262"/>
                </a:lnTo>
                <a:lnTo>
                  <a:pt x="442551" y="543323"/>
                </a:lnTo>
                <a:lnTo>
                  <a:pt x="0" y="839681"/>
                </a:lnTo>
                <a:lnTo>
                  <a:pt x="0" y="1195303"/>
                </a:lnTo>
                <a:lnTo>
                  <a:pt x="493922" y="857460"/>
                </a:lnTo>
                <a:lnTo>
                  <a:pt x="1338251" y="857460"/>
                </a:lnTo>
                <a:lnTo>
                  <a:pt x="1338251" y="845607"/>
                </a:lnTo>
                <a:lnTo>
                  <a:pt x="906851" y="845607"/>
                </a:lnTo>
                <a:lnTo>
                  <a:pt x="859315" y="840470"/>
                </a:lnTo>
                <a:lnTo>
                  <a:pt x="817100" y="825310"/>
                </a:lnTo>
                <a:lnTo>
                  <a:pt x="780932" y="800507"/>
                </a:lnTo>
                <a:lnTo>
                  <a:pt x="751538" y="766443"/>
                </a:lnTo>
                <a:lnTo>
                  <a:pt x="729643" y="723496"/>
                </a:lnTo>
                <a:lnTo>
                  <a:pt x="715973" y="672046"/>
                </a:lnTo>
                <a:lnTo>
                  <a:pt x="711255" y="612473"/>
                </a:lnTo>
                <a:lnTo>
                  <a:pt x="711255" y="304262"/>
                </a:lnTo>
                <a:close/>
              </a:path>
              <a:path w="1338580" h="1195704">
                <a:moveTo>
                  <a:pt x="1338251" y="857460"/>
                </a:moveTo>
                <a:lnTo>
                  <a:pt x="493922" y="857460"/>
                </a:lnTo>
                <a:lnTo>
                  <a:pt x="511791" y="900232"/>
                </a:lnTo>
                <a:lnTo>
                  <a:pt x="532816" y="940471"/>
                </a:lnTo>
                <a:lnTo>
                  <a:pt x="557023" y="977952"/>
                </a:lnTo>
                <a:lnTo>
                  <a:pt x="584442" y="1012448"/>
                </a:lnTo>
                <a:lnTo>
                  <a:pt x="615098" y="1043734"/>
                </a:lnTo>
                <a:lnTo>
                  <a:pt x="649019" y="1071582"/>
                </a:lnTo>
                <a:lnTo>
                  <a:pt x="686233" y="1095767"/>
                </a:lnTo>
                <a:lnTo>
                  <a:pt x="726767" y="1116062"/>
                </a:lnTo>
                <a:lnTo>
                  <a:pt x="770648" y="1132241"/>
                </a:lnTo>
                <a:lnTo>
                  <a:pt x="817905" y="1144077"/>
                </a:lnTo>
                <a:lnTo>
                  <a:pt x="868564" y="1151345"/>
                </a:lnTo>
                <a:lnTo>
                  <a:pt x="922652" y="1153818"/>
                </a:lnTo>
                <a:lnTo>
                  <a:pt x="926610" y="1153818"/>
                </a:lnTo>
                <a:lnTo>
                  <a:pt x="981134" y="1151295"/>
                </a:lnTo>
                <a:lnTo>
                  <a:pt x="1032825" y="1143796"/>
                </a:lnTo>
                <a:lnTo>
                  <a:pt x="1081509" y="1131424"/>
                </a:lnTo>
                <a:lnTo>
                  <a:pt x="1127014" y="1114283"/>
                </a:lnTo>
                <a:lnTo>
                  <a:pt x="1169168" y="1092475"/>
                </a:lnTo>
                <a:lnTo>
                  <a:pt x="1207796" y="1066106"/>
                </a:lnTo>
                <a:lnTo>
                  <a:pt x="1242726" y="1035277"/>
                </a:lnTo>
                <a:lnTo>
                  <a:pt x="1271546" y="1003309"/>
                </a:lnTo>
                <a:lnTo>
                  <a:pt x="1297211" y="968024"/>
                </a:lnTo>
                <a:lnTo>
                  <a:pt x="1319658" y="929469"/>
                </a:lnTo>
                <a:lnTo>
                  <a:pt x="1338251" y="888945"/>
                </a:lnTo>
                <a:lnTo>
                  <a:pt x="1338251" y="857460"/>
                </a:lnTo>
                <a:close/>
              </a:path>
              <a:path w="1338580" h="1195704">
                <a:moveTo>
                  <a:pt x="1338251" y="0"/>
                </a:moveTo>
                <a:lnTo>
                  <a:pt x="0" y="0"/>
                </a:lnTo>
                <a:lnTo>
                  <a:pt x="0" y="304262"/>
                </a:lnTo>
                <a:lnTo>
                  <a:pt x="1108374" y="304262"/>
                </a:lnTo>
                <a:lnTo>
                  <a:pt x="1108374" y="606546"/>
                </a:lnTo>
                <a:lnTo>
                  <a:pt x="1105233" y="659364"/>
                </a:lnTo>
                <a:lnTo>
                  <a:pt x="1095841" y="706415"/>
                </a:lnTo>
                <a:lnTo>
                  <a:pt x="1080244" y="747307"/>
                </a:lnTo>
                <a:lnTo>
                  <a:pt x="1058488" y="781646"/>
                </a:lnTo>
                <a:lnTo>
                  <a:pt x="1030620" y="809039"/>
                </a:lnTo>
                <a:lnTo>
                  <a:pt x="996684" y="829092"/>
                </a:lnTo>
                <a:lnTo>
                  <a:pt x="956729" y="841413"/>
                </a:lnTo>
                <a:lnTo>
                  <a:pt x="910799" y="845607"/>
                </a:lnTo>
                <a:lnTo>
                  <a:pt x="1338251" y="845607"/>
                </a:lnTo>
                <a:lnTo>
                  <a:pt x="13382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06416" y="841715"/>
            <a:ext cx="296037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95" dirty="0">
                <a:latin typeface="Trebuchet MS"/>
                <a:cs typeface="Trebuchet MS"/>
              </a:rPr>
              <a:t>Ubi</a:t>
            </a:r>
            <a:r>
              <a:rPr sz="5100" b="0" spc="70" dirty="0">
                <a:latin typeface="Trebuchet MS"/>
                <a:cs typeface="Trebuchet MS"/>
              </a:rPr>
              <a:t>c</a:t>
            </a:r>
            <a:r>
              <a:rPr sz="5100" b="0" spc="75" dirty="0">
                <a:latin typeface="Trebuchet MS"/>
                <a:cs typeface="Trebuchet MS"/>
              </a:rPr>
              <a:t>ación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154215" y="1985615"/>
            <a:ext cx="5981608" cy="39827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02092" y="6124169"/>
            <a:ext cx="3333710" cy="22216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43129" y="6124180"/>
            <a:ext cx="5686695" cy="31987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82879" y="3358316"/>
            <a:ext cx="1699047" cy="25959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9" y="31"/>
            <a:ext cx="20094575" cy="11306810"/>
          </a:xfrm>
          <a:custGeom>
            <a:avLst/>
            <a:gdLst/>
            <a:ahLst/>
            <a:cxnLst/>
            <a:rect l="l" t="t" r="r" b="b"/>
            <a:pathLst>
              <a:path w="20094575" h="11306810">
                <a:moveTo>
                  <a:pt x="0" y="11306776"/>
                </a:moveTo>
                <a:lnTo>
                  <a:pt x="20094257" y="11306776"/>
                </a:lnTo>
                <a:lnTo>
                  <a:pt x="20094257" y="0"/>
                </a:lnTo>
                <a:lnTo>
                  <a:pt x="0" y="0"/>
                </a:lnTo>
                <a:lnTo>
                  <a:pt x="0" y="1130677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8985" y="10196234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3074" y="10196219"/>
            <a:ext cx="15099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792800" y="906256"/>
            <a:ext cx="4489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200" dirty="0">
                <a:latin typeface="Trebuchet MS"/>
                <a:cs typeface="Trebuchet MS"/>
              </a:rPr>
              <a:t>4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96694" y="3802713"/>
            <a:ext cx="5481320" cy="33769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9299"/>
              </a:lnSpc>
              <a:spcBef>
                <a:spcPts val="95"/>
              </a:spcBef>
            </a:pP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No necesitas </a:t>
            </a:r>
            <a:r>
              <a:rPr sz="1700" spc="40" dirty="0">
                <a:solidFill>
                  <a:srgbClr val="828282"/>
                </a:solidFill>
                <a:latin typeface="Arial"/>
                <a:cs typeface="Arial"/>
              </a:rPr>
              <a:t>más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-10" dirty="0">
                <a:solidFill>
                  <a:srgbClr val="828282"/>
                </a:solidFill>
                <a:latin typeface="Arial"/>
                <a:cs typeface="Arial"/>
              </a:rPr>
              <a:t>una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horas </a:t>
            </a:r>
            <a:r>
              <a:rPr sz="1700" spc="-15" dirty="0">
                <a:solidFill>
                  <a:srgbClr val="828282"/>
                </a:solidFill>
                <a:latin typeface="Arial"/>
                <a:cs typeface="Arial"/>
              </a:rPr>
              <a:t>para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darte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cuenta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 </a:t>
            </a: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todas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las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cosas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que ofrece </a:t>
            </a:r>
            <a:r>
              <a:rPr sz="1700" spc="-25" dirty="0">
                <a:solidFill>
                  <a:srgbClr val="828282"/>
                </a:solidFill>
                <a:latin typeface="Arial"/>
                <a:cs typeface="Arial"/>
              </a:rPr>
              <a:t>la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increíble </a:t>
            </a:r>
            <a:r>
              <a:rPr sz="1700" b="1" spc="-40" dirty="0">
                <a:solidFill>
                  <a:srgbClr val="828282"/>
                </a:solidFill>
                <a:latin typeface="Lucida Sans"/>
                <a:cs typeface="Lucida Sans"/>
              </a:rPr>
              <a:t>ciudad </a:t>
            </a:r>
            <a:r>
              <a:rPr sz="1700" b="1" spc="-20" dirty="0">
                <a:solidFill>
                  <a:srgbClr val="828282"/>
                </a:solidFill>
                <a:latin typeface="Lucida Sans"/>
                <a:cs typeface="Lucida Sans"/>
              </a:rPr>
              <a:t>de  </a:t>
            </a:r>
            <a:r>
              <a:rPr sz="1700" b="1" spc="-35" dirty="0">
                <a:solidFill>
                  <a:srgbClr val="828282"/>
                </a:solidFill>
                <a:latin typeface="Lucida Sans"/>
                <a:cs typeface="Lucida Sans"/>
              </a:rPr>
              <a:t>Mérida: </a:t>
            </a:r>
            <a:r>
              <a:rPr sz="1700" spc="-25" dirty="0">
                <a:solidFill>
                  <a:srgbClr val="828282"/>
                </a:solidFill>
                <a:latin typeface="Arial"/>
                <a:cs typeface="Arial"/>
              </a:rPr>
              <a:t>la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posibilidad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respirar </a:t>
            </a:r>
            <a:r>
              <a:rPr sz="1700" spc="-15" dirty="0">
                <a:solidFill>
                  <a:srgbClr val="828282"/>
                </a:solidFill>
                <a:latin typeface="Arial"/>
                <a:cs typeface="Arial"/>
              </a:rPr>
              <a:t>aire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lleno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tranquilidad,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así </a:t>
            </a:r>
            <a:r>
              <a:rPr sz="1700" spc="50" dirty="0">
                <a:solidFill>
                  <a:srgbClr val="828282"/>
                </a:solidFill>
                <a:latin typeface="Arial"/>
                <a:cs typeface="Arial"/>
              </a:rPr>
              <a:t>como </a:t>
            </a: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también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vivir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un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intercambio 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cultural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a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través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sus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actividades,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gastronomía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 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servicios</a:t>
            </a:r>
            <a:r>
              <a:rPr sz="1700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educativos.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9299"/>
              </a:lnSpc>
            </a:pP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Además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todo, </a:t>
            </a:r>
            <a:r>
              <a:rPr sz="1700" b="1" spc="-90" dirty="0">
                <a:solidFill>
                  <a:srgbClr val="828282"/>
                </a:solidFill>
                <a:latin typeface="Lucida Sans"/>
                <a:cs typeface="Lucida Sans"/>
              </a:rPr>
              <a:t>invertir </a:t>
            </a:r>
            <a:r>
              <a:rPr sz="1700" b="1" spc="-35" dirty="0">
                <a:solidFill>
                  <a:srgbClr val="828282"/>
                </a:solidFill>
                <a:latin typeface="Lucida Sans"/>
                <a:cs typeface="Lucida Sans"/>
              </a:rPr>
              <a:t>en </a:t>
            </a:r>
            <a:r>
              <a:rPr sz="1700" b="1" spc="-45" dirty="0">
                <a:solidFill>
                  <a:srgbClr val="828282"/>
                </a:solidFill>
                <a:latin typeface="Lucida Sans"/>
                <a:cs typeface="Lucida Sans"/>
              </a:rPr>
              <a:t>la </a:t>
            </a:r>
            <a:r>
              <a:rPr sz="1700" b="1" spc="-35" dirty="0">
                <a:solidFill>
                  <a:srgbClr val="828282"/>
                </a:solidFill>
                <a:latin typeface="Lucida Sans"/>
                <a:cs typeface="Lucida Sans"/>
              </a:rPr>
              <a:t>capital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del </a:t>
            </a:r>
            <a:r>
              <a:rPr sz="1700" spc="25" dirty="0">
                <a:solidFill>
                  <a:srgbClr val="828282"/>
                </a:solidFill>
                <a:latin typeface="Arial"/>
                <a:cs typeface="Arial"/>
              </a:rPr>
              <a:t>estado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 </a:t>
            </a:r>
            <a:r>
              <a:rPr sz="1700" spc="-20" dirty="0">
                <a:solidFill>
                  <a:srgbClr val="828282"/>
                </a:solidFill>
                <a:latin typeface="Arial"/>
                <a:cs typeface="Arial"/>
              </a:rPr>
              <a:t>Yucatán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es </a:t>
            </a:r>
            <a:r>
              <a:rPr sz="1700" spc="-10" dirty="0">
                <a:solidFill>
                  <a:srgbClr val="828282"/>
                </a:solidFill>
                <a:latin typeface="Arial"/>
                <a:cs typeface="Arial"/>
              </a:rPr>
              <a:t>una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acción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segura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ya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que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el </a:t>
            </a:r>
            <a:r>
              <a:rPr sz="1700" spc="-25" dirty="0">
                <a:solidFill>
                  <a:srgbClr val="828282"/>
                </a:solidFill>
                <a:latin typeface="Arial"/>
                <a:cs typeface="Arial"/>
              </a:rPr>
              <a:t>valor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sus 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tierras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crece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exponencialmente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día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con</a:t>
            </a:r>
            <a:r>
              <a:rPr sz="1700" spc="-35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día.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99748" y="2150227"/>
            <a:ext cx="4698830" cy="234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93916" y="1588038"/>
            <a:ext cx="3614420" cy="141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450"/>
              </a:lnSpc>
              <a:spcBef>
                <a:spcPts val="105"/>
              </a:spcBef>
            </a:pPr>
            <a:r>
              <a:rPr sz="5100" b="0" spc="15" dirty="0">
                <a:latin typeface="Trebuchet MS"/>
                <a:cs typeface="Trebuchet MS"/>
              </a:rPr>
              <a:t>Mérida,</a:t>
            </a:r>
            <a:endParaRPr sz="5100">
              <a:latin typeface="Trebuchet MS"/>
              <a:cs typeface="Trebuchet MS"/>
            </a:endParaRPr>
          </a:p>
          <a:p>
            <a:pPr marL="1237615">
              <a:lnSpc>
                <a:spcPts val="5450"/>
              </a:lnSpc>
            </a:pPr>
            <a:r>
              <a:rPr sz="5100" b="0" spc="25" dirty="0">
                <a:latin typeface="Trebuchet MS"/>
                <a:cs typeface="Trebuchet MS"/>
              </a:rPr>
              <a:t>Yucatán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2400" y="4668192"/>
            <a:ext cx="4698830" cy="2345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13529" y="4668192"/>
            <a:ext cx="3531327" cy="23454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9163" y="7185917"/>
            <a:ext cx="3518489" cy="2345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54015" y="3808323"/>
            <a:ext cx="0" cy="3681729"/>
          </a:xfrm>
          <a:custGeom>
            <a:avLst/>
            <a:gdLst/>
            <a:ahLst/>
            <a:cxnLst/>
            <a:rect l="l" t="t" r="r" b="b"/>
            <a:pathLst>
              <a:path h="3681729">
                <a:moveTo>
                  <a:pt x="0" y="0"/>
                </a:moveTo>
                <a:lnTo>
                  <a:pt x="0" y="3681521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92669" y="3813517"/>
            <a:ext cx="0" cy="3681729"/>
          </a:xfrm>
          <a:custGeom>
            <a:avLst/>
            <a:gdLst/>
            <a:ahLst/>
            <a:cxnLst/>
            <a:rect l="l" t="t" r="r" b="b"/>
            <a:pathLst>
              <a:path h="3681729">
                <a:moveTo>
                  <a:pt x="0" y="0"/>
                </a:moveTo>
                <a:lnTo>
                  <a:pt x="0" y="3681521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8985" y="10196234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3064" y="10196218"/>
            <a:ext cx="15100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6779" y="816456"/>
            <a:ext cx="8681085" cy="5446395"/>
          </a:xfrm>
          <a:custGeom>
            <a:avLst/>
            <a:gdLst/>
            <a:ahLst/>
            <a:cxnLst/>
            <a:rect l="l" t="t" r="r" b="b"/>
            <a:pathLst>
              <a:path w="8681085" h="5446395">
                <a:moveTo>
                  <a:pt x="2394272" y="0"/>
                </a:moveTo>
                <a:lnTo>
                  <a:pt x="648221" y="1394114"/>
                </a:lnTo>
                <a:lnTo>
                  <a:pt x="0" y="4550385"/>
                </a:lnTo>
                <a:lnTo>
                  <a:pt x="6225265" y="5446347"/>
                </a:lnTo>
                <a:lnTo>
                  <a:pt x="8680636" y="55862"/>
                </a:lnTo>
                <a:lnTo>
                  <a:pt x="2394272" y="0"/>
                </a:lnTo>
                <a:close/>
              </a:path>
            </a:pathLst>
          </a:custGeom>
          <a:solidFill>
            <a:srgbClr val="898079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760027" y="926611"/>
            <a:ext cx="47180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330" dirty="0">
                <a:latin typeface="Trebuchet MS"/>
                <a:cs typeface="Trebuchet MS"/>
              </a:rPr>
              <a:t>28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60288" y="6488650"/>
            <a:ext cx="733425" cy="196850"/>
          </a:xfrm>
          <a:custGeom>
            <a:avLst/>
            <a:gdLst/>
            <a:ahLst/>
            <a:cxnLst/>
            <a:rect l="l" t="t" r="r" b="b"/>
            <a:pathLst>
              <a:path w="733425" h="196850">
                <a:moveTo>
                  <a:pt x="11811" y="0"/>
                </a:moveTo>
                <a:lnTo>
                  <a:pt x="0" y="36700"/>
                </a:lnTo>
                <a:lnTo>
                  <a:pt x="187156" y="96981"/>
                </a:lnTo>
                <a:lnTo>
                  <a:pt x="725988" y="196821"/>
                </a:lnTo>
                <a:lnTo>
                  <a:pt x="732982" y="158927"/>
                </a:lnTo>
                <a:lnTo>
                  <a:pt x="197784" y="59914"/>
                </a:lnTo>
                <a:lnTo>
                  <a:pt x="11811" y="0"/>
                </a:lnTo>
                <a:close/>
              </a:path>
            </a:pathLst>
          </a:custGeom>
          <a:solidFill>
            <a:srgbClr val="898079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79548" y="5542321"/>
            <a:ext cx="7072630" cy="4813300"/>
          </a:xfrm>
          <a:custGeom>
            <a:avLst/>
            <a:gdLst/>
            <a:ahLst/>
            <a:cxnLst/>
            <a:rect l="l" t="t" r="r" b="b"/>
            <a:pathLst>
              <a:path w="7072630" h="4813300">
                <a:moveTo>
                  <a:pt x="3594079" y="3822700"/>
                </a:moveTo>
                <a:lnTo>
                  <a:pt x="3445371" y="3962400"/>
                </a:lnTo>
                <a:lnTo>
                  <a:pt x="3423298" y="4051300"/>
                </a:lnTo>
                <a:lnTo>
                  <a:pt x="3982622" y="4178300"/>
                </a:lnTo>
                <a:lnTo>
                  <a:pt x="4856333" y="4533900"/>
                </a:lnTo>
                <a:lnTo>
                  <a:pt x="5417698" y="4813300"/>
                </a:lnTo>
                <a:lnTo>
                  <a:pt x="5460658" y="4699000"/>
                </a:lnTo>
                <a:lnTo>
                  <a:pt x="5568075" y="4368800"/>
                </a:lnTo>
                <a:lnTo>
                  <a:pt x="5707758" y="3937000"/>
                </a:lnTo>
                <a:lnTo>
                  <a:pt x="5727169" y="3873500"/>
                </a:lnTo>
                <a:lnTo>
                  <a:pt x="3806763" y="3873500"/>
                </a:lnTo>
                <a:lnTo>
                  <a:pt x="3594079" y="3822700"/>
                </a:lnTo>
                <a:close/>
              </a:path>
              <a:path w="7072630" h="4813300">
                <a:moveTo>
                  <a:pt x="2978799" y="3238500"/>
                </a:moveTo>
                <a:lnTo>
                  <a:pt x="2809935" y="3898900"/>
                </a:lnTo>
                <a:lnTo>
                  <a:pt x="3385834" y="4038600"/>
                </a:lnTo>
                <a:lnTo>
                  <a:pt x="3410869" y="3937000"/>
                </a:lnTo>
                <a:lnTo>
                  <a:pt x="3542126" y="3822700"/>
                </a:lnTo>
                <a:lnTo>
                  <a:pt x="3230027" y="3822700"/>
                </a:lnTo>
                <a:lnTo>
                  <a:pt x="3188541" y="3771900"/>
                </a:lnTo>
                <a:lnTo>
                  <a:pt x="3303386" y="3327400"/>
                </a:lnTo>
                <a:lnTo>
                  <a:pt x="2978799" y="3238500"/>
                </a:lnTo>
                <a:close/>
              </a:path>
              <a:path w="7072630" h="4813300">
                <a:moveTo>
                  <a:pt x="1950013" y="3530600"/>
                </a:moveTo>
                <a:lnTo>
                  <a:pt x="1752648" y="3619500"/>
                </a:lnTo>
                <a:lnTo>
                  <a:pt x="2390806" y="3771900"/>
                </a:lnTo>
                <a:lnTo>
                  <a:pt x="2772973" y="3886200"/>
                </a:lnTo>
                <a:lnTo>
                  <a:pt x="2854006" y="3568700"/>
                </a:lnTo>
                <a:lnTo>
                  <a:pt x="2465432" y="3568700"/>
                </a:lnTo>
                <a:lnTo>
                  <a:pt x="2428135" y="3556000"/>
                </a:lnTo>
                <a:lnTo>
                  <a:pt x="2114794" y="3556000"/>
                </a:lnTo>
                <a:lnTo>
                  <a:pt x="1950013" y="3530600"/>
                </a:lnTo>
                <a:close/>
              </a:path>
              <a:path w="7072630" h="4813300">
                <a:moveTo>
                  <a:pt x="6084063" y="2781300"/>
                </a:moveTo>
                <a:lnTo>
                  <a:pt x="4079844" y="2781300"/>
                </a:lnTo>
                <a:lnTo>
                  <a:pt x="4117246" y="2794000"/>
                </a:lnTo>
                <a:lnTo>
                  <a:pt x="3863861" y="3810000"/>
                </a:lnTo>
                <a:lnTo>
                  <a:pt x="3806763" y="3873500"/>
                </a:lnTo>
                <a:lnTo>
                  <a:pt x="5727169" y="3873500"/>
                </a:lnTo>
                <a:lnTo>
                  <a:pt x="5847518" y="3479800"/>
                </a:lnTo>
                <a:lnTo>
                  <a:pt x="5863672" y="3429000"/>
                </a:lnTo>
                <a:lnTo>
                  <a:pt x="5880370" y="3378200"/>
                </a:lnTo>
                <a:lnTo>
                  <a:pt x="5897555" y="3314700"/>
                </a:lnTo>
                <a:lnTo>
                  <a:pt x="5915173" y="3263900"/>
                </a:lnTo>
                <a:lnTo>
                  <a:pt x="5933168" y="3213100"/>
                </a:lnTo>
                <a:lnTo>
                  <a:pt x="5951485" y="3162300"/>
                </a:lnTo>
                <a:lnTo>
                  <a:pt x="5970068" y="3098800"/>
                </a:lnTo>
                <a:lnTo>
                  <a:pt x="5988862" y="3048000"/>
                </a:lnTo>
                <a:lnTo>
                  <a:pt x="6007812" y="2997200"/>
                </a:lnTo>
                <a:lnTo>
                  <a:pt x="6026862" y="2946400"/>
                </a:lnTo>
                <a:lnTo>
                  <a:pt x="6045958" y="2882900"/>
                </a:lnTo>
                <a:lnTo>
                  <a:pt x="6084063" y="2781300"/>
                </a:lnTo>
                <a:close/>
              </a:path>
              <a:path w="7072630" h="4813300">
                <a:moveTo>
                  <a:pt x="3750262" y="3238500"/>
                </a:moveTo>
                <a:lnTo>
                  <a:pt x="3612068" y="3784600"/>
                </a:lnTo>
                <a:lnTo>
                  <a:pt x="3794387" y="3835400"/>
                </a:lnTo>
                <a:lnTo>
                  <a:pt x="3829003" y="3797300"/>
                </a:lnTo>
                <a:lnTo>
                  <a:pt x="3954549" y="3289300"/>
                </a:lnTo>
                <a:lnTo>
                  <a:pt x="3750262" y="3238500"/>
                </a:lnTo>
                <a:close/>
              </a:path>
              <a:path w="7072630" h="4813300">
                <a:moveTo>
                  <a:pt x="3764942" y="1676400"/>
                </a:moveTo>
                <a:lnTo>
                  <a:pt x="3231095" y="3759200"/>
                </a:lnTo>
                <a:lnTo>
                  <a:pt x="3258214" y="3797300"/>
                </a:lnTo>
                <a:lnTo>
                  <a:pt x="3230027" y="3822700"/>
                </a:lnTo>
                <a:lnTo>
                  <a:pt x="3542126" y="3822700"/>
                </a:lnTo>
                <a:lnTo>
                  <a:pt x="3571294" y="3797300"/>
                </a:lnTo>
                <a:lnTo>
                  <a:pt x="3856427" y="2654300"/>
                </a:lnTo>
                <a:lnTo>
                  <a:pt x="3982831" y="2476500"/>
                </a:lnTo>
                <a:lnTo>
                  <a:pt x="6200141" y="2476500"/>
                </a:lnTo>
                <a:lnTo>
                  <a:pt x="6243160" y="2362200"/>
                </a:lnTo>
                <a:lnTo>
                  <a:pt x="6258481" y="2324100"/>
                </a:lnTo>
                <a:lnTo>
                  <a:pt x="6273127" y="2286000"/>
                </a:lnTo>
                <a:lnTo>
                  <a:pt x="6287044" y="2247900"/>
                </a:lnTo>
                <a:lnTo>
                  <a:pt x="6300176" y="2209800"/>
                </a:lnTo>
                <a:lnTo>
                  <a:pt x="6312468" y="2171700"/>
                </a:lnTo>
                <a:lnTo>
                  <a:pt x="6323864" y="2146300"/>
                </a:lnTo>
                <a:lnTo>
                  <a:pt x="6334309" y="2108200"/>
                </a:lnTo>
                <a:lnTo>
                  <a:pt x="6095112" y="2032000"/>
                </a:lnTo>
                <a:lnTo>
                  <a:pt x="6106054" y="1993900"/>
                </a:lnTo>
                <a:lnTo>
                  <a:pt x="6376929" y="1993900"/>
                </a:lnTo>
                <a:lnTo>
                  <a:pt x="6390773" y="1955800"/>
                </a:lnTo>
                <a:lnTo>
                  <a:pt x="6412072" y="1905000"/>
                </a:lnTo>
                <a:lnTo>
                  <a:pt x="6435373" y="1841500"/>
                </a:lnTo>
                <a:lnTo>
                  <a:pt x="6459836" y="1790700"/>
                </a:lnTo>
                <a:lnTo>
                  <a:pt x="6479662" y="1739900"/>
                </a:lnTo>
                <a:lnTo>
                  <a:pt x="4413425" y="1739900"/>
                </a:lnTo>
                <a:lnTo>
                  <a:pt x="4080577" y="1714500"/>
                </a:lnTo>
                <a:lnTo>
                  <a:pt x="3764942" y="1676400"/>
                </a:lnTo>
                <a:close/>
              </a:path>
              <a:path w="7072630" h="4813300">
                <a:moveTo>
                  <a:pt x="126582" y="2667000"/>
                </a:moveTo>
                <a:lnTo>
                  <a:pt x="118827" y="2717800"/>
                </a:lnTo>
                <a:lnTo>
                  <a:pt x="110662" y="2755900"/>
                </a:lnTo>
                <a:lnTo>
                  <a:pt x="83929" y="2882900"/>
                </a:lnTo>
                <a:lnTo>
                  <a:pt x="74343" y="2933700"/>
                </a:lnTo>
                <a:lnTo>
                  <a:pt x="64456" y="2984500"/>
                </a:lnTo>
                <a:lnTo>
                  <a:pt x="54288" y="3035300"/>
                </a:lnTo>
                <a:lnTo>
                  <a:pt x="43862" y="3086100"/>
                </a:lnTo>
                <a:lnTo>
                  <a:pt x="33198" y="3136900"/>
                </a:lnTo>
                <a:lnTo>
                  <a:pt x="22319" y="3200400"/>
                </a:lnTo>
                <a:lnTo>
                  <a:pt x="11246" y="3251200"/>
                </a:lnTo>
                <a:lnTo>
                  <a:pt x="0" y="3314700"/>
                </a:lnTo>
                <a:lnTo>
                  <a:pt x="235176" y="3314700"/>
                </a:lnTo>
                <a:lnTo>
                  <a:pt x="788415" y="3403600"/>
                </a:lnTo>
                <a:lnTo>
                  <a:pt x="1690723" y="3606800"/>
                </a:lnTo>
                <a:lnTo>
                  <a:pt x="1747675" y="3365500"/>
                </a:lnTo>
                <a:lnTo>
                  <a:pt x="685790" y="3365500"/>
                </a:lnTo>
                <a:lnTo>
                  <a:pt x="807870" y="2844800"/>
                </a:lnTo>
                <a:lnTo>
                  <a:pt x="126582" y="2667000"/>
                </a:lnTo>
                <a:close/>
              </a:path>
              <a:path w="7072630" h="4813300">
                <a:moveTo>
                  <a:pt x="1894884" y="2908300"/>
                </a:moveTo>
                <a:lnTo>
                  <a:pt x="1735046" y="3581400"/>
                </a:lnTo>
                <a:lnTo>
                  <a:pt x="1933428" y="3492500"/>
                </a:lnTo>
                <a:lnTo>
                  <a:pt x="2004315" y="3352800"/>
                </a:lnTo>
                <a:lnTo>
                  <a:pt x="2481116" y="3352800"/>
                </a:lnTo>
                <a:lnTo>
                  <a:pt x="2570521" y="3009900"/>
                </a:lnTo>
                <a:lnTo>
                  <a:pt x="2357635" y="3009900"/>
                </a:lnTo>
                <a:lnTo>
                  <a:pt x="1894884" y="2908300"/>
                </a:lnTo>
                <a:close/>
              </a:path>
              <a:path w="7072630" h="4813300">
                <a:moveTo>
                  <a:pt x="2577481" y="3136900"/>
                </a:moveTo>
                <a:lnTo>
                  <a:pt x="2465432" y="3568700"/>
                </a:lnTo>
                <a:lnTo>
                  <a:pt x="2854006" y="3568700"/>
                </a:lnTo>
                <a:lnTo>
                  <a:pt x="2941523" y="3225800"/>
                </a:lnTo>
                <a:lnTo>
                  <a:pt x="2577481" y="3136900"/>
                </a:lnTo>
                <a:close/>
              </a:path>
              <a:path w="7072630" h="4813300">
                <a:moveTo>
                  <a:pt x="2481116" y="3352800"/>
                </a:moveTo>
                <a:lnTo>
                  <a:pt x="2004315" y="3352800"/>
                </a:lnTo>
                <a:lnTo>
                  <a:pt x="2143097" y="3441700"/>
                </a:lnTo>
                <a:lnTo>
                  <a:pt x="2114794" y="3556000"/>
                </a:lnTo>
                <a:lnTo>
                  <a:pt x="2428135" y="3556000"/>
                </a:lnTo>
                <a:lnTo>
                  <a:pt x="2481116" y="3352800"/>
                </a:lnTo>
                <a:close/>
              </a:path>
              <a:path w="7072630" h="4813300">
                <a:moveTo>
                  <a:pt x="2020116" y="3416300"/>
                </a:moveTo>
                <a:lnTo>
                  <a:pt x="1976819" y="3492500"/>
                </a:lnTo>
                <a:lnTo>
                  <a:pt x="2085559" y="3517900"/>
                </a:lnTo>
                <a:lnTo>
                  <a:pt x="2098920" y="3454400"/>
                </a:lnTo>
                <a:lnTo>
                  <a:pt x="2020116" y="3416300"/>
                </a:lnTo>
                <a:close/>
              </a:path>
              <a:path w="7072630" h="4813300">
                <a:moveTo>
                  <a:pt x="712868" y="0"/>
                </a:moveTo>
                <a:lnTo>
                  <a:pt x="627028" y="317500"/>
                </a:lnTo>
                <a:lnTo>
                  <a:pt x="555134" y="647700"/>
                </a:lnTo>
                <a:lnTo>
                  <a:pt x="504007" y="876300"/>
                </a:lnTo>
                <a:lnTo>
                  <a:pt x="460748" y="1079500"/>
                </a:lnTo>
                <a:lnTo>
                  <a:pt x="430481" y="1219200"/>
                </a:lnTo>
                <a:lnTo>
                  <a:pt x="399640" y="1358900"/>
                </a:lnTo>
                <a:lnTo>
                  <a:pt x="368711" y="1498600"/>
                </a:lnTo>
                <a:lnTo>
                  <a:pt x="1073810" y="1638300"/>
                </a:lnTo>
                <a:lnTo>
                  <a:pt x="1073286" y="1892300"/>
                </a:lnTo>
                <a:lnTo>
                  <a:pt x="988629" y="2247900"/>
                </a:lnTo>
                <a:lnTo>
                  <a:pt x="1003634" y="2247900"/>
                </a:lnTo>
                <a:lnTo>
                  <a:pt x="995686" y="2286000"/>
                </a:lnTo>
                <a:lnTo>
                  <a:pt x="979750" y="2286000"/>
                </a:lnTo>
                <a:lnTo>
                  <a:pt x="853994" y="2819400"/>
                </a:lnTo>
                <a:lnTo>
                  <a:pt x="866277" y="2819400"/>
                </a:lnTo>
                <a:lnTo>
                  <a:pt x="856413" y="2857500"/>
                </a:lnTo>
                <a:lnTo>
                  <a:pt x="845115" y="2857500"/>
                </a:lnTo>
                <a:lnTo>
                  <a:pt x="723276" y="3365500"/>
                </a:lnTo>
                <a:lnTo>
                  <a:pt x="1747675" y="3365500"/>
                </a:lnTo>
                <a:lnTo>
                  <a:pt x="1780647" y="3225800"/>
                </a:lnTo>
                <a:lnTo>
                  <a:pt x="827084" y="2971800"/>
                </a:lnTo>
                <a:lnTo>
                  <a:pt x="836791" y="2933700"/>
                </a:lnTo>
                <a:lnTo>
                  <a:pt x="1849479" y="2933700"/>
                </a:lnTo>
                <a:lnTo>
                  <a:pt x="1888455" y="2768600"/>
                </a:lnTo>
                <a:lnTo>
                  <a:pt x="933280" y="2540000"/>
                </a:lnTo>
                <a:lnTo>
                  <a:pt x="942191" y="2501900"/>
                </a:lnTo>
                <a:lnTo>
                  <a:pt x="1951085" y="2501900"/>
                </a:lnTo>
                <a:lnTo>
                  <a:pt x="1995886" y="2311400"/>
                </a:lnTo>
                <a:lnTo>
                  <a:pt x="1041528" y="2095500"/>
                </a:lnTo>
                <a:lnTo>
                  <a:pt x="1050104" y="2057400"/>
                </a:lnTo>
                <a:lnTo>
                  <a:pt x="2056704" y="2057400"/>
                </a:lnTo>
                <a:lnTo>
                  <a:pt x="2068942" y="2006600"/>
                </a:lnTo>
                <a:lnTo>
                  <a:pt x="2832114" y="2006600"/>
                </a:lnTo>
                <a:lnTo>
                  <a:pt x="3037415" y="1219200"/>
                </a:lnTo>
                <a:lnTo>
                  <a:pt x="3165103" y="1219200"/>
                </a:lnTo>
                <a:lnTo>
                  <a:pt x="3213105" y="1016000"/>
                </a:lnTo>
                <a:lnTo>
                  <a:pt x="2321311" y="1016000"/>
                </a:lnTo>
                <a:lnTo>
                  <a:pt x="2321311" y="279400"/>
                </a:lnTo>
                <a:lnTo>
                  <a:pt x="2301074" y="279400"/>
                </a:lnTo>
                <a:lnTo>
                  <a:pt x="2280828" y="266700"/>
                </a:lnTo>
                <a:lnTo>
                  <a:pt x="2222189" y="266700"/>
                </a:lnTo>
                <a:lnTo>
                  <a:pt x="2184639" y="254000"/>
                </a:lnTo>
                <a:lnTo>
                  <a:pt x="2142164" y="254000"/>
                </a:lnTo>
                <a:lnTo>
                  <a:pt x="2095186" y="241300"/>
                </a:lnTo>
                <a:lnTo>
                  <a:pt x="2044126" y="228600"/>
                </a:lnTo>
                <a:lnTo>
                  <a:pt x="1989406" y="228600"/>
                </a:lnTo>
                <a:lnTo>
                  <a:pt x="1931447" y="215900"/>
                </a:lnTo>
                <a:lnTo>
                  <a:pt x="1742356" y="177800"/>
                </a:lnTo>
                <a:lnTo>
                  <a:pt x="1675660" y="165100"/>
                </a:lnTo>
                <a:lnTo>
                  <a:pt x="1607833" y="165100"/>
                </a:lnTo>
                <a:lnTo>
                  <a:pt x="1200738" y="88900"/>
                </a:lnTo>
                <a:lnTo>
                  <a:pt x="1075108" y="63500"/>
                </a:lnTo>
                <a:lnTo>
                  <a:pt x="1016078" y="63500"/>
                </a:lnTo>
                <a:lnTo>
                  <a:pt x="960133" y="50800"/>
                </a:lnTo>
                <a:lnTo>
                  <a:pt x="907696" y="38100"/>
                </a:lnTo>
                <a:lnTo>
                  <a:pt x="859186" y="25400"/>
                </a:lnTo>
                <a:lnTo>
                  <a:pt x="815028" y="25400"/>
                </a:lnTo>
                <a:lnTo>
                  <a:pt x="775640" y="12700"/>
                </a:lnTo>
                <a:lnTo>
                  <a:pt x="741447" y="12700"/>
                </a:lnTo>
                <a:lnTo>
                  <a:pt x="712868" y="0"/>
                </a:lnTo>
                <a:close/>
              </a:path>
              <a:path w="7072630" h="4813300">
                <a:moveTo>
                  <a:pt x="2662452" y="2806700"/>
                </a:moveTo>
                <a:lnTo>
                  <a:pt x="2587230" y="3098800"/>
                </a:lnTo>
                <a:lnTo>
                  <a:pt x="3312914" y="3289300"/>
                </a:lnTo>
                <a:lnTo>
                  <a:pt x="3385896" y="2997200"/>
                </a:lnTo>
                <a:lnTo>
                  <a:pt x="2662452" y="2806700"/>
                </a:lnTo>
                <a:close/>
              </a:path>
              <a:path w="7072630" h="4813300">
                <a:moveTo>
                  <a:pt x="6200141" y="2476500"/>
                </a:moveTo>
                <a:lnTo>
                  <a:pt x="3982831" y="2476500"/>
                </a:lnTo>
                <a:lnTo>
                  <a:pt x="4014286" y="2489200"/>
                </a:lnTo>
                <a:lnTo>
                  <a:pt x="3892059" y="2667000"/>
                </a:lnTo>
                <a:lnTo>
                  <a:pt x="3759581" y="3200400"/>
                </a:lnTo>
                <a:lnTo>
                  <a:pt x="3963806" y="3251200"/>
                </a:lnTo>
                <a:lnTo>
                  <a:pt x="4079844" y="2781300"/>
                </a:lnTo>
                <a:lnTo>
                  <a:pt x="6084063" y="2781300"/>
                </a:lnTo>
                <a:lnTo>
                  <a:pt x="6102962" y="2730500"/>
                </a:lnTo>
                <a:lnTo>
                  <a:pt x="6121685" y="2679700"/>
                </a:lnTo>
                <a:lnTo>
                  <a:pt x="6140176" y="2628900"/>
                </a:lnTo>
                <a:lnTo>
                  <a:pt x="6158380" y="2578100"/>
                </a:lnTo>
                <a:lnTo>
                  <a:pt x="6176242" y="2540000"/>
                </a:lnTo>
                <a:lnTo>
                  <a:pt x="6200141" y="2476500"/>
                </a:lnTo>
                <a:close/>
              </a:path>
              <a:path w="7072630" h="4813300">
                <a:moveTo>
                  <a:pt x="1849479" y="2933700"/>
                </a:moveTo>
                <a:lnTo>
                  <a:pt x="836791" y="2933700"/>
                </a:lnTo>
                <a:lnTo>
                  <a:pt x="1789516" y="3187700"/>
                </a:lnTo>
                <a:lnTo>
                  <a:pt x="1849479" y="2933700"/>
                </a:lnTo>
                <a:close/>
              </a:path>
              <a:path w="7072630" h="4813300">
                <a:moveTo>
                  <a:pt x="2032671" y="2324100"/>
                </a:moveTo>
                <a:lnTo>
                  <a:pt x="1903753" y="2870200"/>
                </a:lnTo>
                <a:lnTo>
                  <a:pt x="2365540" y="2971800"/>
                </a:lnTo>
                <a:lnTo>
                  <a:pt x="2357635" y="3009900"/>
                </a:lnTo>
                <a:lnTo>
                  <a:pt x="2570521" y="3009900"/>
                </a:lnTo>
                <a:lnTo>
                  <a:pt x="2712907" y="2463800"/>
                </a:lnTo>
                <a:lnTo>
                  <a:pt x="2354242" y="2463800"/>
                </a:lnTo>
                <a:lnTo>
                  <a:pt x="2032671" y="2324100"/>
                </a:lnTo>
                <a:close/>
              </a:path>
              <a:path w="7072630" h="4813300">
                <a:moveTo>
                  <a:pt x="2741539" y="2501900"/>
                </a:moveTo>
                <a:lnTo>
                  <a:pt x="2672180" y="2768600"/>
                </a:lnTo>
                <a:lnTo>
                  <a:pt x="3395425" y="2959100"/>
                </a:lnTo>
                <a:lnTo>
                  <a:pt x="3464512" y="2692400"/>
                </a:lnTo>
                <a:lnTo>
                  <a:pt x="2741539" y="2501900"/>
                </a:lnTo>
                <a:close/>
              </a:path>
              <a:path w="7072630" h="4813300">
                <a:moveTo>
                  <a:pt x="234841" y="2120900"/>
                </a:moveTo>
                <a:lnTo>
                  <a:pt x="221022" y="2184400"/>
                </a:lnTo>
                <a:lnTo>
                  <a:pt x="208342" y="2247900"/>
                </a:lnTo>
                <a:lnTo>
                  <a:pt x="196916" y="2311400"/>
                </a:lnTo>
                <a:lnTo>
                  <a:pt x="186860" y="2349500"/>
                </a:lnTo>
                <a:lnTo>
                  <a:pt x="178287" y="2400300"/>
                </a:lnTo>
                <a:lnTo>
                  <a:pt x="171314" y="2438400"/>
                </a:lnTo>
                <a:lnTo>
                  <a:pt x="164494" y="2463800"/>
                </a:lnTo>
                <a:lnTo>
                  <a:pt x="155942" y="2514600"/>
                </a:lnTo>
                <a:lnTo>
                  <a:pt x="145781" y="2565400"/>
                </a:lnTo>
                <a:lnTo>
                  <a:pt x="134132" y="2628900"/>
                </a:lnTo>
                <a:lnTo>
                  <a:pt x="816739" y="2806700"/>
                </a:lnTo>
                <a:lnTo>
                  <a:pt x="942055" y="2273300"/>
                </a:lnTo>
                <a:lnTo>
                  <a:pt x="234841" y="2120900"/>
                </a:lnTo>
                <a:close/>
              </a:path>
              <a:path w="7072630" h="4813300">
                <a:moveTo>
                  <a:pt x="1951085" y="2501900"/>
                </a:moveTo>
                <a:lnTo>
                  <a:pt x="942191" y="2501900"/>
                </a:lnTo>
                <a:lnTo>
                  <a:pt x="1897324" y="2730500"/>
                </a:lnTo>
                <a:lnTo>
                  <a:pt x="1951085" y="2501900"/>
                </a:lnTo>
                <a:close/>
              </a:path>
              <a:path w="7072630" h="4813300">
                <a:moveTo>
                  <a:pt x="2900100" y="1892300"/>
                </a:moveTo>
                <a:lnTo>
                  <a:pt x="2751277" y="2463800"/>
                </a:lnTo>
                <a:lnTo>
                  <a:pt x="3474040" y="2654300"/>
                </a:lnTo>
                <a:lnTo>
                  <a:pt x="3620497" y="2082800"/>
                </a:lnTo>
                <a:lnTo>
                  <a:pt x="2900100" y="1892300"/>
                </a:lnTo>
                <a:close/>
              </a:path>
              <a:path w="7072630" h="4813300">
                <a:moveTo>
                  <a:pt x="2832114" y="2006600"/>
                </a:moveTo>
                <a:lnTo>
                  <a:pt x="2068942" y="2006600"/>
                </a:lnTo>
                <a:lnTo>
                  <a:pt x="2106459" y="2019300"/>
                </a:lnTo>
                <a:lnTo>
                  <a:pt x="2041644" y="2286000"/>
                </a:lnTo>
                <a:lnTo>
                  <a:pt x="2368922" y="2425700"/>
                </a:lnTo>
                <a:lnTo>
                  <a:pt x="2354242" y="2463800"/>
                </a:lnTo>
                <a:lnTo>
                  <a:pt x="2712907" y="2463800"/>
                </a:lnTo>
                <a:lnTo>
                  <a:pt x="2832114" y="2006600"/>
                </a:lnTo>
                <a:close/>
              </a:path>
              <a:path w="7072630" h="4813300">
                <a:moveTo>
                  <a:pt x="2056704" y="2057400"/>
                </a:moveTo>
                <a:lnTo>
                  <a:pt x="1050104" y="2057400"/>
                </a:lnTo>
                <a:lnTo>
                  <a:pt x="2004692" y="2273300"/>
                </a:lnTo>
                <a:lnTo>
                  <a:pt x="2056704" y="2057400"/>
                </a:lnTo>
                <a:close/>
              </a:path>
              <a:path w="7072630" h="4813300">
                <a:moveTo>
                  <a:pt x="359601" y="1536700"/>
                </a:moveTo>
                <a:lnTo>
                  <a:pt x="348004" y="1587500"/>
                </a:lnTo>
                <a:lnTo>
                  <a:pt x="336549" y="1651000"/>
                </a:lnTo>
                <a:lnTo>
                  <a:pt x="325255" y="1701800"/>
                </a:lnTo>
                <a:lnTo>
                  <a:pt x="314139" y="1752600"/>
                </a:lnTo>
                <a:lnTo>
                  <a:pt x="303219" y="1803400"/>
                </a:lnTo>
                <a:lnTo>
                  <a:pt x="282041" y="1905000"/>
                </a:lnTo>
                <a:lnTo>
                  <a:pt x="242830" y="2082800"/>
                </a:lnTo>
                <a:lnTo>
                  <a:pt x="949981" y="2235200"/>
                </a:lnTo>
                <a:lnTo>
                  <a:pt x="1033392" y="1879600"/>
                </a:lnTo>
                <a:lnTo>
                  <a:pt x="1033392" y="1663700"/>
                </a:lnTo>
                <a:lnTo>
                  <a:pt x="359601" y="1536700"/>
                </a:lnTo>
                <a:close/>
              </a:path>
              <a:path w="7072630" h="4813300">
                <a:moveTo>
                  <a:pt x="6376929" y="1993900"/>
                </a:moveTo>
                <a:lnTo>
                  <a:pt x="6106054" y="1993900"/>
                </a:lnTo>
                <a:lnTo>
                  <a:pt x="6347283" y="2070100"/>
                </a:lnTo>
                <a:lnTo>
                  <a:pt x="6357538" y="2032000"/>
                </a:lnTo>
                <a:lnTo>
                  <a:pt x="6372315" y="2006600"/>
                </a:lnTo>
                <a:lnTo>
                  <a:pt x="6376929" y="1993900"/>
                </a:lnTo>
                <a:close/>
              </a:path>
              <a:path w="7072630" h="4813300">
                <a:moveTo>
                  <a:pt x="2981636" y="1587500"/>
                </a:moveTo>
                <a:lnTo>
                  <a:pt x="2909838" y="1866900"/>
                </a:lnTo>
                <a:lnTo>
                  <a:pt x="3630025" y="2044700"/>
                </a:lnTo>
                <a:lnTo>
                  <a:pt x="3703688" y="1752600"/>
                </a:lnTo>
                <a:lnTo>
                  <a:pt x="2981636" y="1587500"/>
                </a:lnTo>
                <a:close/>
              </a:path>
              <a:path w="7072630" h="4813300">
                <a:moveTo>
                  <a:pt x="4558646" y="1155700"/>
                </a:moveTo>
                <a:lnTo>
                  <a:pt x="4413425" y="1739900"/>
                </a:lnTo>
                <a:lnTo>
                  <a:pt x="6479662" y="1739900"/>
                </a:lnTo>
                <a:lnTo>
                  <a:pt x="6484619" y="1727200"/>
                </a:lnTo>
                <a:lnTo>
                  <a:pt x="6508884" y="1676400"/>
                </a:lnTo>
                <a:lnTo>
                  <a:pt x="6531790" y="1625600"/>
                </a:lnTo>
                <a:lnTo>
                  <a:pt x="6552498" y="1574800"/>
                </a:lnTo>
                <a:lnTo>
                  <a:pt x="6570166" y="1536700"/>
                </a:lnTo>
                <a:lnTo>
                  <a:pt x="6583956" y="1511300"/>
                </a:lnTo>
                <a:lnTo>
                  <a:pt x="6590379" y="1498600"/>
                </a:lnTo>
                <a:lnTo>
                  <a:pt x="6597060" y="1485900"/>
                </a:lnTo>
                <a:lnTo>
                  <a:pt x="6603970" y="1485900"/>
                </a:lnTo>
                <a:lnTo>
                  <a:pt x="6611076" y="1473200"/>
                </a:lnTo>
                <a:lnTo>
                  <a:pt x="5976027" y="1333500"/>
                </a:lnTo>
                <a:lnTo>
                  <a:pt x="5287891" y="1219200"/>
                </a:lnTo>
                <a:lnTo>
                  <a:pt x="4653366" y="1168400"/>
                </a:lnTo>
                <a:lnTo>
                  <a:pt x="4558646" y="1155700"/>
                </a:lnTo>
                <a:close/>
              </a:path>
              <a:path w="7072630" h="4813300">
                <a:moveTo>
                  <a:pt x="3064974" y="1270000"/>
                </a:moveTo>
                <a:lnTo>
                  <a:pt x="2991374" y="1549400"/>
                </a:lnTo>
                <a:lnTo>
                  <a:pt x="3713216" y="1714500"/>
                </a:lnTo>
                <a:lnTo>
                  <a:pt x="3730336" y="1651000"/>
                </a:lnTo>
                <a:lnTo>
                  <a:pt x="3785256" y="1460500"/>
                </a:lnTo>
                <a:lnTo>
                  <a:pt x="3064974" y="1270000"/>
                </a:lnTo>
                <a:close/>
              </a:path>
              <a:path w="7072630" h="4813300">
                <a:moveTo>
                  <a:pt x="4238268" y="1117600"/>
                </a:moveTo>
                <a:lnTo>
                  <a:pt x="4105738" y="1676400"/>
                </a:lnTo>
                <a:lnTo>
                  <a:pt x="4383887" y="1689100"/>
                </a:lnTo>
                <a:lnTo>
                  <a:pt x="4520124" y="1155700"/>
                </a:lnTo>
                <a:lnTo>
                  <a:pt x="4238268" y="1117600"/>
                </a:lnTo>
                <a:close/>
              </a:path>
              <a:path w="7072630" h="4813300">
                <a:moveTo>
                  <a:pt x="3932801" y="1079500"/>
                </a:moveTo>
                <a:lnTo>
                  <a:pt x="3775351" y="1638300"/>
                </a:lnTo>
                <a:lnTo>
                  <a:pt x="4067038" y="1676400"/>
                </a:lnTo>
                <a:lnTo>
                  <a:pt x="4199830" y="1117600"/>
                </a:lnTo>
                <a:lnTo>
                  <a:pt x="3987135" y="1092200"/>
                </a:lnTo>
                <a:lnTo>
                  <a:pt x="3932801" y="1079500"/>
                </a:lnTo>
                <a:close/>
              </a:path>
              <a:path w="7072630" h="4813300">
                <a:moveTo>
                  <a:pt x="6043700" y="685800"/>
                </a:moveTo>
                <a:lnTo>
                  <a:pt x="6000508" y="1295400"/>
                </a:lnTo>
                <a:lnTo>
                  <a:pt x="6645232" y="1435100"/>
                </a:lnTo>
                <a:lnTo>
                  <a:pt x="6722402" y="1409700"/>
                </a:lnTo>
                <a:lnTo>
                  <a:pt x="6817446" y="1409700"/>
                </a:lnTo>
                <a:lnTo>
                  <a:pt x="6833617" y="1384300"/>
                </a:lnTo>
                <a:lnTo>
                  <a:pt x="6852894" y="1346200"/>
                </a:lnTo>
                <a:lnTo>
                  <a:pt x="6874622" y="1308100"/>
                </a:lnTo>
                <a:lnTo>
                  <a:pt x="6898147" y="1257300"/>
                </a:lnTo>
                <a:lnTo>
                  <a:pt x="6922814" y="1206500"/>
                </a:lnTo>
                <a:lnTo>
                  <a:pt x="6947970" y="1143000"/>
                </a:lnTo>
                <a:lnTo>
                  <a:pt x="6972960" y="1092200"/>
                </a:lnTo>
                <a:lnTo>
                  <a:pt x="6997129" y="1041400"/>
                </a:lnTo>
                <a:lnTo>
                  <a:pt x="7019824" y="977900"/>
                </a:lnTo>
                <a:lnTo>
                  <a:pt x="7040390" y="927100"/>
                </a:lnTo>
                <a:lnTo>
                  <a:pt x="7058172" y="889000"/>
                </a:lnTo>
                <a:lnTo>
                  <a:pt x="7072517" y="850900"/>
                </a:lnTo>
                <a:lnTo>
                  <a:pt x="7042639" y="850900"/>
                </a:lnTo>
                <a:lnTo>
                  <a:pt x="7010493" y="838200"/>
                </a:lnTo>
                <a:lnTo>
                  <a:pt x="6976137" y="838200"/>
                </a:lnTo>
                <a:lnTo>
                  <a:pt x="6939626" y="825500"/>
                </a:lnTo>
                <a:lnTo>
                  <a:pt x="6901016" y="825500"/>
                </a:lnTo>
                <a:lnTo>
                  <a:pt x="6860364" y="812800"/>
                </a:lnTo>
                <a:lnTo>
                  <a:pt x="6817726" y="812800"/>
                </a:lnTo>
                <a:lnTo>
                  <a:pt x="6773158" y="800100"/>
                </a:lnTo>
                <a:lnTo>
                  <a:pt x="6726716" y="787400"/>
                </a:lnTo>
                <a:lnTo>
                  <a:pt x="6678456" y="787400"/>
                </a:lnTo>
                <a:lnTo>
                  <a:pt x="6628435" y="774700"/>
                </a:lnTo>
                <a:lnTo>
                  <a:pt x="6576708" y="774700"/>
                </a:lnTo>
                <a:lnTo>
                  <a:pt x="6468364" y="749300"/>
                </a:lnTo>
                <a:lnTo>
                  <a:pt x="6411859" y="749300"/>
                </a:lnTo>
                <a:lnTo>
                  <a:pt x="6294462" y="723900"/>
                </a:lnTo>
                <a:lnTo>
                  <a:pt x="6233684" y="723900"/>
                </a:lnTo>
                <a:lnTo>
                  <a:pt x="6043700" y="685800"/>
                </a:lnTo>
                <a:close/>
              </a:path>
              <a:path w="7072630" h="4813300">
                <a:moveTo>
                  <a:pt x="3249011" y="1028700"/>
                </a:moveTo>
                <a:lnTo>
                  <a:pt x="3193452" y="1257300"/>
                </a:lnTo>
                <a:lnTo>
                  <a:pt x="3795863" y="1422400"/>
                </a:lnTo>
                <a:lnTo>
                  <a:pt x="3893535" y="1079500"/>
                </a:lnTo>
                <a:lnTo>
                  <a:pt x="3249011" y="1028700"/>
                </a:lnTo>
                <a:close/>
              </a:path>
              <a:path w="7072630" h="4813300">
                <a:moveTo>
                  <a:pt x="5392602" y="596900"/>
                </a:moveTo>
                <a:lnTo>
                  <a:pt x="5338863" y="596900"/>
                </a:lnTo>
                <a:lnTo>
                  <a:pt x="5332329" y="825500"/>
                </a:lnTo>
                <a:lnTo>
                  <a:pt x="5332895" y="825500"/>
                </a:lnTo>
                <a:lnTo>
                  <a:pt x="5311293" y="1181100"/>
                </a:lnTo>
                <a:lnTo>
                  <a:pt x="5962415" y="1295400"/>
                </a:lnTo>
                <a:lnTo>
                  <a:pt x="6005471" y="685800"/>
                </a:lnTo>
                <a:lnTo>
                  <a:pt x="5957134" y="673100"/>
                </a:lnTo>
                <a:lnTo>
                  <a:pt x="5908228" y="673100"/>
                </a:lnTo>
                <a:lnTo>
                  <a:pt x="5858773" y="660400"/>
                </a:lnTo>
                <a:lnTo>
                  <a:pt x="5808791" y="660400"/>
                </a:lnTo>
                <a:lnTo>
                  <a:pt x="5758305" y="647700"/>
                </a:lnTo>
                <a:lnTo>
                  <a:pt x="5707336" y="647700"/>
                </a:lnTo>
                <a:lnTo>
                  <a:pt x="5604037" y="622300"/>
                </a:lnTo>
                <a:lnTo>
                  <a:pt x="5551750" y="622300"/>
                </a:lnTo>
                <a:lnTo>
                  <a:pt x="5499067" y="609600"/>
                </a:lnTo>
                <a:lnTo>
                  <a:pt x="5446011" y="609600"/>
                </a:lnTo>
                <a:lnTo>
                  <a:pt x="5392602" y="596900"/>
                </a:lnTo>
                <a:close/>
              </a:path>
              <a:path w="7072630" h="4813300">
                <a:moveTo>
                  <a:pt x="3165103" y="1219200"/>
                </a:moveTo>
                <a:lnTo>
                  <a:pt x="3037415" y="1219200"/>
                </a:lnTo>
                <a:lnTo>
                  <a:pt x="3156102" y="1257300"/>
                </a:lnTo>
                <a:lnTo>
                  <a:pt x="3165103" y="1219200"/>
                </a:lnTo>
                <a:close/>
              </a:path>
              <a:path w="7072630" h="4813300">
                <a:moveTo>
                  <a:pt x="4670779" y="787400"/>
                </a:moveTo>
                <a:lnTo>
                  <a:pt x="4655177" y="1130300"/>
                </a:lnTo>
                <a:lnTo>
                  <a:pt x="5272980" y="1181100"/>
                </a:lnTo>
                <a:lnTo>
                  <a:pt x="5292215" y="863600"/>
                </a:lnTo>
                <a:lnTo>
                  <a:pt x="4670779" y="787400"/>
                </a:lnTo>
                <a:close/>
              </a:path>
              <a:path w="7072630" h="4813300">
                <a:moveTo>
                  <a:pt x="4057447" y="723900"/>
                </a:moveTo>
                <a:lnTo>
                  <a:pt x="4011406" y="1054100"/>
                </a:lnTo>
                <a:lnTo>
                  <a:pt x="4616791" y="1130300"/>
                </a:lnTo>
                <a:lnTo>
                  <a:pt x="4632392" y="787400"/>
                </a:lnTo>
                <a:lnTo>
                  <a:pt x="4057447" y="723900"/>
                </a:lnTo>
                <a:close/>
              </a:path>
              <a:path w="7072630" h="4813300">
                <a:moveTo>
                  <a:pt x="3355761" y="685800"/>
                </a:moveTo>
                <a:lnTo>
                  <a:pt x="3324003" y="1003300"/>
                </a:lnTo>
                <a:lnTo>
                  <a:pt x="3973030" y="1041400"/>
                </a:lnTo>
                <a:lnTo>
                  <a:pt x="4018956" y="723900"/>
                </a:lnTo>
                <a:lnTo>
                  <a:pt x="3355761" y="685800"/>
                </a:lnTo>
                <a:close/>
              </a:path>
              <a:path w="7072630" h="4813300">
                <a:moveTo>
                  <a:pt x="2542672" y="279400"/>
                </a:moveTo>
                <a:lnTo>
                  <a:pt x="2363195" y="279400"/>
                </a:lnTo>
                <a:lnTo>
                  <a:pt x="2363195" y="1016000"/>
                </a:lnTo>
                <a:lnTo>
                  <a:pt x="3213105" y="1016000"/>
                </a:lnTo>
                <a:lnTo>
                  <a:pt x="3219106" y="990600"/>
                </a:lnTo>
                <a:lnTo>
                  <a:pt x="3286434" y="990600"/>
                </a:lnTo>
                <a:lnTo>
                  <a:pt x="3349793" y="355600"/>
                </a:lnTo>
                <a:lnTo>
                  <a:pt x="3289405" y="342900"/>
                </a:lnTo>
                <a:lnTo>
                  <a:pt x="3229956" y="342900"/>
                </a:lnTo>
                <a:lnTo>
                  <a:pt x="3171446" y="330200"/>
                </a:lnTo>
                <a:lnTo>
                  <a:pt x="3057247" y="330200"/>
                </a:lnTo>
                <a:lnTo>
                  <a:pt x="3001557" y="317500"/>
                </a:lnTo>
                <a:lnTo>
                  <a:pt x="2946808" y="317500"/>
                </a:lnTo>
                <a:lnTo>
                  <a:pt x="2892998" y="304800"/>
                </a:lnTo>
                <a:lnTo>
                  <a:pt x="2788201" y="304800"/>
                </a:lnTo>
                <a:lnTo>
                  <a:pt x="2737213" y="292100"/>
                </a:lnTo>
                <a:lnTo>
                  <a:pt x="2589896" y="292100"/>
                </a:lnTo>
                <a:lnTo>
                  <a:pt x="2542672" y="279400"/>
                </a:lnTo>
                <a:close/>
              </a:path>
              <a:path w="7072630" h="4813300">
                <a:moveTo>
                  <a:pt x="3286434" y="990600"/>
                </a:moveTo>
                <a:lnTo>
                  <a:pt x="3219106" y="990600"/>
                </a:lnTo>
                <a:lnTo>
                  <a:pt x="3285166" y="1003300"/>
                </a:lnTo>
                <a:lnTo>
                  <a:pt x="3286434" y="990600"/>
                </a:lnTo>
                <a:close/>
              </a:path>
              <a:path w="7072630" h="4813300">
                <a:moveTo>
                  <a:pt x="4735907" y="508000"/>
                </a:moveTo>
                <a:lnTo>
                  <a:pt x="4683867" y="508000"/>
                </a:lnTo>
                <a:lnTo>
                  <a:pt x="4672548" y="749300"/>
                </a:lnTo>
                <a:lnTo>
                  <a:pt x="5293880" y="825500"/>
                </a:lnTo>
                <a:lnTo>
                  <a:pt x="5300540" y="584200"/>
                </a:lnTo>
                <a:lnTo>
                  <a:pt x="5250120" y="584200"/>
                </a:lnTo>
                <a:lnTo>
                  <a:pt x="5199466" y="571500"/>
                </a:lnTo>
                <a:lnTo>
                  <a:pt x="5148595" y="571500"/>
                </a:lnTo>
                <a:lnTo>
                  <a:pt x="5097524" y="558800"/>
                </a:lnTo>
                <a:lnTo>
                  <a:pt x="5046271" y="558800"/>
                </a:lnTo>
                <a:lnTo>
                  <a:pt x="4943289" y="533400"/>
                </a:lnTo>
                <a:lnTo>
                  <a:pt x="4891595" y="533400"/>
                </a:lnTo>
                <a:lnTo>
                  <a:pt x="4839788" y="520700"/>
                </a:lnTo>
                <a:lnTo>
                  <a:pt x="4787886" y="520700"/>
                </a:lnTo>
                <a:lnTo>
                  <a:pt x="4735907" y="508000"/>
                </a:lnTo>
                <a:close/>
              </a:path>
              <a:path w="7072630" h="4813300">
                <a:moveTo>
                  <a:pt x="4108504" y="431800"/>
                </a:moveTo>
                <a:lnTo>
                  <a:pt x="4060200" y="431800"/>
                </a:lnTo>
                <a:lnTo>
                  <a:pt x="4060253" y="685800"/>
                </a:lnTo>
                <a:lnTo>
                  <a:pt x="4634162" y="749300"/>
                </a:lnTo>
                <a:lnTo>
                  <a:pt x="4645523" y="495300"/>
                </a:lnTo>
                <a:lnTo>
                  <a:pt x="4596538" y="495300"/>
                </a:lnTo>
                <a:lnTo>
                  <a:pt x="4547543" y="482600"/>
                </a:lnTo>
                <a:lnTo>
                  <a:pt x="4449579" y="482600"/>
                </a:lnTo>
                <a:lnTo>
                  <a:pt x="4400639" y="469900"/>
                </a:lnTo>
                <a:lnTo>
                  <a:pt x="4351747" y="469900"/>
                </a:lnTo>
                <a:lnTo>
                  <a:pt x="4302916" y="457200"/>
                </a:lnTo>
                <a:lnTo>
                  <a:pt x="4254162" y="457200"/>
                </a:lnTo>
                <a:lnTo>
                  <a:pt x="4205499" y="444500"/>
                </a:lnTo>
                <a:lnTo>
                  <a:pt x="4156942" y="444500"/>
                </a:lnTo>
                <a:lnTo>
                  <a:pt x="4108504" y="431800"/>
                </a:lnTo>
                <a:close/>
              </a:path>
              <a:path w="7072630" h="4813300">
                <a:moveTo>
                  <a:pt x="3432380" y="355600"/>
                </a:moveTo>
                <a:lnTo>
                  <a:pt x="3385813" y="355600"/>
                </a:lnTo>
                <a:lnTo>
                  <a:pt x="3357562" y="647700"/>
                </a:lnTo>
                <a:lnTo>
                  <a:pt x="4017594" y="685800"/>
                </a:lnTo>
                <a:lnTo>
                  <a:pt x="4017594" y="419100"/>
                </a:lnTo>
                <a:lnTo>
                  <a:pt x="3913344" y="419100"/>
                </a:lnTo>
                <a:lnTo>
                  <a:pt x="3763593" y="393700"/>
                </a:lnTo>
                <a:lnTo>
                  <a:pt x="3667117" y="381000"/>
                </a:lnTo>
                <a:lnTo>
                  <a:pt x="3572479" y="381000"/>
                </a:lnTo>
                <a:lnTo>
                  <a:pt x="3525622" y="368300"/>
                </a:lnTo>
                <a:lnTo>
                  <a:pt x="3478953" y="368300"/>
                </a:lnTo>
                <a:lnTo>
                  <a:pt x="3432380" y="355600"/>
                </a:lnTo>
                <a:close/>
              </a:path>
            </a:pathLst>
          </a:custGeom>
          <a:solidFill>
            <a:srgbClr val="898079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68140" y="2061486"/>
            <a:ext cx="1863089" cy="8775065"/>
          </a:xfrm>
          <a:custGeom>
            <a:avLst/>
            <a:gdLst/>
            <a:ahLst/>
            <a:cxnLst/>
            <a:rect l="l" t="t" r="r" b="b"/>
            <a:pathLst>
              <a:path w="1863090" h="8775065">
                <a:moveTo>
                  <a:pt x="1862969" y="0"/>
                </a:moveTo>
                <a:lnTo>
                  <a:pt x="0" y="8774685"/>
                </a:lnTo>
              </a:path>
            </a:pathLst>
          </a:custGeom>
          <a:ln w="41883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08513" y="5464974"/>
            <a:ext cx="9053830" cy="1242060"/>
          </a:xfrm>
          <a:custGeom>
            <a:avLst/>
            <a:gdLst/>
            <a:ahLst/>
            <a:cxnLst/>
            <a:rect l="l" t="t" r="r" b="b"/>
            <a:pathLst>
              <a:path w="9053830" h="1242059">
                <a:moveTo>
                  <a:pt x="0" y="0"/>
                </a:moveTo>
                <a:lnTo>
                  <a:pt x="9053399" y="1241585"/>
                </a:lnTo>
              </a:path>
            </a:pathLst>
          </a:custGeom>
          <a:ln w="41883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13945" y="872319"/>
            <a:ext cx="11968480" cy="9618345"/>
          </a:xfrm>
          <a:custGeom>
            <a:avLst/>
            <a:gdLst/>
            <a:ahLst/>
            <a:cxnLst/>
            <a:rect l="l" t="t" r="r" b="b"/>
            <a:pathLst>
              <a:path w="11968480" h="9618345">
                <a:moveTo>
                  <a:pt x="0" y="8618187"/>
                </a:moveTo>
                <a:lnTo>
                  <a:pt x="2266925" y="7967108"/>
                </a:lnTo>
                <a:lnTo>
                  <a:pt x="4824638" y="8462337"/>
                </a:lnTo>
                <a:lnTo>
                  <a:pt x="6254258" y="8799417"/>
                </a:lnTo>
                <a:lnTo>
                  <a:pt x="7075130" y="9133152"/>
                </a:lnTo>
                <a:lnTo>
                  <a:pt x="7806599" y="9618345"/>
                </a:lnTo>
                <a:lnTo>
                  <a:pt x="8427214" y="7623575"/>
                </a:lnTo>
                <a:lnTo>
                  <a:pt x="8766602" y="6597642"/>
                </a:lnTo>
                <a:lnTo>
                  <a:pt x="8944025" y="6215636"/>
                </a:lnTo>
                <a:lnTo>
                  <a:pt x="9078749" y="6152650"/>
                </a:lnTo>
                <a:lnTo>
                  <a:pt x="9199240" y="6123120"/>
                </a:lnTo>
                <a:lnTo>
                  <a:pt x="9265253" y="6073469"/>
                </a:lnTo>
                <a:lnTo>
                  <a:pt x="9292983" y="6026763"/>
                </a:lnTo>
                <a:lnTo>
                  <a:pt x="9298627" y="6006068"/>
                </a:lnTo>
                <a:lnTo>
                  <a:pt x="11968012" y="0"/>
                </a:lnTo>
              </a:path>
            </a:pathLst>
          </a:custGeom>
          <a:ln w="41883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54381" y="9162987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1"/>
                </a:lnTo>
                <a:lnTo>
                  <a:pt x="30928" y="65634"/>
                </a:lnTo>
                <a:lnTo>
                  <a:pt x="8172" y="109641"/>
                </a:lnTo>
                <a:lnTo>
                  <a:pt x="0" y="160309"/>
                </a:lnTo>
                <a:lnTo>
                  <a:pt x="10628" y="208440"/>
                </a:lnTo>
                <a:lnTo>
                  <a:pt x="37573" y="260518"/>
                </a:lnTo>
                <a:lnTo>
                  <a:pt x="73424" y="310880"/>
                </a:lnTo>
                <a:lnTo>
                  <a:pt x="110771" y="353863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3"/>
                </a:lnTo>
                <a:lnTo>
                  <a:pt x="247194" y="310880"/>
                </a:lnTo>
                <a:lnTo>
                  <a:pt x="283045" y="260518"/>
                </a:lnTo>
                <a:lnTo>
                  <a:pt x="308287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2" y="121022"/>
                </a:lnTo>
                <a:lnTo>
                  <a:pt x="312446" y="109641"/>
                </a:lnTo>
                <a:lnTo>
                  <a:pt x="289689" y="65634"/>
                </a:lnTo>
                <a:lnTo>
                  <a:pt x="254988" y="30931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2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87" y="211731"/>
                </a:lnTo>
                <a:lnTo>
                  <a:pt x="309990" y="208440"/>
                </a:lnTo>
                <a:lnTo>
                  <a:pt x="320618" y="160309"/>
                </a:lnTo>
                <a:lnTo>
                  <a:pt x="314282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91390" y="9521636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2"/>
                </a:lnTo>
                <a:lnTo>
                  <a:pt x="30928" y="65637"/>
                </a:lnTo>
                <a:lnTo>
                  <a:pt x="8172" y="109646"/>
                </a:lnTo>
                <a:lnTo>
                  <a:pt x="0" y="160319"/>
                </a:lnTo>
                <a:lnTo>
                  <a:pt x="10628" y="208446"/>
                </a:lnTo>
                <a:lnTo>
                  <a:pt x="37573" y="260521"/>
                </a:lnTo>
                <a:lnTo>
                  <a:pt x="73424" y="310881"/>
                </a:lnTo>
                <a:lnTo>
                  <a:pt x="110771" y="353864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4"/>
                </a:lnTo>
                <a:lnTo>
                  <a:pt x="247194" y="310881"/>
                </a:lnTo>
                <a:lnTo>
                  <a:pt x="283045" y="260521"/>
                </a:lnTo>
                <a:lnTo>
                  <a:pt x="308284" y="211742"/>
                </a:lnTo>
                <a:lnTo>
                  <a:pt x="160309" y="211742"/>
                </a:lnTo>
                <a:lnTo>
                  <a:pt x="142655" y="208178"/>
                </a:lnTo>
                <a:lnTo>
                  <a:pt x="128236" y="198458"/>
                </a:lnTo>
                <a:lnTo>
                  <a:pt x="118514" y="184040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0" y="121022"/>
                </a:lnTo>
                <a:lnTo>
                  <a:pt x="312446" y="109646"/>
                </a:lnTo>
                <a:lnTo>
                  <a:pt x="289689" y="65637"/>
                </a:lnTo>
                <a:lnTo>
                  <a:pt x="254988" y="30932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0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40"/>
                </a:lnTo>
                <a:lnTo>
                  <a:pt x="192381" y="198458"/>
                </a:lnTo>
                <a:lnTo>
                  <a:pt x="177963" y="208178"/>
                </a:lnTo>
                <a:lnTo>
                  <a:pt x="160309" y="211742"/>
                </a:lnTo>
                <a:lnTo>
                  <a:pt x="308284" y="211742"/>
                </a:lnTo>
                <a:lnTo>
                  <a:pt x="309990" y="208446"/>
                </a:lnTo>
                <a:lnTo>
                  <a:pt x="320618" y="160319"/>
                </a:lnTo>
                <a:lnTo>
                  <a:pt x="314280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07473" y="8441837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2"/>
                </a:lnTo>
                <a:lnTo>
                  <a:pt x="30928" y="65637"/>
                </a:lnTo>
                <a:lnTo>
                  <a:pt x="8172" y="109646"/>
                </a:lnTo>
                <a:lnTo>
                  <a:pt x="0" y="160319"/>
                </a:lnTo>
                <a:lnTo>
                  <a:pt x="10628" y="208446"/>
                </a:lnTo>
                <a:lnTo>
                  <a:pt x="37573" y="260521"/>
                </a:lnTo>
                <a:lnTo>
                  <a:pt x="73424" y="310881"/>
                </a:lnTo>
                <a:lnTo>
                  <a:pt x="110771" y="353864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4"/>
                </a:lnTo>
                <a:lnTo>
                  <a:pt x="247194" y="310881"/>
                </a:lnTo>
                <a:lnTo>
                  <a:pt x="283045" y="260521"/>
                </a:lnTo>
                <a:lnTo>
                  <a:pt x="308290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0" y="121022"/>
                </a:lnTo>
                <a:lnTo>
                  <a:pt x="312446" y="109646"/>
                </a:lnTo>
                <a:lnTo>
                  <a:pt x="289689" y="65637"/>
                </a:lnTo>
                <a:lnTo>
                  <a:pt x="254988" y="30932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0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90" y="211731"/>
                </a:lnTo>
                <a:lnTo>
                  <a:pt x="309990" y="208446"/>
                </a:lnTo>
                <a:lnTo>
                  <a:pt x="320618" y="160319"/>
                </a:lnTo>
                <a:lnTo>
                  <a:pt x="314280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5122" y="660576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5">
                <a:moveTo>
                  <a:pt x="160309" y="0"/>
                </a:moveTo>
                <a:lnTo>
                  <a:pt x="109637" y="8173"/>
                </a:lnTo>
                <a:lnTo>
                  <a:pt x="65630" y="30932"/>
                </a:lnTo>
                <a:lnTo>
                  <a:pt x="30928" y="65637"/>
                </a:lnTo>
                <a:lnTo>
                  <a:pt x="8172" y="109646"/>
                </a:lnTo>
                <a:lnTo>
                  <a:pt x="0" y="160319"/>
                </a:lnTo>
                <a:lnTo>
                  <a:pt x="10628" y="208447"/>
                </a:lnTo>
                <a:lnTo>
                  <a:pt x="37573" y="260524"/>
                </a:lnTo>
                <a:lnTo>
                  <a:pt x="73424" y="310887"/>
                </a:lnTo>
                <a:lnTo>
                  <a:pt x="110771" y="353872"/>
                </a:lnTo>
                <a:lnTo>
                  <a:pt x="142202" y="383816"/>
                </a:lnTo>
                <a:lnTo>
                  <a:pt x="160309" y="395056"/>
                </a:lnTo>
                <a:lnTo>
                  <a:pt x="178415" y="383816"/>
                </a:lnTo>
                <a:lnTo>
                  <a:pt x="209847" y="353872"/>
                </a:lnTo>
                <a:lnTo>
                  <a:pt x="247194" y="310887"/>
                </a:lnTo>
                <a:lnTo>
                  <a:pt x="283045" y="260524"/>
                </a:lnTo>
                <a:lnTo>
                  <a:pt x="308285" y="211742"/>
                </a:lnTo>
                <a:lnTo>
                  <a:pt x="160309" y="211742"/>
                </a:lnTo>
                <a:lnTo>
                  <a:pt x="142655" y="208178"/>
                </a:lnTo>
                <a:lnTo>
                  <a:pt x="128236" y="198458"/>
                </a:lnTo>
                <a:lnTo>
                  <a:pt x="118514" y="184040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0" y="121022"/>
                </a:lnTo>
                <a:lnTo>
                  <a:pt x="312446" y="109646"/>
                </a:lnTo>
                <a:lnTo>
                  <a:pt x="289689" y="65637"/>
                </a:lnTo>
                <a:lnTo>
                  <a:pt x="254988" y="30932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5">
                <a:moveTo>
                  <a:pt x="314280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40"/>
                </a:lnTo>
                <a:lnTo>
                  <a:pt x="192381" y="198458"/>
                </a:lnTo>
                <a:lnTo>
                  <a:pt x="177963" y="208178"/>
                </a:lnTo>
                <a:lnTo>
                  <a:pt x="160309" y="211742"/>
                </a:lnTo>
                <a:lnTo>
                  <a:pt x="308285" y="211742"/>
                </a:lnTo>
                <a:lnTo>
                  <a:pt x="309990" y="208447"/>
                </a:lnTo>
                <a:lnTo>
                  <a:pt x="320618" y="160319"/>
                </a:lnTo>
                <a:lnTo>
                  <a:pt x="314280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28814" y="7968312"/>
            <a:ext cx="1475740" cy="1383665"/>
          </a:xfrm>
          <a:custGeom>
            <a:avLst/>
            <a:gdLst/>
            <a:ahLst/>
            <a:cxnLst/>
            <a:rect l="l" t="t" r="r" b="b"/>
            <a:pathLst>
              <a:path w="1475740" h="1383665">
                <a:moveTo>
                  <a:pt x="951803" y="0"/>
                </a:moveTo>
                <a:lnTo>
                  <a:pt x="703852" y="0"/>
                </a:lnTo>
                <a:lnTo>
                  <a:pt x="177816" y="1172089"/>
                </a:lnTo>
                <a:lnTo>
                  <a:pt x="0" y="1383497"/>
                </a:lnTo>
                <a:lnTo>
                  <a:pt x="547271" y="1383497"/>
                </a:lnTo>
                <a:lnTo>
                  <a:pt x="369454" y="1174068"/>
                </a:lnTo>
                <a:lnTo>
                  <a:pt x="470226" y="948840"/>
                </a:lnTo>
                <a:lnTo>
                  <a:pt x="1377799" y="948840"/>
                </a:lnTo>
                <a:lnTo>
                  <a:pt x="1297077" y="769044"/>
                </a:lnTo>
                <a:lnTo>
                  <a:pt x="551229" y="769044"/>
                </a:lnTo>
                <a:lnTo>
                  <a:pt x="760646" y="302776"/>
                </a:lnTo>
                <a:lnTo>
                  <a:pt x="1087739" y="302776"/>
                </a:lnTo>
                <a:lnTo>
                  <a:pt x="951803" y="0"/>
                </a:lnTo>
                <a:close/>
              </a:path>
              <a:path w="1475740" h="1383665">
                <a:moveTo>
                  <a:pt x="1377799" y="948840"/>
                </a:moveTo>
                <a:lnTo>
                  <a:pt x="1041203" y="948840"/>
                </a:lnTo>
                <a:lnTo>
                  <a:pt x="1143944" y="1174068"/>
                </a:lnTo>
                <a:lnTo>
                  <a:pt x="966127" y="1383497"/>
                </a:lnTo>
                <a:lnTo>
                  <a:pt x="1475283" y="1383497"/>
                </a:lnTo>
                <a:lnTo>
                  <a:pt x="1475283" y="1165969"/>
                </a:lnTo>
                <a:lnTo>
                  <a:pt x="1377799" y="948840"/>
                </a:lnTo>
                <a:close/>
              </a:path>
              <a:path w="1475740" h="1383665">
                <a:moveTo>
                  <a:pt x="1087739" y="302776"/>
                </a:moveTo>
                <a:lnTo>
                  <a:pt x="760646" y="302776"/>
                </a:lnTo>
                <a:lnTo>
                  <a:pt x="958222" y="769044"/>
                </a:lnTo>
                <a:lnTo>
                  <a:pt x="1297077" y="769044"/>
                </a:lnTo>
                <a:lnTo>
                  <a:pt x="1087739" y="302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765857" y="2167033"/>
            <a:ext cx="1338580" cy="1094740"/>
          </a:xfrm>
          <a:custGeom>
            <a:avLst/>
            <a:gdLst/>
            <a:ahLst/>
            <a:cxnLst/>
            <a:rect l="l" t="t" r="r" b="b"/>
            <a:pathLst>
              <a:path w="1338580" h="1094739">
                <a:moveTo>
                  <a:pt x="685581" y="304252"/>
                </a:moveTo>
                <a:lnTo>
                  <a:pt x="414908" y="304252"/>
                </a:lnTo>
                <a:lnTo>
                  <a:pt x="415027" y="539365"/>
                </a:lnTo>
                <a:lnTo>
                  <a:pt x="416443" y="586517"/>
                </a:lnTo>
                <a:lnTo>
                  <a:pt x="421039" y="636288"/>
                </a:lnTo>
                <a:lnTo>
                  <a:pt x="428684" y="684540"/>
                </a:lnTo>
                <a:lnTo>
                  <a:pt x="439365" y="731078"/>
                </a:lnTo>
                <a:lnTo>
                  <a:pt x="453072" y="775709"/>
                </a:lnTo>
                <a:lnTo>
                  <a:pt x="469790" y="818241"/>
                </a:lnTo>
                <a:lnTo>
                  <a:pt x="489509" y="858479"/>
                </a:lnTo>
                <a:lnTo>
                  <a:pt x="512216" y="896232"/>
                </a:lnTo>
                <a:lnTo>
                  <a:pt x="537898" y="931306"/>
                </a:lnTo>
                <a:lnTo>
                  <a:pt x="566544" y="963508"/>
                </a:lnTo>
                <a:lnTo>
                  <a:pt x="598141" y="992645"/>
                </a:lnTo>
                <a:lnTo>
                  <a:pt x="632678" y="1018523"/>
                </a:lnTo>
                <a:lnTo>
                  <a:pt x="670141" y="1040949"/>
                </a:lnTo>
                <a:lnTo>
                  <a:pt x="710520" y="1059732"/>
                </a:lnTo>
                <a:lnTo>
                  <a:pt x="753800" y="1074676"/>
                </a:lnTo>
                <a:lnTo>
                  <a:pt x="799971" y="1085590"/>
                </a:lnTo>
                <a:lnTo>
                  <a:pt x="849020" y="1092280"/>
                </a:lnTo>
                <a:lnTo>
                  <a:pt x="900935" y="1094553"/>
                </a:lnTo>
                <a:lnTo>
                  <a:pt x="904883" y="1094553"/>
                </a:lnTo>
                <a:lnTo>
                  <a:pt x="951149" y="1092717"/>
                </a:lnTo>
                <a:lnTo>
                  <a:pt x="995698" y="1087257"/>
                </a:lnTo>
                <a:lnTo>
                  <a:pt x="1038417" y="1078243"/>
                </a:lnTo>
                <a:lnTo>
                  <a:pt x="1079194" y="1065748"/>
                </a:lnTo>
                <a:lnTo>
                  <a:pt x="1117917" y="1049842"/>
                </a:lnTo>
                <a:lnTo>
                  <a:pt x="1154472" y="1030596"/>
                </a:lnTo>
                <a:lnTo>
                  <a:pt x="1188749" y="1008082"/>
                </a:lnTo>
                <a:lnTo>
                  <a:pt x="1220635" y="982370"/>
                </a:lnTo>
                <a:lnTo>
                  <a:pt x="1250016" y="953532"/>
                </a:lnTo>
                <a:lnTo>
                  <a:pt x="1276782" y="921639"/>
                </a:lnTo>
                <a:lnTo>
                  <a:pt x="1300820" y="886762"/>
                </a:lnTo>
                <a:lnTo>
                  <a:pt x="1322017" y="848972"/>
                </a:lnTo>
                <a:lnTo>
                  <a:pt x="1338240" y="812841"/>
                </a:lnTo>
                <a:lnTo>
                  <a:pt x="1338240" y="786332"/>
                </a:lnTo>
                <a:lnTo>
                  <a:pt x="895009" y="786332"/>
                </a:lnTo>
                <a:lnTo>
                  <a:pt x="851973" y="782215"/>
                </a:lnTo>
                <a:lnTo>
                  <a:pt x="812272" y="770064"/>
                </a:lnTo>
                <a:lnTo>
                  <a:pt x="776647" y="750181"/>
                </a:lnTo>
                <a:lnTo>
                  <a:pt x="745838" y="722865"/>
                </a:lnTo>
                <a:lnTo>
                  <a:pt x="720586" y="688418"/>
                </a:lnTo>
                <a:lnTo>
                  <a:pt x="701633" y="647139"/>
                </a:lnTo>
                <a:lnTo>
                  <a:pt x="689717" y="599330"/>
                </a:lnTo>
                <a:lnTo>
                  <a:pt x="685581" y="545292"/>
                </a:lnTo>
                <a:lnTo>
                  <a:pt x="685581" y="304252"/>
                </a:lnTo>
                <a:close/>
              </a:path>
              <a:path w="1338580" h="1094739">
                <a:moveTo>
                  <a:pt x="1338240" y="0"/>
                </a:moveTo>
                <a:lnTo>
                  <a:pt x="0" y="0"/>
                </a:lnTo>
                <a:lnTo>
                  <a:pt x="0" y="304252"/>
                </a:lnTo>
                <a:lnTo>
                  <a:pt x="1108385" y="304252"/>
                </a:lnTo>
                <a:lnTo>
                  <a:pt x="1108385" y="539365"/>
                </a:lnTo>
                <a:lnTo>
                  <a:pt x="1104977" y="593655"/>
                </a:lnTo>
                <a:lnTo>
                  <a:pt x="1094832" y="642134"/>
                </a:lnTo>
                <a:lnTo>
                  <a:pt x="1078064" y="684362"/>
                </a:lnTo>
                <a:lnTo>
                  <a:pt x="1054791" y="719898"/>
                </a:lnTo>
                <a:lnTo>
                  <a:pt x="1025127" y="748303"/>
                </a:lnTo>
                <a:lnTo>
                  <a:pt x="989190" y="769137"/>
                </a:lnTo>
                <a:lnTo>
                  <a:pt x="947094" y="781960"/>
                </a:lnTo>
                <a:lnTo>
                  <a:pt x="898956" y="786332"/>
                </a:lnTo>
                <a:lnTo>
                  <a:pt x="1338240" y="786332"/>
                </a:lnTo>
                <a:lnTo>
                  <a:pt x="1338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65879" y="3949390"/>
            <a:ext cx="1338580" cy="1310005"/>
          </a:xfrm>
          <a:custGeom>
            <a:avLst/>
            <a:gdLst/>
            <a:ahLst/>
            <a:cxnLst/>
            <a:rect l="l" t="t" r="r" b="b"/>
            <a:pathLst>
              <a:path w="1338580" h="1310004">
                <a:moveTo>
                  <a:pt x="1338220" y="0"/>
                </a:moveTo>
                <a:lnTo>
                  <a:pt x="545292" y="502913"/>
                </a:lnTo>
                <a:lnTo>
                  <a:pt x="0" y="502913"/>
                </a:lnTo>
                <a:lnTo>
                  <a:pt x="0" y="807176"/>
                </a:lnTo>
                <a:lnTo>
                  <a:pt x="551229" y="807176"/>
                </a:lnTo>
                <a:lnTo>
                  <a:pt x="1338220" y="1309886"/>
                </a:lnTo>
                <a:lnTo>
                  <a:pt x="1338220" y="965671"/>
                </a:lnTo>
                <a:lnTo>
                  <a:pt x="827828" y="657024"/>
                </a:lnTo>
                <a:lnTo>
                  <a:pt x="1338220" y="353823"/>
                </a:lnTo>
                <a:lnTo>
                  <a:pt x="1338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765846" y="6045093"/>
            <a:ext cx="1338580" cy="1195705"/>
          </a:xfrm>
          <a:custGeom>
            <a:avLst/>
            <a:gdLst/>
            <a:ahLst/>
            <a:cxnLst/>
            <a:rect l="l" t="t" r="r" b="b"/>
            <a:pathLst>
              <a:path w="1338580" h="1195704">
                <a:moveTo>
                  <a:pt x="711255" y="304262"/>
                </a:moveTo>
                <a:lnTo>
                  <a:pt x="442551" y="304262"/>
                </a:lnTo>
                <a:lnTo>
                  <a:pt x="442551" y="543323"/>
                </a:lnTo>
                <a:lnTo>
                  <a:pt x="0" y="839681"/>
                </a:lnTo>
                <a:lnTo>
                  <a:pt x="0" y="1195303"/>
                </a:lnTo>
                <a:lnTo>
                  <a:pt x="493922" y="857460"/>
                </a:lnTo>
                <a:lnTo>
                  <a:pt x="1338251" y="857460"/>
                </a:lnTo>
                <a:lnTo>
                  <a:pt x="1338251" y="845607"/>
                </a:lnTo>
                <a:lnTo>
                  <a:pt x="906851" y="845607"/>
                </a:lnTo>
                <a:lnTo>
                  <a:pt x="859315" y="840470"/>
                </a:lnTo>
                <a:lnTo>
                  <a:pt x="817100" y="825310"/>
                </a:lnTo>
                <a:lnTo>
                  <a:pt x="780932" y="800507"/>
                </a:lnTo>
                <a:lnTo>
                  <a:pt x="751538" y="766443"/>
                </a:lnTo>
                <a:lnTo>
                  <a:pt x="729643" y="723496"/>
                </a:lnTo>
                <a:lnTo>
                  <a:pt x="715973" y="672046"/>
                </a:lnTo>
                <a:lnTo>
                  <a:pt x="711255" y="612473"/>
                </a:lnTo>
                <a:lnTo>
                  <a:pt x="711255" y="304262"/>
                </a:lnTo>
                <a:close/>
              </a:path>
              <a:path w="1338580" h="1195704">
                <a:moveTo>
                  <a:pt x="1338251" y="857460"/>
                </a:moveTo>
                <a:lnTo>
                  <a:pt x="493922" y="857460"/>
                </a:lnTo>
                <a:lnTo>
                  <a:pt x="511791" y="900232"/>
                </a:lnTo>
                <a:lnTo>
                  <a:pt x="532816" y="940472"/>
                </a:lnTo>
                <a:lnTo>
                  <a:pt x="557023" y="977954"/>
                </a:lnTo>
                <a:lnTo>
                  <a:pt x="584442" y="1012451"/>
                </a:lnTo>
                <a:lnTo>
                  <a:pt x="615098" y="1043738"/>
                </a:lnTo>
                <a:lnTo>
                  <a:pt x="649019" y="1071587"/>
                </a:lnTo>
                <a:lnTo>
                  <a:pt x="686233" y="1095773"/>
                </a:lnTo>
                <a:lnTo>
                  <a:pt x="726767" y="1116069"/>
                </a:lnTo>
                <a:lnTo>
                  <a:pt x="770648" y="1132249"/>
                </a:lnTo>
                <a:lnTo>
                  <a:pt x="817905" y="1144087"/>
                </a:lnTo>
                <a:lnTo>
                  <a:pt x="868564" y="1151355"/>
                </a:lnTo>
                <a:lnTo>
                  <a:pt x="922652" y="1153828"/>
                </a:lnTo>
                <a:lnTo>
                  <a:pt x="926610" y="1153828"/>
                </a:lnTo>
                <a:lnTo>
                  <a:pt x="981134" y="1151305"/>
                </a:lnTo>
                <a:lnTo>
                  <a:pt x="1032825" y="1143804"/>
                </a:lnTo>
                <a:lnTo>
                  <a:pt x="1081509" y="1131430"/>
                </a:lnTo>
                <a:lnTo>
                  <a:pt x="1127014" y="1114287"/>
                </a:lnTo>
                <a:lnTo>
                  <a:pt x="1169168" y="1092477"/>
                </a:lnTo>
                <a:lnTo>
                  <a:pt x="1207796" y="1066106"/>
                </a:lnTo>
                <a:lnTo>
                  <a:pt x="1242726" y="1035277"/>
                </a:lnTo>
                <a:lnTo>
                  <a:pt x="1271546" y="1003309"/>
                </a:lnTo>
                <a:lnTo>
                  <a:pt x="1297211" y="968024"/>
                </a:lnTo>
                <a:lnTo>
                  <a:pt x="1319658" y="929469"/>
                </a:lnTo>
                <a:lnTo>
                  <a:pt x="1338251" y="888945"/>
                </a:lnTo>
                <a:lnTo>
                  <a:pt x="1338251" y="857460"/>
                </a:lnTo>
                <a:close/>
              </a:path>
              <a:path w="1338580" h="1195704">
                <a:moveTo>
                  <a:pt x="1338251" y="0"/>
                </a:moveTo>
                <a:lnTo>
                  <a:pt x="0" y="0"/>
                </a:lnTo>
                <a:lnTo>
                  <a:pt x="0" y="304262"/>
                </a:lnTo>
                <a:lnTo>
                  <a:pt x="1108374" y="304262"/>
                </a:lnTo>
                <a:lnTo>
                  <a:pt x="1108374" y="606546"/>
                </a:lnTo>
                <a:lnTo>
                  <a:pt x="1105233" y="659361"/>
                </a:lnTo>
                <a:lnTo>
                  <a:pt x="1095841" y="706410"/>
                </a:lnTo>
                <a:lnTo>
                  <a:pt x="1080244" y="747302"/>
                </a:lnTo>
                <a:lnTo>
                  <a:pt x="1058488" y="781642"/>
                </a:lnTo>
                <a:lnTo>
                  <a:pt x="1030620" y="809036"/>
                </a:lnTo>
                <a:lnTo>
                  <a:pt x="996684" y="829091"/>
                </a:lnTo>
                <a:lnTo>
                  <a:pt x="956729" y="841413"/>
                </a:lnTo>
                <a:lnTo>
                  <a:pt x="910799" y="845607"/>
                </a:lnTo>
                <a:lnTo>
                  <a:pt x="1338251" y="845607"/>
                </a:lnTo>
                <a:lnTo>
                  <a:pt x="13382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343038" y="10432883"/>
            <a:ext cx="344805" cy="298450"/>
          </a:xfrm>
          <a:custGeom>
            <a:avLst/>
            <a:gdLst/>
            <a:ahLst/>
            <a:cxnLst/>
            <a:rect l="l" t="t" r="r" b="b"/>
            <a:pathLst>
              <a:path w="344804" h="298450">
                <a:moveTo>
                  <a:pt x="172287" y="0"/>
                </a:moveTo>
                <a:lnTo>
                  <a:pt x="0" y="298420"/>
                </a:lnTo>
                <a:lnTo>
                  <a:pt x="344586" y="298420"/>
                </a:lnTo>
                <a:lnTo>
                  <a:pt x="172287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 rot="16920000">
            <a:off x="5298350" y="4384292"/>
            <a:ext cx="2275982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spc="45" dirty="0">
                <a:solidFill>
                  <a:srgbClr val="A3A3A3"/>
                </a:solidFill>
                <a:latin typeface="Trebuchet MS"/>
                <a:cs typeface="Trebuchet MS"/>
              </a:rPr>
              <a:t>A</a:t>
            </a:r>
            <a:r>
              <a:rPr sz="1650" spc="-140" dirty="0">
                <a:solidFill>
                  <a:srgbClr val="A3A3A3"/>
                </a:solidFill>
                <a:latin typeface="Trebuchet MS"/>
                <a:cs typeface="Trebuchet MS"/>
              </a:rPr>
              <a:t>v</a:t>
            </a:r>
            <a:r>
              <a:rPr sz="1650" spc="-210" dirty="0">
                <a:solidFill>
                  <a:srgbClr val="A3A3A3"/>
                </a:solidFill>
                <a:latin typeface="Trebuchet MS"/>
                <a:cs typeface="Trebuchet MS"/>
              </a:rPr>
              <a:t>.</a:t>
            </a:r>
            <a:r>
              <a:rPr sz="1650" spc="-130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A3A3A3"/>
                </a:solidFill>
                <a:latin typeface="Trebuchet MS"/>
                <a:cs typeface="Trebuchet MS"/>
              </a:rPr>
              <a:t>And</a:t>
            </a:r>
            <a:r>
              <a:rPr sz="1650" spc="5" dirty="0">
                <a:solidFill>
                  <a:srgbClr val="A3A3A3"/>
                </a:solidFill>
                <a:latin typeface="Trebuchet MS"/>
                <a:cs typeface="Trebuchet MS"/>
              </a:rPr>
              <a:t>r</a:t>
            </a:r>
            <a:r>
              <a:rPr sz="2475" spc="60" baseline="1683" dirty="0">
                <a:solidFill>
                  <a:srgbClr val="A3A3A3"/>
                </a:solidFill>
                <a:latin typeface="Trebuchet MS"/>
                <a:cs typeface="Trebuchet MS"/>
              </a:rPr>
              <a:t>é</a:t>
            </a:r>
            <a:r>
              <a:rPr sz="2475" spc="292" baseline="1683" dirty="0">
                <a:solidFill>
                  <a:srgbClr val="A3A3A3"/>
                </a:solidFill>
                <a:latin typeface="Trebuchet MS"/>
                <a:cs typeface="Trebuchet MS"/>
              </a:rPr>
              <a:t>s</a:t>
            </a:r>
            <a:r>
              <a:rPr sz="2475" spc="-195" baseline="1683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2475" spc="179" baseline="1683" dirty="0">
                <a:solidFill>
                  <a:srgbClr val="A3A3A3"/>
                </a:solidFill>
                <a:latin typeface="Trebuchet MS"/>
                <a:cs typeface="Trebuchet MS"/>
              </a:rPr>
              <a:t>G</a:t>
            </a:r>
            <a:r>
              <a:rPr sz="2475" spc="15" baseline="3367" dirty="0">
                <a:solidFill>
                  <a:srgbClr val="A3A3A3"/>
                </a:solidFill>
                <a:latin typeface="Trebuchet MS"/>
                <a:cs typeface="Trebuchet MS"/>
              </a:rPr>
              <a:t>a</a:t>
            </a:r>
            <a:r>
              <a:rPr sz="2475" spc="-44" baseline="3367" dirty="0">
                <a:solidFill>
                  <a:srgbClr val="A3A3A3"/>
                </a:solidFill>
                <a:latin typeface="Trebuchet MS"/>
                <a:cs typeface="Trebuchet MS"/>
              </a:rPr>
              <a:t>r</a:t>
            </a:r>
            <a:r>
              <a:rPr sz="2475" spc="44" baseline="3367" dirty="0">
                <a:solidFill>
                  <a:srgbClr val="A3A3A3"/>
                </a:solidFill>
                <a:latin typeface="Trebuchet MS"/>
                <a:cs typeface="Trebuchet MS"/>
              </a:rPr>
              <a:t>cía</a:t>
            </a:r>
            <a:r>
              <a:rPr sz="2475" spc="-195" baseline="3367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2475" spc="135" baseline="3367" dirty="0">
                <a:solidFill>
                  <a:srgbClr val="A3A3A3"/>
                </a:solidFill>
                <a:latin typeface="Trebuchet MS"/>
                <a:cs typeface="Trebuchet MS"/>
              </a:rPr>
              <a:t>L</a:t>
            </a:r>
            <a:r>
              <a:rPr sz="2475" spc="52" baseline="5050" dirty="0">
                <a:solidFill>
                  <a:srgbClr val="A3A3A3"/>
                </a:solidFill>
                <a:latin typeface="Trebuchet MS"/>
                <a:cs typeface="Trebuchet MS"/>
              </a:rPr>
              <a:t>a</a:t>
            </a:r>
            <a:r>
              <a:rPr sz="2475" spc="-7" baseline="5050" dirty="0">
                <a:solidFill>
                  <a:srgbClr val="A3A3A3"/>
                </a:solidFill>
                <a:latin typeface="Trebuchet MS"/>
                <a:cs typeface="Trebuchet MS"/>
              </a:rPr>
              <a:t>vín</a:t>
            </a:r>
            <a:endParaRPr sz="2475" baseline="50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91303" y="635991"/>
            <a:ext cx="694055" cy="4870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09220" marR="5080" indent="-97155">
              <a:lnSpc>
                <a:spcPts val="1660"/>
              </a:lnSpc>
              <a:spcBef>
                <a:spcPts val="420"/>
              </a:spcBef>
            </a:pPr>
            <a:r>
              <a:rPr sz="1650" spc="55" dirty="0">
                <a:solidFill>
                  <a:srgbClr val="A3A3A3"/>
                </a:solidFill>
                <a:latin typeface="Trebuchet MS"/>
                <a:cs typeface="Trebuchet MS"/>
              </a:rPr>
              <a:t>V</a:t>
            </a:r>
            <a:r>
              <a:rPr sz="1650" spc="-10" dirty="0">
                <a:solidFill>
                  <a:srgbClr val="A3A3A3"/>
                </a:solidFill>
                <a:latin typeface="Trebuchet MS"/>
                <a:cs typeface="Trebuchet MS"/>
              </a:rPr>
              <a:t>ictory  </a:t>
            </a:r>
            <a:r>
              <a:rPr sz="1650" dirty="0">
                <a:solidFill>
                  <a:srgbClr val="A3A3A3"/>
                </a:solidFill>
                <a:latin typeface="Trebuchet MS"/>
                <a:cs typeface="Trebuchet MS"/>
              </a:rPr>
              <a:t>Platz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25092" y="7906556"/>
            <a:ext cx="1042035" cy="4870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21920">
              <a:lnSpc>
                <a:spcPts val="1660"/>
              </a:lnSpc>
              <a:spcBef>
                <a:spcPts val="420"/>
              </a:spcBef>
            </a:pPr>
            <a:r>
              <a:rPr sz="1650" spc="5" dirty="0">
                <a:solidFill>
                  <a:srgbClr val="A3A3A3"/>
                </a:solidFill>
                <a:latin typeface="Trebuchet MS"/>
                <a:cs typeface="Trebuchet MS"/>
              </a:rPr>
              <a:t>Glorieta  </a:t>
            </a:r>
            <a:r>
              <a:rPr sz="1650" spc="-35" dirty="0">
                <a:solidFill>
                  <a:srgbClr val="A3A3A3"/>
                </a:solidFill>
                <a:latin typeface="Trebuchet MS"/>
                <a:cs typeface="Trebuchet MS"/>
              </a:rPr>
              <a:t>“El</a:t>
            </a:r>
            <a:r>
              <a:rPr sz="1650" spc="-200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650" spc="-5" dirty="0">
                <a:solidFill>
                  <a:srgbClr val="A3A3A3"/>
                </a:solidFill>
                <a:latin typeface="Trebuchet MS"/>
                <a:cs typeface="Trebuchet MS"/>
              </a:rPr>
              <a:t>Pocito”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2409" y="9594672"/>
            <a:ext cx="652145" cy="4870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52069">
              <a:lnSpc>
                <a:spcPts val="1660"/>
              </a:lnSpc>
              <a:spcBef>
                <a:spcPts val="420"/>
              </a:spcBef>
            </a:pPr>
            <a:r>
              <a:rPr sz="1650" spc="35" dirty="0">
                <a:solidFill>
                  <a:srgbClr val="A3A3A3"/>
                </a:solidFill>
                <a:latin typeface="Trebuchet MS"/>
                <a:cs typeface="Trebuchet MS"/>
              </a:rPr>
              <a:t>Plaza  </a:t>
            </a:r>
            <a:r>
              <a:rPr sz="1650" spc="285" dirty="0">
                <a:solidFill>
                  <a:srgbClr val="A3A3A3"/>
                </a:solidFill>
                <a:latin typeface="Trebuchet MS"/>
                <a:cs typeface="Trebuchet MS"/>
              </a:rPr>
              <a:t>S</a:t>
            </a:r>
            <a:r>
              <a:rPr sz="1650" spc="5" dirty="0">
                <a:solidFill>
                  <a:srgbClr val="A3A3A3"/>
                </a:solidFill>
                <a:latin typeface="Trebuchet MS"/>
                <a:cs typeface="Trebuchet MS"/>
              </a:rPr>
              <a:t>ola</a:t>
            </a:r>
            <a:r>
              <a:rPr sz="1650" spc="-15" dirty="0">
                <a:solidFill>
                  <a:srgbClr val="A3A3A3"/>
                </a:solidFill>
                <a:latin typeface="Trebuchet MS"/>
                <a:cs typeface="Trebuchet MS"/>
              </a:rPr>
              <a:t>r</a:t>
            </a:r>
            <a:r>
              <a:rPr sz="1650" spc="55" dirty="0">
                <a:solidFill>
                  <a:srgbClr val="A3A3A3"/>
                </a:solidFill>
                <a:latin typeface="Trebuchet MS"/>
                <a:cs typeface="Trebuchet MS"/>
              </a:rPr>
              <a:t>e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900000">
            <a:off x="7866721" y="9703251"/>
            <a:ext cx="239741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2475" spc="-142" baseline="1683" dirty="0">
                <a:solidFill>
                  <a:srgbClr val="A3A3A3"/>
                </a:solidFill>
                <a:latin typeface="Trebuchet MS"/>
                <a:cs typeface="Trebuchet MS"/>
              </a:rPr>
              <a:t>Av.</a:t>
            </a:r>
            <a:r>
              <a:rPr sz="2475" spc="-217" baseline="1683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2475" spc="104" baseline="1683" dirty="0">
                <a:solidFill>
                  <a:srgbClr val="A3A3A3"/>
                </a:solidFill>
                <a:latin typeface="Trebuchet MS"/>
                <a:cs typeface="Trebuchet MS"/>
              </a:rPr>
              <a:t>Cámara</a:t>
            </a:r>
            <a:r>
              <a:rPr sz="2475" spc="-209" baseline="1683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2475" spc="104" baseline="1683" dirty="0">
                <a:solidFill>
                  <a:srgbClr val="A3A3A3"/>
                </a:solidFill>
                <a:latin typeface="Trebuchet MS"/>
                <a:cs typeface="Trebuchet MS"/>
              </a:rPr>
              <a:t>de</a:t>
            </a:r>
            <a:r>
              <a:rPr sz="2475" spc="-209" baseline="1683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650" spc="65" dirty="0">
                <a:solidFill>
                  <a:srgbClr val="A3A3A3"/>
                </a:solidFill>
                <a:latin typeface="Trebuchet MS"/>
                <a:cs typeface="Trebuchet MS"/>
              </a:rPr>
              <a:t>Comercio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17220000">
            <a:off x="11638237" y="8805287"/>
            <a:ext cx="818489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spc="30" dirty="0">
                <a:solidFill>
                  <a:srgbClr val="A3A3A3"/>
                </a:solidFill>
                <a:latin typeface="Trebuchet MS"/>
                <a:cs typeface="Trebuchet MS"/>
              </a:rPr>
              <a:t>Calle</a:t>
            </a:r>
            <a:r>
              <a:rPr sz="1650" spc="-140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2475" spc="142" baseline="1683" dirty="0">
                <a:solidFill>
                  <a:srgbClr val="A3A3A3"/>
                </a:solidFill>
                <a:latin typeface="Trebuchet MS"/>
                <a:cs typeface="Trebuchet MS"/>
              </a:rPr>
              <a:t>22</a:t>
            </a:r>
            <a:endParaRPr sz="2475" baseline="1683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17220000">
            <a:off x="11340952" y="9879791"/>
            <a:ext cx="72196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spc="35" dirty="0">
                <a:solidFill>
                  <a:srgbClr val="A3A3A3"/>
                </a:solidFill>
                <a:latin typeface="Trebuchet MS"/>
                <a:cs typeface="Trebuchet MS"/>
              </a:rPr>
              <a:t>P</a:t>
            </a:r>
            <a:r>
              <a:rPr sz="1650" spc="10" dirty="0">
                <a:solidFill>
                  <a:srgbClr val="A3A3A3"/>
                </a:solidFill>
                <a:latin typeface="Trebuchet MS"/>
                <a:cs typeface="Trebuchet MS"/>
              </a:rPr>
              <a:t>a</a:t>
            </a:r>
            <a:r>
              <a:rPr sz="1650" spc="-45" dirty="0">
                <a:solidFill>
                  <a:srgbClr val="A3A3A3"/>
                </a:solidFill>
                <a:latin typeface="Trebuchet MS"/>
                <a:cs typeface="Trebuchet MS"/>
              </a:rPr>
              <a:t>r</a:t>
            </a:r>
            <a:r>
              <a:rPr sz="2475" spc="89" baseline="1683" dirty="0">
                <a:solidFill>
                  <a:srgbClr val="A3A3A3"/>
                </a:solidFill>
                <a:latin typeface="Trebuchet MS"/>
                <a:cs typeface="Trebuchet MS"/>
              </a:rPr>
              <a:t>que</a:t>
            </a:r>
            <a:endParaRPr sz="2475" baseline="1683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17220000">
            <a:off x="11641436" y="9937986"/>
            <a:ext cx="524966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spc="110" dirty="0">
                <a:solidFill>
                  <a:srgbClr val="A3A3A3"/>
                </a:solidFill>
                <a:latin typeface="Trebuchet MS"/>
                <a:cs typeface="Trebuchet MS"/>
              </a:rPr>
              <a:t>K</a:t>
            </a:r>
            <a:r>
              <a:rPr sz="1650" spc="-10" dirty="0">
                <a:solidFill>
                  <a:srgbClr val="A3A3A3"/>
                </a:solidFill>
                <a:latin typeface="Trebuchet MS"/>
                <a:cs typeface="Trebuchet MS"/>
              </a:rPr>
              <a:t>alia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17640000">
            <a:off x="13559746" y="4709783"/>
            <a:ext cx="78661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1650" spc="30" dirty="0">
                <a:solidFill>
                  <a:srgbClr val="A3A3A3"/>
                </a:solidFill>
                <a:latin typeface="Trebuchet MS"/>
                <a:cs typeface="Trebuchet MS"/>
              </a:rPr>
              <a:t>Calle</a:t>
            </a:r>
            <a:r>
              <a:rPr sz="1650" spc="-120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650" spc="-25" dirty="0">
                <a:solidFill>
                  <a:srgbClr val="A3A3A3"/>
                </a:solidFill>
                <a:latin typeface="Trebuchet MS"/>
                <a:cs typeface="Trebuchet MS"/>
              </a:rPr>
              <a:t>10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16860000">
            <a:off x="10073161" y="3132762"/>
            <a:ext cx="410472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A3A3A3"/>
                </a:solidFill>
                <a:latin typeface="Trebuchet MS"/>
                <a:cs typeface="Trebuchet MS"/>
              </a:rPr>
              <a:t>Calle</a:t>
            </a:r>
            <a:r>
              <a:rPr sz="800" spc="-65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200" spc="22" baseline="3472" dirty="0">
                <a:solidFill>
                  <a:srgbClr val="A3A3A3"/>
                </a:solidFill>
                <a:latin typeface="Trebuchet MS"/>
                <a:cs typeface="Trebuchet MS"/>
              </a:rPr>
              <a:t>2</a:t>
            </a:r>
            <a:r>
              <a:rPr sz="1200" spc="135" baseline="3472" dirty="0">
                <a:solidFill>
                  <a:srgbClr val="A3A3A3"/>
                </a:solidFill>
                <a:latin typeface="Trebuchet MS"/>
                <a:cs typeface="Trebuchet MS"/>
              </a:rPr>
              <a:t>4</a:t>
            </a:r>
            <a:endParaRPr sz="1200" baseline="3472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 rot="480000">
            <a:off x="8862178" y="4724661"/>
            <a:ext cx="400044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A3A3A3"/>
                </a:solidFill>
                <a:latin typeface="Trebuchet MS"/>
                <a:cs typeface="Trebuchet MS"/>
              </a:rPr>
              <a:t>Calle</a:t>
            </a:r>
            <a:r>
              <a:rPr sz="800" spc="-130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800" spc="25" dirty="0">
                <a:solidFill>
                  <a:srgbClr val="A3A3A3"/>
                </a:solidFill>
                <a:latin typeface="Trebuchet MS"/>
                <a:cs typeface="Trebuchet MS"/>
              </a:rPr>
              <a:t>27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 rot="480000">
            <a:off x="9528081" y="3498988"/>
            <a:ext cx="410472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25" dirty="0">
                <a:solidFill>
                  <a:srgbClr val="A3A3A3"/>
                </a:solidFill>
                <a:latin typeface="Trebuchet MS"/>
                <a:cs typeface="Trebuchet MS"/>
              </a:rPr>
              <a:t>Calle</a:t>
            </a:r>
            <a:r>
              <a:rPr sz="800" spc="-135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800" spc="70" dirty="0">
                <a:solidFill>
                  <a:srgbClr val="A3A3A3"/>
                </a:solidFill>
                <a:latin typeface="Trebuchet MS"/>
                <a:cs typeface="Trebuchet MS"/>
              </a:rPr>
              <a:t>25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14142" y="3242655"/>
            <a:ext cx="3289300" cy="484505"/>
          </a:xfrm>
          <a:custGeom>
            <a:avLst/>
            <a:gdLst/>
            <a:ahLst/>
            <a:cxnLst/>
            <a:rect l="l" t="t" r="r" b="b"/>
            <a:pathLst>
              <a:path w="3289300" h="484504">
                <a:moveTo>
                  <a:pt x="3779" y="0"/>
                </a:moveTo>
                <a:lnTo>
                  <a:pt x="0" y="27203"/>
                </a:lnTo>
                <a:lnTo>
                  <a:pt x="3284894" y="484383"/>
                </a:lnTo>
                <a:lnTo>
                  <a:pt x="3288685" y="457190"/>
                </a:lnTo>
                <a:lnTo>
                  <a:pt x="3779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01101" y="2480898"/>
            <a:ext cx="610870" cy="3373120"/>
          </a:xfrm>
          <a:custGeom>
            <a:avLst/>
            <a:gdLst/>
            <a:ahLst/>
            <a:cxnLst/>
            <a:rect l="l" t="t" r="r" b="b"/>
            <a:pathLst>
              <a:path w="610870" h="3373120">
                <a:moveTo>
                  <a:pt x="579888" y="0"/>
                </a:moveTo>
                <a:lnTo>
                  <a:pt x="0" y="3367698"/>
                </a:lnTo>
                <a:lnTo>
                  <a:pt x="30836" y="3373007"/>
                </a:lnTo>
                <a:lnTo>
                  <a:pt x="610724" y="5308"/>
                </a:lnTo>
                <a:lnTo>
                  <a:pt x="579888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51536" y="4703762"/>
            <a:ext cx="220345" cy="1102360"/>
          </a:xfrm>
          <a:custGeom>
            <a:avLst/>
            <a:gdLst/>
            <a:ahLst/>
            <a:cxnLst/>
            <a:rect l="l" t="t" r="r" b="b"/>
            <a:pathLst>
              <a:path w="220345" h="1102360">
                <a:moveTo>
                  <a:pt x="188863" y="0"/>
                </a:moveTo>
                <a:lnTo>
                  <a:pt x="0" y="1096835"/>
                </a:lnTo>
                <a:lnTo>
                  <a:pt x="31465" y="1102259"/>
                </a:lnTo>
                <a:lnTo>
                  <a:pt x="220328" y="5423"/>
                </a:lnTo>
                <a:lnTo>
                  <a:pt x="18886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23257" y="4331135"/>
            <a:ext cx="3292475" cy="485140"/>
          </a:xfrm>
          <a:custGeom>
            <a:avLst/>
            <a:gdLst/>
            <a:ahLst/>
            <a:cxnLst/>
            <a:rect l="l" t="t" r="r" b="b"/>
            <a:pathLst>
              <a:path w="3292475" h="485139">
                <a:moveTo>
                  <a:pt x="3759" y="0"/>
                </a:moveTo>
                <a:lnTo>
                  <a:pt x="0" y="26962"/>
                </a:lnTo>
                <a:lnTo>
                  <a:pt x="3288308" y="484623"/>
                </a:lnTo>
                <a:lnTo>
                  <a:pt x="3292056" y="457661"/>
                </a:lnTo>
                <a:lnTo>
                  <a:pt x="3759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67008" y="4730232"/>
            <a:ext cx="3259454" cy="478790"/>
          </a:xfrm>
          <a:custGeom>
            <a:avLst/>
            <a:gdLst/>
            <a:ahLst/>
            <a:cxnLst/>
            <a:rect l="l" t="t" r="r" b="b"/>
            <a:pathLst>
              <a:path w="3259454" h="478789">
                <a:moveTo>
                  <a:pt x="3507" y="0"/>
                </a:moveTo>
                <a:lnTo>
                  <a:pt x="0" y="25224"/>
                </a:lnTo>
                <a:lnTo>
                  <a:pt x="3255314" y="478299"/>
                </a:lnTo>
                <a:lnTo>
                  <a:pt x="3258832" y="453075"/>
                </a:lnTo>
                <a:lnTo>
                  <a:pt x="3507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24496" y="5038495"/>
            <a:ext cx="3258820" cy="482600"/>
          </a:xfrm>
          <a:custGeom>
            <a:avLst/>
            <a:gdLst/>
            <a:ahLst/>
            <a:cxnLst/>
            <a:rect l="l" t="t" r="r" b="b"/>
            <a:pathLst>
              <a:path w="3258820" h="482600">
                <a:moveTo>
                  <a:pt x="4073" y="0"/>
                </a:moveTo>
                <a:lnTo>
                  <a:pt x="0" y="29287"/>
                </a:lnTo>
                <a:lnTo>
                  <a:pt x="3254487" y="482236"/>
                </a:lnTo>
                <a:lnTo>
                  <a:pt x="3258560" y="452960"/>
                </a:lnTo>
                <a:lnTo>
                  <a:pt x="407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57564" y="5061563"/>
            <a:ext cx="174340" cy="2148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682964" y="5793038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1"/>
                </a:lnTo>
                <a:lnTo>
                  <a:pt x="30928" y="65634"/>
                </a:lnTo>
                <a:lnTo>
                  <a:pt x="8172" y="109641"/>
                </a:lnTo>
                <a:lnTo>
                  <a:pt x="0" y="160309"/>
                </a:lnTo>
                <a:lnTo>
                  <a:pt x="10628" y="208440"/>
                </a:lnTo>
                <a:lnTo>
                  <a:pt x="37573" y="260518"/>
                </a:lnTo>
                <a:lnTo>
                  <a:pt x="73424" y="310880"/>
                </a:lnTo>
                <a:lnTo>
                  <a:pt x="110771" y="353863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3"/>
                </a:lnTo>
                <a:lnTo>
                  <a:pt x="247194" y="310880"/>
                </a:lnTo>
                <a:lnTo>
                  <a:pt x="283045" y="260518"/>
                </a:lnTo>
                <a:lnTo>
                  <a:pt x="308287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2" y="121022"/>
                </a:lnTo>
                <a:lnTo>
                  <a:pt x="312446" y="109641"/>
                </a:lnTo>
                <a:lnTo>
                  <a:pt x="289689" y="65634"/>
                </a:lnTo>
                <a:lnTo>
                  <a:pt x="254988" y="30931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2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87" y="211731"/>
                </a:lnTo>
                <a:lnTo>
                  <a:pt x="309990" y="208440"/>
                </a:lnTo>
                <a:lnTo>
                  <a:pt x="320618" y="160309"/>
                </a:lnTo>
                <a:lnTo>
                  <a:pt x="314282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 rot="480000">
            <a:off x="6764325" y="4562324"/>
            <a:ext cx="1256482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0"/>
              </a:lnSpc>
            </a:pPr>
            <a:r>
              <a:rPr sz="2475" spc="37" baseline="1683" dirty="0">
                <a:solidFill>
                  <a:srgbClr val="A3A3A3"/>
                </a:solidFill>
                <a:latin typeface="Trebuchet MS"/>
                <a:cs typeface="Trebuchet MS"/>
              </a:rPr>
              <a:t>Luxury</a:t>
            </a:r>
            <a:r>
              <a:rPr sz="2475" spc="-262" baseline="1683" dirty="0">
                <a:solidFill>
                  <a:srgbClr val="A3A3A3"/>
                </a:solidFill>
                <a:latin typeface="Trebuchet MS"/>
                <a:cs typeface="Trebuchet MS"/>
              </a:rPr>
              <a:t> </a:t>
            </a:r>
            <a:r>
              <a:rPr sz="1650" spc="50" dirty="0">
                <a:solidFill>
                  <a:srgbClr val="A3A3A3"/>
                </a:solidFill>
                <a:latin typeface="Trebuchet MS"/>
                <a:cs typeface="Trebuchet MS"/>
              </a:rPr>
              <a:t>Place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 rot="360000">
            <a:off x="6942241" y="5227925"/>
            <a:ext cx="503775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00" spc="45" dirty="0">
                <a:solidFill>
                  <a:srgbClr val="A3A3A3"/>
                </a:solidFill>
                <a:latin typeface="Trebuchet MS"/>
                <a:cs typeface="Trebuchet MS"/>
              </a:rPr>
              <a:t>F</a:t>
            </a:r>
            <a:r>
              <a:rPr sz="800" spc="50" dirty="0">
                <a:solidFill>
                  <a:srgbClr val="A3A3A3"/>
                </a:solidFill>
                <a:latin typeface="Trebuchet MS"/>
                <a:cs typeface="Trebuchet MS"/>
              </a:rPr>
              <a:t>oo</a:t>
            </a:r>
            <a:r>
              <a:rPr sz="800" spc="60" dirty="0">
                <a:solidFill>
                  <a:srgbClr val="A3A3A3"/>
                </a:solidFill>
                <a:latin typeface="Trebuchet MS"/>
                <a:cs typeface="Trebuchet MS"/>
              </a:rPr>
              <a:t>dshop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483045" y="5592511"/>
            <a:ext cx="699770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30" dirty="0">
                <a:solidFill>
                  <a:srgbClr val="A3A3A3"/>
                </a:solidFill>
                <a:latin typeface="Trebuchet MS"/>
                <a:cs typeface="Trebuchet MS"/>
              </a:rPr>
              <a:t>Renacimiento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536295" y="4588300"/>
            <a:ext cx="220345" cy="1102360"/>
          </a:xfrm>
          <a:custGeom>
            <a:avLst/>
            <a:gdLst/>
            <a:ahLst/>
            <a:cxnLst/>
            <a:rect l="l" t="t" r="r" b="b"/>
            <a:pathLst>
              <a:path w="220345" h="1102360">
                <a:moveTo>
                  <a:pt x="188873" y="0"/>
                </a:moveTo>
                <a:lnTo>
                  <a:pt x="0" y="1096825"/>
                </a:lnTo>
                <a:lnTo>
                  <a:pt x="31475" y="1102249"/>
                </a:lnTo>
                <a:lnTo>
                  <a:pt x="220338" y="5423"/>
                </a:lnTo>
                <a:lnTo>
                  <a:pt x="18887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99724" y="4510438"/>
            <a:ext cx="220345" cy="1102360"/>
          </a:xfrm>
          <a:custGeom>
            <a:avLst/>
            <a:gdLst/>
            <a:ahLst/>
            <a:cxnLst/>
            <a:rect l="l" t="t" r="r" b="b"/>
            <a:pathLst>
              <a:path w="220345" h="1102360">
                <a:moveTo>
                  <a:pt x="188863" y="0"/>
                </a:moveTo>
                <a:lnTo>
                  <a:pt x="0" y="1096835"/>
                </a:lnTo>
                <a:lnTo>
                  <a:pt x="31465" y="1102259"/>
                </a:lnTo>
                <a:lnTo>
                  <a:pt x="220328" y="5423"/>
                </a:lnTo>
                <a:lnTo>
                  <a:pt x="188863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39673" y="3289240"/>
            <a:ext cx="3328035" cy="1495425"/>
          </a:xfrm>
          <a:custGeom>
            <a:avLst/>
            <a:gdLst/>
            <a:ahLst/>
            <a:cxnLst/>
            <a:rect l="l" t="t" r="r" b="b"/>
            <a:pathLst>
              <a:path w="3328034" h="1495425">
                <a:moveTo>
                  <a:pt x="213794" y="0"/>
                </a:moveTo>
                <a:lnTo>
                  <a:pt x="0" y="1041004"/>
                </a:lnTo>
                <a:lnTo>
                  <a:pt x="3144668" y="1495074"/>
                </a:lnTo>
                <a:lnTo>
                  <a:pt x="3327479" y="433358"/>
                </a:lnTo>
                <a:lnTo>
                  <a:pt x="213794" y="0"/>
                </a:lnTo>
                <a:close/>
              </a:path>
            </a:pathLst>
          </a:custGeom>
          <a:solidFill>
            <a:srgbClr val="898079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31119" y="4146219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1"/>
                </a:lnTo>
                <a:lnTo>
                  <a:pt x="30928" y="65634"/>
                </a:lnTo>
                <a:lnTo>
                  <a:pt x="8172" y="109641"/>
                </a:lnTo>
                <a:lnTo>
                  <a:pt x="0" y="160309"/>
                </a:lnTo>
                <a:lnTo>
                  <a:pt x="10628" y="208440"/>
                </a:lnTo>
                <a:lnTo>
                  <a:pt x="37573" y="260518"/>
                </a:lnTo>
                <a:lnTo>
                  <a:pt x="73424" y="310880"/>
                </a:lnTo>
                <a:lnTo>
                  <a:pt x="110771" y="353863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3"/>
                </a:lnTo>
                <a:lnTo>
                  <a:pt x="247194" y="310880"/>
                </a:lnTo>
                <a:lnTo>
                  <a:pt x="283045" y="260518"/>
                </a:lnTo>
                <a:lnTo>
                  <a:pt x="308287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2" y="121022"/>
                </a:lnTo>
                <a:lnTo>
                  <a:pt x="312446" y="109641"/>
                </a:lnTo>
                <a:lnTo>
                  <a:pt x="289689" y="65634"/>
                </a:lnTo>
                <a:lnTo>
                  <a:pt x="254988" y="30931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2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87" y="211731"/>
                </a:lnTo>
                <a:lnTo>
                  <a:pt x="309990" y="208440"/>
                </a:lnTo>
                <a:lnTo>
                  <a:pt x="320618" y="160309"/>
                </a:lnTo>
                <a:lnTo>
                  <a:pt x="314282" y="121022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 rot="420000">
            <a:off x="7997515" y="3686103"/>
            <a:ext cx="685589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2325" spc="67" baseline="1792" dirty="0">
                <a:solidFill>
                  <a:srgbClr val="A3A3A3"/>
                </a:solidFill>
                <a:latin typeface="Trebuchet MS"/>
                <a:cs typeface="Trebuchet MS"/>
              </a:rPr>
              <a:t>P</a:t>
            </a:r>
            <a:r>
              <a:rPr sz="1550" spc="15" dirty="0">
                <a:solidFill>
                  <a:srgbClr val="A3A3A3"/>
                </a:solidFill>
                <a:latin typeface="Trebuchet MS"/>
                <a:cs typeface="Trebuchet MS"/>
              </a:rPr>
              <a:t>a</a:t>
            </a:r>
            <a:r>
              <a:rPr sz="1550" spc="-30" dirty="0">
                <a:solidFill>
                  <a:srgbClr val="A3A3A3"/>
                </a:solidFill>
                <a:latin typeface="Trebuchet MS"/>
                <a:cs typeface="Trebuchet MS"/>
              </a:rPr>
              <a:t>r</a:t>
            </a:r>
            <a:r>
              <a:rPr sz="1550" spc="65" dirty="0">
                <a:solidFill>
                  <a:srgbClr val="A3A3A3"/>
                </a:solidFill>
                <a:latin typeface="Trebuchet MS"/>
                <a:cs typeface="Trebuchet MS"/>
              </a:rPr>
              <a:t>que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 rot="420000">
            <a:off x="7801829" y="3897625"/>
            <a:ext cx="1066553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2325" spc="120" baseline="1792" dirty="0">
                <a:solidFill>
                  <a:srgbClr val="A3A3A3"/>
                </a:solidFill>
                <a:latin typeface="Trebuchet MS"/>
                <a:cs typeface="Trebuchet MS"/>
              </a:rPr>
              <a:t>Monte</a:t>
            </a:r>
            <a:r>
              <a:rPr sz="2325" spc="104" baseline="1792" dirty="0">
                <a:solidFill>
                  <a:srgbClr val="A3A3A3"/>
                </a:solidFill>
                <a:latin typeface="Trebuchet MS"/>
                <a:cs typeface="Trebuchet MS"/>
              </a:rPr>
              <a:t>b</a:t>
            </a:r>
            <a:r>
              <a:rPr sz="1550" dirty="0">
                <a:solidFill>
                  <a:srgbClr val="A3A3A3"/>
                </a:solidFill>
                <a:latin typeface="Trebuchet MS"/>
                <a:cs typeface="Trebuchet MS"/>
              </a:rPr>
              <a:t>ello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3411172" y="5936594"/>
            <a:ext cx="347832" cy="138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472343" y="6100882"/>
            <a:ext cx="225668" cy="141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544151" y="5982006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1"/>
                </a:lnTo>
                <a:lnTo>
                  <a:pt x="30928" y="65634"/>
                </a:lnTo>
                <a:lnTo>
                  <a:pt x="8172" y="109641"/>
                </a:lnTo>
                <a:lnTo>
                  <a:pt x="0" y="160309"/>
                </a:lnTo>
                <a:lnTo>
                  <a:pt x="10628" y="208440"/>
                </a:lnTo>
                <a:lnTo>
                  <a:pt x="37573" y="260518"/>
                </a:lnTo>
                <a:lnTo>
                  <a:pt x="73424" y="310880"/>
                </a:lnTo>
                <a:lnTo>
                  <a:pt x="110771" y="353863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3"/>
                </a:lnTo>
                <a:lnTo>
                  <a:pt x="247194" y="310880"/>
                </a:lnTo>
                <a:lnTo>
                  <a:pt x="283045" y="260518"/>
                </a:lnTo>
                <a:lnTo>
                  <a:pt x="308287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2" y="121022"/>
                </a:lnTo>
                <a:lnTo>
                  <a:pt x="312446" y="109641"/>
                </a:lnTo>
                <a:lnTo>
                  <a:pt x="289689" y="65634"/>
                </a:lnTo>
                <a:lnTo>
                  <a:pt x="254988" y="30931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2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87" y="211731"/>
                </a:lnTo>
                <a:lnTo>
                  <a:pt x="309990" y="208440"/>
                </a:lnTo>
                <a:lnTo>
                  <a:pt x="320618" y="160309"/>
                </a:lnTo>
                <a:lnTo>
                  <a:pt x="314282" y="121022"/>
                </a:lnTo>
                <a:close/>
              </a:path>
            </a:pathLst>
          </a:custGeom>
          <a:solidFill>
            <a:srgbClr val="003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427234" y="6323755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4">
                <a:moveTo>
                  <a:pt x="160309" y="0"/>
                </a:moveTo>
                <a:lnTo>
                  <a:pt x="109637" y="8173"/>
                </a:lnTo>
                <a:lnTo>
                  <a:pt x="65630" y="30931"/>
                </a:lnTo>
                <a:lnTo>
                  <a:pt x="30928" y="65634"/>
                </a:lnTo>
                <a:lnTo>
                  <a:pt x="8172" y="109641"/>
                </a:lnTo>
                <a:lnTo>
                  <a:pt x="0" y="160309"/>
                </a:lnTo>
                <a:lnTo>
                  <a:pt x="10628" y="208440"/>
                </a:lnTo>
                <a:lnTo>
                  <a:pt x="37573" y="260518"/>
                </a:lnTo>
                <a:lnTo>
                  <a:pt x="73424" y="310880"/>
                </a:lnTo>
                <a:lnTo>
                  <a:pt x="110771" y="353863"/>
                </a:lnTo>
                <a:lnTo>
                  <a:pt x="142202" y="383806"/>
                </a:lnTo>
                <a:lnTo>
                  <a:pt x="160309" y="395045"/>
                </a:lnTo>
                <a:lnTo>
                  <a:pt x="178415" y="383806"/>
                </a:lnTo>
                <a:lnTo>
                  <a:pt x="209847" y="353863"/>
                </a:lnTo>
                <a:lnTo>
                  <a:pt x="247194" y="310880"/>
                </a:lnTo>
                <a:lnTo>
                  <a:pt x="283045" y="260518"/>
                </a:lnTo>
                <a:lnTo>
                  <a:pt x="308287" y="211731"/>
                </a:lnTo>
                <a:lnTo>
                  <a:pt x="160309" y="211731"/>
                </a:lnTo>
                <a:lnTo>
                  <a:pt x="142655" y="208168"/>
                </a:lnTo>
                <a:lnTo>
                  <a:pt x="128236" y="198449"/>
                </a:lnTo>
                <a:lnTo>
                  <a:pt x="118514" y="184034"/>
                </a:lnTo>
                <a:lnTo>
                  <a:pt x="114949" y="166382"/>
                </a:lnTo>
                <a:lnTo>
                  <a:pt x="118514" y="148724"/>
                </a:lnTo>
                <a:lnTo>
                  <a:pt x="128236" y="134306"/>
                </a:lnTo>
                <a:lnTo>
                  <a:pt x="142655" y="124586"/>
                </a:lnTo>
                <a:lnTo>
                  <a:pt x="160309" y="121022"/>
                </a:lnTo>
                <a:lnTo>
                  <a:pt x="314282" y="121022"/>
                </a:lnTo>
                <a:lnTo>
                  <a:pt x="312446" y="109641"/>
                </a:lnTo>
                <a:lnTo>
                  <a:pt x="289689" y="65634"/>
                </a:lnTo>
                <a:lnTo>
                  <a:pt x="254988" y="30931"/>
                </a:lnTo>
                <a:lnTo>
                  <a:pt x="210981" y="8173"/>
                </a:lnTo>
                <a:lnTo>
                  <a:pt x="160309" y="0"/>
                </a:lnTo>
                <a:close/>
              </a:path>
              <a:path w="320675" h="395604">
                <a:moveTo>
                  <a:pt x="314282" y="121022"/>
                </a:moveTo>
                <a:lnTo>
                  <a:pt x="160309" y="121022"/>
                </a:lnTo>
                <a:lnTo>
                  <a:pt x="177963" y="124586"/>
                </a:lnTo>
                <a:lnTo>
                  <a:pt x="192381" y="134306"/>
                </a:lnTo>
                <a:lnTo>
                  <a:pt x="202103" y="148724"/>
                </a:lnTo>
                <a:lnTo>
                  <a:pt x="205669" y="166382"/>
                </a:lnTo>
                <a:lnTo>
                  <a:pt x="202103" y="184034"/>
                </a:lnTo>
                <a:lnTo>
                  <a:pt x="192381" y="198449"/>
                </a:lnTo>
                <a:lnTo>
                  <a:pt x="177963" y="208168"/>
                </a:lnTo>
                <a:lnTo>
                  <a:pt x="160309" y="211731"/>
                </a:lnTo>
                <a:lnTo>
                  <a:pt x="308287" y="211731"/>
                </a:lnTo>
                <a:lnTo>
                  <a:pt x="309990" y="208440"/>
                </a:lnTo>
                <a:lnTo>
                  <a:pt x="320618" y="160309"/>
                </a:lnTo>
                <a:lnTo>
                  <a:pt x="314282" y="121022"/>
                </a:lnTo>
                <a:close/>
              </a:path>
            </a:pathLst>
          </a:custGeom>
          <a:solidFill>
            <a:srgbClr val="2F3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30342" y="629436"/>
            <a:ext cx="320675" cy="395605"/>
          </a:xfrm>
          <a:custGeom>
            <a:avLst/>
            <a:gdLst/>
            <a:ahLst/>
            <a:cxnLst/>
            <a:rect l="l" t="t" r="r" b="b"/>
            <a:pathLst>
              <a:path w="320675" h="395605">
                <a:moveTo>
                  <a:pt x="160309" y="0"/>
                </a:moveTo>
                <a:lnTo>
                  <a:pt x="109637" y="8174"/>
                </a:lnTo>
                <a:lnTo>
                  <a:pt x="65630" y="30935"/>
                </a:lnTo>
                <a:lnTo>
                  <a:pt x="30928" y="65641"/>
                </a:lnTo>
                <a:lnTo>
                  <a:pt x="8172" y="109650"/>
                </a:lnTo>
                <a:lnTo>
                  <a:pt x="0" y="160319"/>
                </a:lnTo>
                <a:lnTo>
                  <a:pt x="10628" y="208451"/>
                </a:lnTo>
                <a:lnTo>
                  <a:pt x="37573" y="260529"/>
                </a:lnTo>
                <a:lnTo>
                  <a:pt x="73424" y="310891"/>
                </a:lnTo>
                <a:lnTo>
                  <a:pt x="110771" y="353874"/>
                </a:lnTo>
                <a:lnTo>
                  <a:pt x="142202" y="383816"/>
                </a:lnTo>
                <a:lnTo>
                  <a:pt x="160309" y="395056"/>
                </a:lnTo>
                <a:lnTo>
                  <a:pt x="178415" y="383816"/>
                </a:lnTo>
                <a:lnTo>
                  <a:pt x="209847" y="353874"/>
                </a:lnTo>
                <a:lnTo>
                  <a:pt x="247194" y="310891"/>
                </a:lnTo>
                <a:lnTo>
                  <a:pt x="283045" y="260529"/>
                </a:lnTo>
                <a:lnTo>
                  <a:pt x="308287" y="211742"/>
                </a:lnTo>
                <a:lnTo>
                  <a:pt x="160309" y="211742"/>
                </a:lnTo>
                <a:lnTo>
                  <a:pt x="142655" y="208178"/>
                </a:lnTo>
                <a:lnTo>
                  <a:pt x="128236" y="198458"/>
                </a:lnTo>
                <a:lnTo>
                  <a:pt x="118514" y="184040"/>
                </a:lnTo>
                <a:lnTo>
                  <a:pt x="114949" y="166382"/>
                </a:lnTo>
                <a:lnTo>
                  <a:pt x="118514" y="148725"/>
                </a:lnTo>
                <a:lnTo>
                  <a:pt x="128236" y="134311"/>
                </a:lnTo>
                <a:lnTo>
                  <a:pt x="142655" y="124595"/>
                </a:lnTo>
                <a:lnTo>
                  <a:pt x="160309" y="121032"/>
                </a:lnTo>
                <a:lnTo>
                  <a:pt x="314282" y="121032"/>
                </a:lnTo>
                <a:lnTo>
                  <a:pt x="312446" y="109650"/>
                </a:lnTo>
                <a:lnTo>
                  <a:pt x="289689" y="65641"/>
                </a:lnTo>
                <a:lnTo>
                  <a:pt x="254988" y="30935"/>
                </a:lnTo>
                <a:lnTo>
                  <a:pt x="210981" y="8174"/>
                </a:lnTo>
                <a:lnTo>
                  <a:pt x="160309" y="0"/>
                </a:lnTo>
                <a:close/>
              </a:path>
              <a:path w="320675" h="395605">
                <a:moveTo>
                  <a:pt x="314282" y="121032"/>
                </a:moveTo>
                <a:lnTo>
                  <a:pt x="160309" y="121032"/>
                </a:lnTo>
                <a:lnTo>
                  <a:pt x="177963" y="124595"/>
                </a:lnTo>
                <a:lnTo>
                  <a:pt x="192381" y="134311"/>
                </a:lnTo>
                <a:lnTo>
                  <a:pt x="202103" y="148725"/>
                </a:lnTo>
                <a:lnTo>
                  <a:pt x="205669" y="166382"/>
                </a:lnTo>
                <a:lnTo>
                  <a:pt x="202103" y="184040"/>
                </a:lnTo>
                <a:lnTo>
                  <a:pt x="192381" y="198458"/>
                </a:lnTo>
                <a:lnTo>
                  <a:pt x="177963" y="208178"/>
                </a:lnTo>
                <a:lnTo>
                  <a:pt x="160309" y="211742"/>
                </a:lnTo>
                <a:lnTo>
                  <a:pt x="308287" y="211742"/>
                </a:lnTo>
                <a:lnTo>
                  <a:pt x="309990" y="208451"/>
                </a:lnTo>
                <a:lnTo>
                  <a:pt x="320618" y="160319"/>
                </a:lnTo>
                <a:lnTo>
                  <a:pt x="314282" y="121032"/>
                </a:lnTo>
                <a:close/>
              </a:path>
            </a:pathLst>
          </a:custGeom>
          <a:solidFill>
            <a:srgbClr val="0034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584443" y="5644006"/>
            <a:ext cx="241762" cy="96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466362" y="5770180"/>
            <a:ext cx="477147" cy="98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935177" y="1216057"/>
            <a:ext cx="136525" cy="101600"/>
          </a:xfrm>
          <a:custGeom>
            <a:avLst/>
            <a:gdLst/>
            <a:ahLst/>
            <a:cxnLst/>
            <a:rect l="l" t="t" r="r" b="b"/>
            <a:pathLst>
              <a:path w="136525" h="101600">
                <a:moveTo>
                  <a:pt x="36260" y="0"/>
                </a:moveTo>
                <a:lnTo>
                  <a:pt x="0" y="0"/>
                </a:lnTo>
                <a:lnTo>
                  <a:pt x="0" y="1361"/>
                </a:lnTo>
                <a:lnTo>
                  <a:pt x="12449" y="5465"/>
                </a:lnTo>
                <a:lnTo>
                  <a:pt x="12449" y="95777"/>
                </a:lnTo>
                <a:lnTo>
                  <a:pt x="0" y="99892"/>
                </a:lnTo>
                <a:lnTo>
                  <a:pt x="0" y="101253"/>
                </a:lnTo>
                <a:lnTo>
                  <a:pt x="34208" y="101253"/>
                </a:lnTo>
                <a:lnTo>
                  <a:pt x="34208" y="99892"/>
                </a:lnTo>
                <a:lnTo>
                  <a:pt x="18879" y="95777"/>
                </a:lnTo>
                <a:lnTo>
                  <a:pt x="18879" y="17779"/>
                </a:lnTo>
                <a:lnTo>
                  <a:pt x="45770" y="17779"/>
                </a:lnTo>
                <a:lnTo>
                  <a:pt x="36260" y="0"/>
                </a:lnTo>
                <a:close/>
              </a:path>
              <a:path w="136525" h="101600">
                <a:moveTo>
                  <a:pt x="125619" y="18742"/>
                </a:moveTo>
                <a:lnTo>
                  <a:pt x="100845" y="18742"/>
                </a:lnTo>
                <a:lnTo>
                  <a:pt x="100845" y="95777"/>
                </a:lnTo>
                <a:lnTo>
                  <a:pt x="87578" y="99892"/>
                </a:lnTo>
                <a:lnTo>
                  <a:pt x="87578" y="101253"/>
                </a:lnTo>
                <a:lnTo>
                  <a:pt x="136016" y="101253"/>
                </a:lnTo>
                <a:lnTo>
                  <a:pt x="136016" y="99892"/>
                </a:lnTo>
                <a:lnTo>
                  <a:pt x="125619" y="95777"/>
                </a:lnTo>
                <a:lnTo>
                  <a:pt x="125619" y="18742"/>
                </a:lnTo>
                <a:close/>
              </a:path>
              <a:path w="136525" h="101600">
                <a:moveTo>
                  <a:pt x="45770" y="17779"/>
                </a:moveTo>
                <a:lnTo>
                  <a:pt x="18879" y="17779"/>
                </a:lnTo>
                <a:lnTo>
                  <a:pt x="56375" y="87568"/>
                </a:lnTo>
                <a:lnTo>
                  <a:pt x="63212" y="87568"/>
                </a:lnTo>
                <a:lnTo>
                  <a:pt x="76678" y="62940"/>
                </a:lnTo>
                <a:lnTo>
                  <a:pt x="69924" y="62940"/>
                </a:lnTo>
                <a:lnTo>
                  <a:pt x="45770" y="17779"/>
                </a:lnTo>
                <a:close/>
              </a:path>
              <a:path w="136525" h="101600">
                <a:moveTo>
                  <a:pt x="135880" y="0"/>
                </a:moveTo>
                <a:lnTo>
                  <a:pt x="104269" y="0"/>
                </a:lnTo>
                <a:lnTo>
                  <a:pt x="69924" y="62940"/>
                </a:lnTo>
                <a:lnTo>
                  <a:pt x="76678" y="62940"/>
                </a:lnTo>
                <a:lnTo>
                  <a:pt x="100845" y="18742"/>
                </a:lnTo>
                <a:lnTo>
                  <a:pt x="125619" y="18742"/>
                </a:lnTo>
                <a:lnTo>
                  <a:pt x="125619" y="5465"/>
                </a:lnTo>
                <a:lnTo>
                  <a:pt x="135880" y="1361"/>
                </a:lnTo>
                <a:lnTo>
                  <a:pt x="135880" y="0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080628" y="1214821"/>
            <a:ext cx="99695" cy="104139"/>
          </a:xfrm>
          <a:custGeom>
            <a:avLst/>
            <a:gdLst/>
            <a:ahLst/>
            <a:cxnLst/>
            <a:rect l="l" t="t" r="r" b="b"/>
            <a:pathLst>
              <a:path w="99694" h="104140">
                <a:moveTo>
                  <a:pt x="49537" y="0"/>
                </a:moveTo>
                <a:lnTo>
                  <a:pt x="29331" y="3736"/>
                </a:lnTo>
                <a:lnTo>
                  <a:pt x="13688" y="14284"/>
                </a:lnTo>
                <a:lnTo>
                  <a:pt x="3584" y="30656"/>
                </a:lnTo>
                <a:lnTo>
                  <a:pt x="0" y="51862"/>
                </a:lnTo>
                <a:lnTo>
                  <a:pt x="3584" y="73146"/>
                </a:lnTo>
                <a:lnTo>
                  <a:pt x="13688" y="89558"/>
                </a:lnTo>
                <a:lnTo>
                  <a:pt x="29331" y="100122"/>
                </a:lnTo>
                <a:lnTo>
                  <a:pt x="49537" y="103860"/>
                </a:lnTo>
                <a:lnTo>
                  <a:pt x="69905" y="100122"/>
                </a:lnTo>
                <a:lnTo>
                  <a:pt x="71682" y="98928"/>
                </a:lnTo>
                <a:lnTo>
                  <a:pt x="49537" y="98928"/>
                </a:lnTo>
                <a:lnTo>
                  <a:pt x="39379" y="96001"/>
                </a:lnTo>
                <a:lnTo>
                  <a:pt x="32110" y="87198"/>
                </a:lnTo>
                <a:lnTo>
                  <a:pt x="27740" y="72495"/>
                </a:lnTo>
                <a:lnTo>
                  <a:pt x="26281" y="51862"/>
                </a:lnTo>
                <a:lnTo>
                  <a:pt x="27740" y="31312"/>
                </a:lnTo>
                <a:lnTo>
                  <a:pt x="32110" y="16648"/>
                </a:lnTo>
                <a:lnTo>
                  <a:pt x="39379" y="7859"/>
                </a:lnTo>
                <a:lnTo>
                  <a:pt x="49537" y="4931"/>
                </a:lnTo>
                <a:lnTo>
                  <a:pt x="71687" y="4931"/>
                </a:lnTo>
                <a:lnTo>
                  <a:pt x="69905" y="3736"/>
                </a:lnTo>
                <a:lnTo>
                  <a:pt x="49537" y="0"/>
                </a:lnTo>
                <a:close/>
              </a:path>
              <a:path w="99694" h="104140">
                <a:moveTo>
                  <a:pt x="71687" y="4931"/>
                </a:moveTo>
                <a:lnTo>
                  <a:pt x="49537" y="4931"/>
                </a:lnTo>
                <a:lnTo>
                  <a:pt x="59855" y="7859"/>
                </a:lnTo>
                <a:lnTo>
                  <a:pt x="67208" y="16648"/>
                </a:lnTo>
                <a:lnTo>
                  <a:pt x="71611" y="31312"/>
                </a:lnTo>
                <a:lnTo>
                  <a:pt x="73076" y="51862"/>
                </a:lnTo>
                <a:lnTo>
                  <a:pt x="71611" y="72495"/>
                </a:lnTo>
                <a:lnTo>
                  <a:pt x="67208" y="87198"/>
                </a:lnTo>
                <a:lnTo>
                  <a:pt x="59855" y="96001"/>
                </a:lnTo>
                <a:lnTo>
                  <a:pt x="49537" y="98928"/>
                </a:lnTo>
                <a:lnTo>
                  <a:pt x="71682" y="98928"/>
                </a:lnTo>
                <a:lnTo>
                  <a:pt x="85629" y="89558"/>
                </a:lnTo>
                <a:lnTo>
                  <a:pt x="95760" y="73146"/>
                </a:lnTo>
                <a:lnTo>
                  <a:pt x="99347" y="51862"/>
                </a:lnTo>
                <a:lnTo>
                  <a:pt x="95760" y="30656"/>
                </a:lnTo>
                <a:lnTo>
                  <a:pt x="85629" y="14284"/>
                </a:lnTo>
                <a:lnTo>
                  <a:pt x="71687" y="4931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187830" y="1216057"/>
            <a:ext cx="102870" cy="101600"/>
          </a:xfrm>
          <a:custGeom>
            <a:avLst/>
            <a:gdLst/>
            <a:ahLst/>
            <a:cxnLst/>
            <a:rect l="l" t="t" r="r" b="b"/>
            <a:pathLst>
              <a:path w="102869" h="101600">
                <a:moveTo>
                  <a:pt x="32564" y="0"/>
                </a:moveTo>
                <a:lnTo>
                  <a:pt x="0" y="0"/>
                </a:lnTo>
                <a:lnTo>
                  <a:pt x="0" y="1361"/>
                </a:lnTo>
                <a:lnTo>
                  <a:pt x="12449" y="5476"/>
                </a:lnTo>
                <a:lnTo>
                  <a:pt x="12449" y="95787"/>
                </a:lnTo>
                <a:lnTo>
                  <a:pt x="0" y="99892"/>
                </a:lnTo>
                <a:lnTo>
                  <a:pt x="0" y="101253"/>
                </a:lnTo>
                <a:lnTo>
                  <a:pt x="34072" y="101253"/>
                </a:lnTo>
                <a:lnTo>
                  <a:pt x="34072" y="99892"/>
                </a:lnTo>
                <a:lnTo>
                  <a:pt x="18879" y="95787"/>
                </a:lnTo>
                <a:lnTo>
                  <a:pt x="18879" y="18879"/>
                </a:lnTo>
                <a:lnTo>
                  <a:pt x="46947" y="18879"/>
                </a:lnTo>
                <a:lnTo>
                  <a:pt x="32564" y="0"/>
                </a:lnTo>
                <a:close/>
              </a:path>
              <a:path w="102869" h="101600">
                <a:moveTo>
                  <a:pt x="46947" y="18879"/>
                </a:moveTo>
                <a:lnTo>
                  <a:pt x="18879" y="18879"/>
                </a:lnTo>
                <a:lnTo>
                  <a:pt x="81002" y="101253"/>
                </a:lnTo>
                <a:lnTo>
                  <a:pt x="90039" y="101253"/>
                </a:lnTo>
                <a:lnTo>
                  <a:pt x="90039" y="67181"/>
                </a:lnTo>
                <a:lnTo>
                  <a:pt x="83746" y="67181"/>
                </a:lnTo>
                <a:lnTo>
                  <a:pt x="46947" y="18879"/>
                </a:lnTo>
                <a:close/>
              </a:path>
              <a:path w="102869" h="101600">
                <a:moveTo>
                  <a:pt x="102625" y="0"/>
                </a:moveTo>
                <a:lnTo>
                  <a:pt x="68416" y="0"/>
                </a:lnTo>
                <a:lnTo>
                  <a:pt x="68416" y="1361"/>
                </a:lnTo>
                <a:lnTo>
                  <a:pt x="83746" y="5476"/>
                </a:lnTo>
                <a:lnTo>
                  <a:pt x="83746" y="67181"/>
                </a:lnTo>
                <a:lnTo>
                  <a:pt x="90039" y="67181"/>
                </a:lnTo>
                <a:lnTo>
                  <a:pt x="90039" y="5476"/>
                </a:lnTo>
                <a:lnTo>
                  <a:pt x="102625" y="1361"/>
                </a:lnTo>
                <a:lnTo>
                  <a:pt x="102625" y="0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295302" y="1216057"/>
            <a:ext cx="91440" cy="101600"/>
          </a:xfrm>
          <a:custGeom>
            <a:avLst/>
            <a:gdLst/>
            <a:ahLst/>
            <a:cxnLst/>
            <a:rect l="l" t="t" r="r" b="b"/>
            <a:pathLst>
              <a:path w="91440" h="101600">
                <a:moveTo>
                  <a:pt x="57746" y="4785"/>
                </a:moveTo>
                <a:lnTo>
                  <a:pt x="33245" y="4785"/>
                </a:lnTo>
                <a:lnTo>
                  <a:pt x="33245" y="95787"/>
                </a:lnTo>
                <a:lnTo>
                  <a:pt x="20795" y="99892"/>
                </a:lnTo>
                <a:lnTo>
                  <a:pt x="20795" y="101253"/>
                </a:lnTo>
                <a:lnTo>
                  <a:pt x="70060" y="101253"/>
                </a:lnTo>
                <a:lnTo>
                  <a:pt x="70060" y="99892"/>
                </a:lnTo>
                <a:lnTo>
                  <a:pt x="57746" y="95787"/>
                </a:lnTo>
                <a:lnTo>
                  <a:pt x="57746" y="4785"/>
                </a:lnTo>
                <a:close/>
              </a:path>
              <a:path w="91440" h="101600">
                <a:moveTo>
                  <a:pt x="90855" y="0"/>
                </a:moveTo>
                <a:lnTo>
                  <a:pt x="0" y="0"/>
                </a:lnTo>
                <a:lnTo>
                  <a:pt x="0" y="1361"/>
                </a:lnTo>
                <a:lnTo>
                  <a:pt x="1088" y="18879"/>
                </a:lnTo>
                <a:lnTo>
                  <a:pt x="2460" y="18879"/>
                </a:lnTo>
                <a:lnTo>
                  <a:pt x="28868" y="4785"/>
                </a:lnTo>
                <a:lnTo>
                  <a:pt x="90667" y="4785"/>
                </a:lnTo>
                <a:lnTo>
                  <a:pt x="90855" y="1361"/>
                </a:lnTo>
                <a:lnTo>
                  <a:pt x="90855" y="0"/>
                </a:lnTo>
                <a:close/>
              </a:path>
              <a:path w="91440" h="101600">
                <a:moveTo>
                  <a:pt x="90667" y="4785"/>
                </a:moveTo>
                <a:lnTo>
                  <a:pt x="62123" y="4785"/>
                </a:lnTo>
                <a:lnTo>
                  <a:pt x="88531" y="18879"/>
                </a:lnTo>
                <a:lnTo>
                  <a:pt x="89892" y="18879"/>
                </a:lnTo>
                <a:lnTo>
                  <a:pt x="90667" y="4785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3414" y="1216057"/>
            <a:ext cx="84455" cy="101600"/>
          </a:xfrm>
          <a:custGeom>
            <a:avLst/>
            <a:gdLst/>
            <a:ahLst/>
            <a:cxnLst/>
            <a:rect l="l" t="t" r="r" b="b"/>
            <a:pathLst>
              <a:path w="84455" h="101600">
                <a:moveTo>
                  <a:pt x="82510" y="0"/>
                </a:moveTo>
                <a:lnTo>
                  <a:pt x="282" y="0"/>
                </a:lnTo>
                <a:lnTo>
                  <a:pt x="282" y="1361"/>
                </a:lnTo>
                <a:lnTo>
                  <a:pt x="10544" y="5465"/>
                </a:lnTo>
                <a:lnTo>
                  <a:pt x="10544" y="95777"/>
                </a:lnTo>
                <a:lnTo>
                  <a:pt x="0" y="99892"/>
                </a:lnTo>
                <a:lnTo>
                  <a:pt x="0" y="101253"/>
                </a:lnTo>
                <a:lnTo>
                  <a:pt x="84154" y="101253"/>
                </a:lnTo>
                <a:lnTo>
                  <a:pt x="84154" y="99892"/>
                </a:lnTo>
                <a:lnTo>
                  <a:pt x="83994" y="96468"/>
                </a:lnTo>
                <a:lnTo>
                  <a:pt x="35171" y="96468"/>
                </a:lnTo>
                <a:lnTo>
                  <a:pt x="35171" y="51453"/>
                </a:lnTo>
                <a:lnTo>
                  <a:pt x="64039" y="51453"/>
                </a:lnTo>
                <a:lnTo>
                  <a:pt x="64039" y="47757"/>
                </a:lnTo>
                <a:lnTo>
                  <a:pt x="35171" y="47757"/>
                </a:lnTo>
                <a:lnTo>
                  <a:pt x="35171" y="4785"/>
                </a:lnTo>
                <a:lnTo>
                  <a:pt x="82337" y="4785"/>
                </a:lnTo>
                <a:lnTo>
                  <a:pt x="82510" y="1361"/>
                </a:lnTo>
                <a:lnTo>
                  <a:pt x="82510" y="0"/>
                </a:lnTo>
                <a:close/>
              </a:path>
              <a:path w="84455" h="101600">
                <a:moveTo>
                  <a:pt x="83337" y="82374"/>
                </a:moveTo>
                <a:lnTo>
                  <a:pt x="81966" y="82374"/>
                </a:lnTo>
                <a:lnTo>
                  <a:pt x="55286" y="96468"/>
                </a:lnTo>
                <a:lnTo>
                  <a:pt x="83994" y="96468"/>
                </a:lnTo>
                <a:lnTo>
                  <a:pt x="83337" y="82374"/>
                </a:lnTo>
                <a:close/>
              </a:path>
              <a:path w="84455" h="101600">
                <a:moveTo>
                  <a:pt x="64039" y="51453"/>
                </a:moveTo>
                <a:lnTo>
                  <a:pt x="35171" y="51453"/>
                </a:lnTo>
                <a:lnTo>
                  <a:pt x="62668" y="56783"/>
                </a:lnTo>
                <a:lnTo>
                  <a:pt x="64039" y="56783"/>
                </a:lnTo>
                <a:lnTo>
                  <a:pt x="64039" y="51453"/>
                </a:lnTo>
                <a:close/>
              </a:path>
              <a:path w="84455" h="101600">
                <a:moveTo>
                  <a:pt x="64039" y="42417"/>
                </a:moveTo>
                <a:lnTo>
                  <a:pt x="62668" y="42417"/>
                </a:lnTo>
                <a:lnTo>
                  <a:pt x="35171" y="47757"/>
                </a:lnTo>
                <a:lnTo>
                  <a:pt x="64039" y="47757"/>
                </a:lnTo>
                <a:lnTo>
                  <a:pt x="64039" y="42417"/>
                </a:lnTo>
                <a:close/>
              </a:path>
              <a:path w="84455" h="101600">
                <a:moveTo>
                  <a:pt x="82337" y="4785"/>
                </a:moveTo>
                <a:lnTo>
                  <a:pt x="55422" y="4785"/>
                </a:lnTo>
                <a:lnTo>
                  <a:pt x="80322" y="17507"/>
                </a:lnTo>
                <a:lnTo>
                  <a:pt x="81693" y="17507"/>
                </a:lnTo>
                <a:lnTo>
                  <a:pt x="82337" y="4785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486627" y="1216057"/>
            <a:ext cx="94615" cy="101600"/>
          </a:xfrm>
          <a:custGeom>
            <a:avLst/>
            <a:gdLst/>
            <a:ahLst/>
            <a:cxnLst/>
            <a:rect l="l" t="t" r="r" b="b"/>
            <a:pathLst>
              <a:path w="94615" h="101600">
                <a:moveTo>
                  <a:pt x="52406" y="0"/>
                </a:moveTo>
                <a:lnTo>
                  <a:pt x="272" y="0"/>
                </a:lnTo>
                <a:lnTo>
                  <a:pt x="272" y="1361"/>
                </a:lnTo>
                <a:lnTo>
                  <a:pt x="10533" y="5476"/>
                </a:lnTo>
                <a:lnTo>
                  <a:pt x="10533" y="95787"/>
                </a:lnTo>
                <a:lnTo>
                  <a:pt x="0" y="99892"/>
                </a:lnTo>
                <a:lnTo>
                  <a:pt x="0" y="101253"/>
                </a:lnTo>
                <a:lnTo>
                  <a:pt x="56511" y="101253"/>
                </a:lnTo>
                <a:lnTo>
                  <a:pt x="71957" y="99336"/>
                </a:lnTo>
                <a:lnTo>
                  <a:pt x="78293" y="96468"/>
                </a:lnTo>
                <a:lnTo>
                  <a:pt x="35161" y="96468"/>
                </a:lnTo>
                <a:lnTo>
                  <a:pt x="35161" y="51317"/>
                </a:lnTo>
                <a:lnTo>
                  <a:pt x="73299" y="51317"/>
                </a:lnTo>
                <a:lnTo>
                  <a:pt x="62259" y="48574"/>
                </a:lnTo>
                <a:lnTo>
                  <a:pt x="69313" y="46532"/>
                </a:lnTo>
                <a:lnTo>
                  <a:pt x="35161" y="46532"/>
                </a:lnTo>
                <a:lnTo>
                  <a:pt x="35161" y="4785"/>
                </a:lnTo>
                <a:lnTo>
                  <a:pt x="74924" y="4785"/>
                </a:lnTo>
                <a:lnTo>
                  <a:pt x="67853" y="1793"/>
                </a:lnTo>
                <a:lnTo>
                  <a:pt x="52406" y="0"/>
                </a:lnTo>
                <a:close/>
              </a:path>
              <a:path w="94615" h="101600">
                <a:moveTo>
                  <a:pt x="73299" y="51317"/>
                </a:moveTo>
                <a:lnTo>
                  <a:pt x="45569" y="51317"/>
                </a:lnTo>
                <a:lnTo>
                  <a:pt x="55538" y="52670"/>
                </a:lnTo>
                <a:lnTo>
                  <a:pt x="62533" y="56805"/>
                </a:lnTo>
                <a:lnTo>
                  <a:pt x="66656" y="63841"/>
                </a:lnTo>
                <a:lnTo>
                  <a:pt x="68008" y="73893"/>
                </a:lnTo>
                <a:lnTo>
                  <a:pt x="66656" y="83944"/>
                </a:lnTo>
                <a:lnTo>
                  <a:pt x="62533" y="90980"/>
                </a:lnTo>
                <a:lnTo>
                  <a:pt x="55538" y="95115"/>
                </a:lnTo>
                <a:lnTo>
                  <a:pt x="45569" y="96468"/>
                </a:lnTo>
                <a:lnTo>
                  <a:pt x="78293" y="96468"/>
                </a:lnTo>
                <a:lnTo>
                  <a:pt x="83929" y="93917"/>
                </a:lnTo>
                <a:lnTo>
                  <a:pt x="91668" y="85496"/>
                </a:lnTo>
                <a:lnTo>
                  <a:pt x="94415" y="74573"/>
                </a:lnTo>
                <a:lnTo>
                  <a:pt x="92162" y="65180"/>
                </a:lnTo>
                <a:lnTo>
                  <a:pt x="85727" y="57521"/>
                </a:lnTo>
                <a:lnTo>
                  <a:pt x="75597" y="51888"/>
                </a:lnTo>
                <a:lnTo>
                  <a:pt x="73299" y="51317"/>
                </a:lnTo>
                <a:close/>
              </a:path>
              <a:path w="94615" h="101600">
                <a:moveTo>
                  <a:pt x="74924" y="4785"/>
                </a:moveTo>
                <a:lnTo>
                  <a:pt x="42825" y="4785"/>
                </a:lnTo>
                <a:lnTo>
                  <a:pt x="52180" y="6033"/>
                </a:lnTo>
                <a:lnTo>
                  <a:pt x="58752" y="9847"/>
                </a:lnTo>
                <a:lnTo>
                  <a:pt x="62630" y="16332"/>
                </a:lnTo>
                <a:lnTo>
                  <a:pt x="63903" y="25590"/>
                </a:lnTo>
                <a:lnTo>
                  <a:pt x="62630" y="34923"/>
                </a:lnTo>
                <a:lnTo>
                  <a:pt x="58752" y="41448"/>
                </a:lnTo>
                <a:lnTo>
                  <a:pt x="52180" y="45280"/>
                </a:lnTo>
                <a:lnTo>
                  <a:pt x="42825" y="46532"/>
                </a:lnTo>
                <a:lnTo>
                  <a:pt x="69313" y="46532"/>
                </a:lnTo>
                <a:lnTo>
                  <a:pt x="73913" y="45200"/>
                </a:lnTo>
                <a:lnTo>
                  <a:pt x="82748" y="39968"/>
                </a:lnTo>
                <a:lnTo>
                  <a:pt x="88352" y="33120"/>
                </a:lnTo>
                <a:lnTo>
                  <a:pt x="90311" y="24899"/>
                </a:lnTo>
                <a:lnTo>
                  <a:pt x="87563" y="14718"/>
                </a:lnTo>
                <a:lnTo>
                  <a:pt x="79824" y="6858"/>
                </a:lnTo>
                <a:lnTo>
                  <a:pt x="74924" y="4785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90582" y="1216057"/>
            <a:ext cx="84455" cy="101600"/>
          </a:xfrm>
          <a:custGeom>
            <a:avLst/>
            <a:gdLst/>
            <a:ahLst/>
            <a:cxnLst/>
            <a:rect l="l" t="t" r="r" b="b"/>
            <a:pathLst>
              <a:path w="84455" h="101600">
                <a:moveTo>
                  <a:pt x="82510" y="0"/>
                </a:moveTo>
                <a:lnTo>
                  <a:pt x="282" y="0"/>
                </a:lnTo>
                <a:lnTo>
                  <a:pt x="282" y="1361"/>
                </a:lnTo>
                <a:lnTo>
                  <a:pt x="10533" y="5465"/>
                </a:lnTo>
                <a:lnTo>
                  <a:pt x="10533" y="95777"/>
                </a:lnTo>
                <a:lnTo>
                  <a:pt x="0" y="99892"/>
                </a:lnTo>
                <a:lnTo>
                  <a:pt x="0" y="101253"/>
                </a:lnTo>
                <a:lnTo>
                  <a:pt x="84154" y="101253"/>
                </a:lnTo>
                <a:lnTo>
                  <a:pt x="84154" y="99892"/>
                </a:lnTo>
                <a:lnTo>
                  <a:pt x="83994" y="96468"/>
                </a:lnTo>
                <a:lnTo>
                  <a:pt x="35171" y="96468"/>
                </a:lnTo>
                <a:lnTo>
                  <a:pt x="35171" y="51453"/>
                </a:lnTo>
                <a:lnTo>
                  <a:pt x="64039" y="51453"/>
                </a:lnTo>
                <a:lnTo>
                  <a:pt x="64039" y="47757"/>
                </a:lnTo>
                <a:lnTo>
                  <a:pt x="35171" y="47757"/>
                </a:lnTo>
                <a:lnTo>
                  <a:pt x="35171" y="4785"/>
                </a:lnTo>
                <a:lnTo>
                  <a:pt x="82337" y="4785"/>
                </a:lnTo>
                <a:lnTo>
                  <a:pt x="82510" y="1361"/>
                </a:lnTo>
                <a:lnTo>
                  <a:pt x="82510" y="0"/>
                </a:lnTo>
                <a:close/>
              </a:path>
              <a:path w="84455" h="101600">
                <a:moveTo>
                  <a:pt x="83337" y="82374"/>
                </a:moveTo>
                <a:lnTo>
                  <a:pt x="81966" y="82374"/>
                </a:lnTo>
                <a:lnTo>
                  <a:pt x="55286" y="96468"/>
                </a:lnTo>
                <a:lnTo>
                  <a:pt x="83994" y="96468"/>
                </a:lnTo>
                <a:lnTo>
                  <a:pt x="83337" y="82374"/>
                </a:lnTo>
                <a:close/>
              </a:path>
              <a:path w="84455" h="101600">
                <a:moveTo>
                  <a:pt x="64039" y="51453"/>
                </a:moveTo>
                <a:lnTo>
                  <a:pt x="35171" y="51453"/>
                </a:lnTo>
                <a:lnTo>
                  <a:pt x="62668" y="56783"/>
                </a:lnTo>
                <a:lnTo>
                  <a:pt x="64039" y="56783"/>
                </a:lnTo>
                <a:lnTo>
                  <a:pt x="64039" y="51453"/>
                </a:lnTo>
                <a:close/>
              </a:path>
              <a:path w="84455" h="101600">
                <a:moveTo>
                  <a:pt x="64039" y="42417"/>
                </a:moveTo>
                <a:lnTo>
                  <a:pt x="62668" y="42417"/>
                </a:lnTo>
                <a:lnTo>
                  <a:pt x="35171" y="47757"/>
                </a:lnTo>
                <a:lnTo>
                  <a:pt x="64039" y="47757"/>
                </a:lnTo>
                <a:lnTo>
                  <a:pt x="64039" y="42417"/>
                </a:lnTo>
                <a:close/>
              </a:path>
              <a:path w="84455" h="101600">
                <a:moveTo>
                  <a:pt x="82337" y="4785"/>
                </a:moveTo>
                <a:lnTo>
                  <a:pt x="55422" y="4785"/>
                </a:lnTo>
                <a:lnTo>
                  <a:pt x="80322" y="17507"/>
                </a:lnTo>
                <a:lnTo>
                  <a:pt x="81693" y="17507"/>
                </a:lnTo>
                <a:lnTo>
                  <a:pt x="82337" y="4785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683689" y="1216057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4" h="101600">
                <a:moveTo>
                  <a:pt x="48584" y="0"/>
                </a:moveTo>
                <a:lnTo>
                  <a:pt x="282" y="0"/>
                </a:lnTo>
                <a:lnTo>
                  <a:pt x="282" y="1361"/>
                </a:lnTo>
                <a:lnTo>
                  <a:pt x="10544" y="5465"/>
                </a:lnTo>
                <a:lnTo>
                  <a:pt x="10544" y="95777"/>
                </a:lnTo>
                <a:lnTo>
                  <a:pt x="0" y="99892"/>
                </a:lnTo>
                <a:lnTo>
                  <a:pt x="0" y="101253"/>
                </a:lnTo>
                <a:lnTo>
                  <a:pt x="80049" y="101253"/>
                </a:lnTo>
                <a:lnTo>
                  <a:pt x="80049" y="99892"/>
                </a:lnTo>
                <a:lnTo>
                  <a:pt x="79890" y="96468"/>
                </a:lnTo>
                <a:lnTo>
                  <a:pt x="35171" y="96468"/>
                </a:lnTo>
                <a:lnTo>
                  <a:pt x="35171" y="5465"/>
                </a:lnTo>
                <a:lnTo>
                  <a:pt x="48584" y="1361"/>
                </a:lnTo>
                <a:lnTo>
                  <a:pt x="48584" y="0"/>
                </a:lnTo>
                <a:close/>
              </a:path>
              <a:path w="80644" h="101600">
                <a:moveTo>
                  <a:pt x="79233" y="82374"/>
                </a:moveTo>
                <a:lnTo>
                  <a:pt x="77861" y="82374"/>
                </a:lnTo>
                <a:lnTo>
                  <a:pt x="51181" y="96468"/>
                </a:lnTo>
                <a:lnTo>
                  <a:pt x="79890" y="96468"/>
                </a:lnTo>
                <a:lnTo>
                  <a:pt x="79233" y="82374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770806" y="1216057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4" h="101600">
                <a:moveTo>
                  <a:pt x="48584" y="0"/>
                </a:moveTo>
                <a:lnTo>
                  <a:pt x="282" y="0"/>
                </a:lnTo>
                <a:lnTo>
                  <a:pt x="282" y="1361"/>
                </a:lnTo>
                <a:lnTo>
                  <a:pt x="10544" y="5465"/>
                </a:lnTo>
                <a:lnTo>
                  <a:pt x="10544" y="95777"/>
                </a:lnTo>
                <a:lnTo>
                  <a:pt x="0" y="99892"/>
                </a:lnTo>
                <a:lnTo>
                  <a:pt x="0" y="101253"/>
                </a:lnTo>
                <a:lnTo>
                  <a:pt x="80049" y="101253"/>
                </a:lnTo>
                <a:lnTo>
                  <a:pt x="80049" y="99892"/>
                </a:lnTo>
                <a:lnTo>
                  <a:pt x="79890" y="96468"/>
                </a:lnTo>
                <a:lnTo>
                  <a:pt x="35171" y="96468"/>
                </a:lnTo>
                <a:lnTo>
                  <a:pt x="35171" y="5465"/>
                </a:lnTo>
                <a:lnTo>
                  <a:pt x="48584" y="1361"/>
                </a:lnTo>
                <a:lnTo>
                  <a:pt x="48584" y="0"/>
                </a:lnTo>
                <a:close/>
              </a:path>
              <a:path w="80644" h="101600">
                <a:moveTo>
                  <a:pt x="79233" y="82374"/>
                </a:moveTo>
                <a:lnTo>
                  <a:pt x="77861" y="82374"/>
                </a:lnTo>
                <a:lnTo>
                  <a:pt x="51181" y="96468"/>
                </a:lnTo>
                <a:lnTo>
                  <a:pt x="79890" y="96468"/>
                </a:lnTo>
                <a:lnTo>
                  <a:pt x="79233" y="82374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855578" y="1214821"/>
            <a:ext cx="99695" cy="104139"/>
          </a:xfrm>
          <a:custGeom>
            <a:avLst/>
            <a:gdLst/>
            <a:ahLst/>
            <a:cxnLst/>
            <a:rect l="l" t="t" r="r" b="b"/>
            <a:pathLst>
              <a:path w="99694" h="104140">
                <a:moveTo>
                  <a:pt x="49537" y="0"/>
                </a:moveTo>
                <a:lnTo>
                  <a:pt x="29331" y="3736"/>
                </a:lnTo>
                <a:lnTo>
                  <a:pt x="13688" y="14284"/>
                </a:lnTo>
                <a:lnTo>
                  <a:pt x="3584" y="30656"/>
                </a:lnTo>
                <a:lnTo>
                  <a:pt x="0" y="51862"/>
                </a:lnTo>
                <a:lnTo>
                  <a:pt x="3584" y="73146"/>
                </a:lnTo>
                <a:lnTo>
                  <a:pt x="13688" y="89558"/>
                </a:lnTo>
                <a:lnTo>
                  <a:pt x="29331" y="100122"/>
                </a:lnTo>
                <a:lnTo>
                  <a:pt x="49537" y="103860"/>
                </a:lnTo>
                <a:lnTo>
                  <a:pt x="69905" y="100122"/>
                </a:lnTo>
                <a:lnTo>
                  <a:pt x="71682" y="98928"/>
                </a:lnTo>
                <a:lnTo>
                  <a:pt x="49537" y="98928"/>
                </a:lnTo>
                <a:lnTo>
                  <a:pt x="39379" y="96001"/>
                </a:lnTo>
                <a:lnTo>
                  <a:pt x="32110" y="87198"/>
                </a:lnTo>
                <a:lnTo>
                  <a:pt x="27740" y="72495"/>
                </a:lnTo>
                <a:lnTo>
                  <a:pt x="26281" y="51862"/>
                </a:lnTo>
                <a:lnTo>
                  <a:pt x="27740" y="31312"/>
                </a:lnTo>
                <a:lnTo>
                  <a:pt x="32110" y="16648"/>
                </a:lnTo>
                <a:lnTo>
                  <a:pt x="39379" y="7859"/>
                </a:lnTo>
                <a:lnTo>
                  <a:pt x="49537" y="4931"/>
                </a:lnTo>
                <a:lnTo>
                  <a:pt x="71687" y="4931"/>
                </a:lnTo>
                <a:lnTo>
                  <a:pt x="69905" y="3736"/>
                </a:lnTo>
                <a:lnTo>
                  <a:pt x="49537" y="0"/>
                </a:lnTo>
                <a:close/>
              </a:path>
              <a:path w="99694" h="104140">
                <a:moveTo>
                  <a:pt x="71687" y="4931"/>
                </a:moveTo>
                <a:lnTo>
                  <a:pt x="49537" y="4931"/>
                </a:lnTo>
                <a:lnTo>
                  <a:pt x="59855" y="7859"/>
                </a:lnTo>
                <a:lnTo>
                  <a:pt x="67208" y="16648"/>
                </a:lnTo>
                <a:lnTo>
                  <a:pt x="71611" y="31312"/>
                </a:lnTo>
                <a:lnTo>
                  <a:pt x="73076" y="51862"/>
                </a:lnTo>
                <a:lnTo>
                  <a:pt x="71611" y="72495"/>
                </a:lnTo>
                <a:lnTo>
                  <a:pt x="67208" y="87198"/>
                </a:lnTo>
                <a:lnTo>
                  <a:pt x="59855" y="96001"/>
                </a:lnTo>
                <a:lnTo>
                  <a:pt x="49537" y="98928"/>
                </a:lnTo>
                <a:lnTo>
                  <a:pt x="71682" y="98928"/>
                </a:lnTo>
                <a:lnTo>
                  <a:pt x="85629" y="89558"/>
                </a:lnTo>
                <a:lnTo>
                  <a:pt x="95760" y="73146"/>
                </a:lnTo>
                <a:lnTo>
                  <a:pt x="99347" y="51862"/>
                </a:lnTo>
                <a:lnTo>
                  <a:pt x="95760" y="30656"/>
                </a:lnTo>
                <a:lnTo>
                  <a:pt x="85629" y="14284"/>
                </a:lnTo>
                <a:lnTo>
                  <a:pt x="71687" y="4931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316957" y="1083485"/>
            <a:ext cx="256159" cy="102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66358" y="3562980"/>
            <a:ext cx="1400810" cy="1221740"/>
          </a:xfrm>
          <a:custGeom>
            <a:avLst/>
            <a:gdLst/>
            <a:ahLst/>
            <a:cxnLst/>
            <a:rect l="l" t="t" r="r" b="b"/>
            <a:pathLst>
              <a:path w="1400809" h="1221739">
                <a:moveTo>
                  <a:pt x="190570" y="0"/>
                </a:moveTo>
                <a:lnTo>
                  <a:pt x="0" y="1048931"/>
                </a:lnTo>
                <a:lnTo>
                  <a:pt x="1217973" y="1221345"/>
                </a:lnTo>
                <a:lnTo>
                  <a:pt x="1400795" y="159618"/>
                </a:lnTo>
                <a:lnTo>
                  <a:pt x="190570" y="0"/>
                </a:lnTo>
                <a:close/>
              </a:path>
            </a:pathLst>
          </a:custGeom>
          <a:solidFill>
            <a:srgbClr val="50B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111470" y="3923357"/>
            <a:ext cx="184120" cy="2268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558902" y="3562980"/>
            <a:ext cx="1692910" cy="1692910"/>
          </a:xfrm>
          <a:custGeom>
            <a:avLst/>
            <a:gdLst/>
            <a:ahLst/>
            <a:cxnLst/>
            <a:rect l="l" t="t" r="r" b="b"/>
            <a:pathLst>
              <a:path w="1692909" h="1692910">
                <a:moveTo>
                  <a:pt x="1692796" y="846393"/>
                </a:moveTo>
                <a:lnTo>
                  <a:pt x="1691456" y="894423"/>
                </a:lnTo>
                <a:lnTo>
                  <a:pt x="1687484" y="941751"/>
                </a:lnTo>
                <a:lnTo>
                  <a:pt x="1680952" y="988304"/>
                </a:lnTo>
                <a:lnTo>
                  <a:pt x="1671930" y="1034011"/>
                </a:lnTo>
                <a:lnTo>
                  <a:pt x="1660491" y="1078801"/>
                </a:lnTo>
                <a:lnTo>
                  <a:pt x="1646705" y="1122602"/>
                </a:lnTo>
                <a:lnTo>
                  <a:pt x="1630645" y="1165343"/>
                </a:lnTo>
                <a:lnTo>
                  <a:pt x="1612381" y="1206952"/>
                </a:lnTo>
                <a:lnTo>
                  <a:pt x="1591985" y="1247358"/>
                </a:lnTo>
                <a:lnTo>
                  <a:pt x="1569529" y="1286489"/>
                </a:lnTo>
                <a:lnTo>
                  <a:pt x="1545084" y="1324275"/>
                </a:lnTo>
                <a:lnTo>
                  <a:pt x="1518721" y="1360643"/>
                </a:lnTo>
                <a:lnTo>
                  <a:pt x="1490512" y="1395522"/>
                </a:lnTo>
                <a:lnTo>
                  <a:pt x="1460529" y="1428841"/>
                </a:lnTo>
                <a:lnTo>
                  <a:pt x="1428842" y="1460528"/>
                </a:lnTo>
                <a:lnTo>
                  <a:pt x="1395524" y="1490511"/>
                </a:lnTo>
                <a:lnTo>
                  <a:pt x="1360645" y="1518720"/>
                </a:lnTo>
                <a:lnTo>
                  <a:pt x="1324277" y="1545083"/>
                </a:lnTo>
                <a:lnTo>
                  <a:pt x="1286492" y="1569529"/>
                </a:lnTo>
                <a:lnTo>
                  <a:pt x="1247361" y="1591985"/>
                </a:lnTo>
                <a:lnTo>
                  <a:pt x="1206956" y="1612381"/>
                </a:lnTo>
                <a:lnTo>
                  <a:pt x="1165347" y="1630645"/>
                </a:lnTo>
                <a:lnTo>
                  <a:pt x="1122607" y="1646705"/>
                </a:lnTo>
                <a:lnTo>
                  <a:pt x="1078807" y="1660491"/>
                </a:lnTo>
                <a:lnTo>
                  <a:pt x="1034017" y="1671930"/>
                </a:lnTo>
                <a:lnTo>
                  <a:pt x="988311" y="1680952"/>
                </a:lnTo>
                <a:lnTo>
                  <a:pt x="941759" y="1687484"/>
                </a:lnTo>
                <a:lnTo>
                  <a:pt x="894432" y="1691456"/>
                </a:lnTo>
                <a:lnTo>
                  <a:pt x="846403" y="1692796"/>
                </a:lnTo>
                <a:lnTo>
                  <a:pt x="798374" y="1691456"/>
                </a:lnTo>
                <a:lnTo>
                  <a:pt x="751047" y="1687484"/>
                </a:lnTo>
                <a:lnTo>
                  <a:pt x="704495" y="1680952"/>
                </a:lnTo>
                <a:lnTo>
                  <a:pt x="658788" y="1671930"/>
                </a:lnTo>
                <a:lnTo>
                  <a:pt x="613999" y="1660491"/>
                </a:lnTo>
                <a:lnTo>
                  <a:pt x="570198" y="1646705"/>
                </a:lnTo>
                <a:lnTo>
                  <a:pt x="527457" y="1630645"/>
                </a:lnTo>
                <a:lnTo>
                  <a:pt x="485848" y="1612381"/>
                </a:lnTo>
                <a:lnTo>
                  <a:pt x="445442" y="1591985"/>
                </a:lnTo>
                <a:lnTo>
                  <a:pt x="406311" y="1569529"/>
                </a:lnTo>
                <a:lnTo>
                  <a:pt x="368525" y="1545083"/>
                </a:lnTo>
                <a:lnTo>
                  <a:pt x="332157" y="1518720"/>
                </a:lnTo>
                <a:lnTo>
                  <a:pt x="297278" y="1490511"/>
                </a:lnTo>
                <a:lnTo>
                  <a:pt x="263959" y="1460528"/>
                </a:lnTo>
                <a:lnTo>
                  <a:pt x="232272" y="1428841"/>
                </a:lnTo>
                <a:lnTo>
                  <a:pt x="202288" y="1395522"/>
                </a:lnTo>
                <a:lnTo>
                  <a:pt x="174078" y="1360643"/>
                </a:lnTo>
                <a:lnTo>
                  <a:pt x="147715" y="1324275"/>
                </a:lnTo>
                <a:lnTo>
                  <a:pt x="123269" y="1286489"/>
                </a:lnTo>
                <a:lnTo>
                  <a:pt x="100813" y="1247358"/>
                </a:lnTo>
                <a:lnTo>
                  <a:pt x="80417" y="1206952"/>
                </a:lnTo>
                <a:lnTo>
                  <a:pt x="62152" y="1165343"/>
                </a:lnTo>
                <a:lnTo>
                  <a:pt x="46092" y="1122602"/>
                </a:lnTo>
                <a:lnTo>
                  <a:pt x="32306" y="1078801"/>
                </a:lnTo>
                <a:lnTo>
                  <a:pt x="20866" y="1034011"/>
                </a:lnTo>
                <a:lnTo>
                  <a:pt x="11844" y="988304"/>
                </a:lnTo>
                <a:lnTo>
                  <a:pt x="5311" y="941751"/>
                </a:lnTo>
                <a:lnTo>
                  <a:pt x="1339" y="894423"/>
                </a:lnTo>
                <a:lnTo>
                  <a:pt x="0" y="846393"/>
                </a:lnTo>
                <a:lnTo>
                  <a:pt x="1339" y="798363"/>
                </a:lnTo>
                <a:lnTo>
                  <a:pt x="5311" y="751037"/>
                </a:lnTo>
                <a:lnTo>
                  <a:pt x="11844" y="704484"/>
                </a:lnTo>
                <a:lnTo>
                  <a:pt x="20866" y="658778"/>
                </a:lnTo>
                <a:lnTo>
                  <a:pt x="32306" y="613989"/>
                </a:lnTo>
                <a:lnTo>
                  <a:pt x="46092" y="570189"/>
                </a:lnTo>
                <a:lnTo>
                  <a:pt x="62152" y="527448"/>
                </a:lnTo>
                <a:lnTo>
                  <a:pt x="80417" y="485840"/>
                </a:lnTo>
                <a:lnTo>
                  <a:pt x="100813" y="445434"/>
                </a:lnTo>
                <a:lnTo>
                  <a:pt x="123269" y="406303"/>
                </a:lnTo>
                <a:lnTo>
                  <a:pt x="147715" y="368518"/>
                </a:lnTo>
                <a:lnTo>
                  <a:pt x="174078" y="332151"/>
                </a:lnTo>
                <a:lnTo>
                  <a:pt x="202288" y="297272"/>
                </a:lnTo>
                <a:lnTo>
                  <a:pt x="232272" y="263953"/>
                </a:lnTo>
                <a:lnTo>
                  <a:pt x="263959" y="232267"/>
                </a:lnTo>
                <a:lnTo>
                  <a:pt x="297278" y="202283"/>
                </a:lnTo>
                <a:lnTo>
                  <a:pt x="332157" y="174074"/>
                </a:lnTo>
                <a:lnTo>
                  <a:pt x="368525" y="147712"/>
                </a:lnTo>
                <a:lnTo>
                  <a:pt x="406311" y="123266"/>
                </a:lnTo>
                <a:lnTo>
                  <a:pt x="445442" y="100810"/>
                </a:lnTo>
                <a:lnTo>
                  <a:pt x="485848" y="80415"/>
                </a:lnTo>
                <a:lnTo>
                  <a:pt x="527457" y="62151"/>
                </a:lnTo>
                <a:lnTo>
                  <a:pt x="570198" y="46090"/>
                </a:lnTo>
                <a:lnTo>
                  <a:pt x="613999" y="32305"/>
                </a:lnTo>
                <a:lnTo>
                  <a:pt x="658788" y="20865"/>
                </a:lnTo>
                <a:lnTo>
                  <a:pt x="704495" y="11844"/>
                </a:lnTo>
                <a:lnTo>
                  <a:pt x="751047" y="5311"/>
                </a:lnTo>
                <a:lnTo>
                  <a:pt x="798374" y="1339"/>
                </a:lnTo>
                <a:lnTo>
                  <a:pt x="846403" y="0"/>
                </a:lnTo>
                <a:lnTo>
                  <a:pt x="894432" y="1339"/>
                </a:lnTo>
                <a:lnTo>
                  <a:pt x="941759" y="5311"/>
                </a:lnTo>
                <a:lnTo>
                  <a:pt x="988311" y="11844"/>
                </a:lnTo>
                <a:lnTo>
                  <a:pt x="1034017" y="20865"/>
                </a:lnTo>
                <a:lnTo>
                  <a:pt x="1078807" y="32305"/>
                </a:lnTo>
                <a:lnTo>
                  <a:pt x="1122607" y="46090"/>
                </a:lnTo>
                <a:lnTo>
                  <a:pt x="1165347" y="62151"/>
                </a:lnTo>
                <a:lnTo>
                  <a:pt x="1206956" y="80415"/>
                </a:lnTo>
                <a:lnTo>
                  <a:pt x="1247361" y="100810"/>
                </a:lnTo>
                <a:lnTo>
                  <a:pt x="1286492" y="123266"/>
                </a:lnTo>
                <a:lnTo>
                  <a:pt x="1324277" y="147712"/>
                </a:lnTo>
                <a:lnTo>
                  <a:pt x="1360645" y="174074"/>
                </a:lnTo>
                <a:lnTo>
                  <a:pt x="1395524" y="202283"/>
                </a:lnTo>
                <a:lnTo>
                  <a:pt x="1428842" y="232267"/>
                </a:lnTo>
                <a:lnTo>
                  <a:pt x="1460529" y="263953"/>
                </a:lnTo>
                <a:lnTo>
                  <a:pt x="1490512" y="297272"/>
                </a:lnTo>
                <a:lnTo>
                  <a:pt x="1518721" y="332151"/>
                </a:lnTo>
                <a:lnTo>
                  <a:pt x="1545084" y="368518"/>
                </a:lnTo>
                <a:lnTo>
                  <a:pt x="1569529" y="406303"/>
                </a:lnTo>
                <a:lnTo>
                  <a:pt x="1591985" y="445434"/>
                </a:lnTo>
                <a:lnTo>
                  <a:pt x="1612381" y="485840"/>
                </a:lnTo>
                <a:lnTo>
                  <a:pt x="1630645" y="527448"/>
                </a:lnTo>
                <a:lnTo>
                  <a:pt x="1646705" y="570189"/>
                </a:lnTo>
                <a:lnTo>
                  <a:pt x="1660491" y="613989"/>
                </a:lnTo>
                <a:lnTo>
                  <a:pt x="1671930" y="658778"/>
                </a:lnTo>
                <a:lnTo>
                  <a:pt x="1680952" y="704484"/>
                </a:lnTo>
                <a:lnTo>
                  <a:pt x="1687484" y="751037"/>
                </a:lnTo>
                <a:lnTo>
                  <a:pt x="1691456" y="798363"/>
                </a:lnTo>
                <a:lnTo>
                  <a:pt x="1692796" y="846393"/>
                </a:lnTo>
                <a:close/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806916" y="3811056"/>
            <a:ext cx="1196975" cy="1196975"/>
          </a:xfrm>
          <a:custGeom>
            <a:avLst/>
            <a:gdLst/>
            <a:ahLst/>
            <a:cxnLst/>
            <a:rect l="l" t="t" r="r" b="b"/>
            <a:pathLst>
              <a:path w="1196975" h="1196975">
                <a:moveTo>
                  <a:pt x="1196623" y="598316"/>
                </a:moveTo>
                <a:lnTo>
                  <a:pt x="1194639" y="647389"/>
                </a:lnTo>
                <a:lnTo>
                  <a:pt x="1188792" y="695369"/>
                </a:lnTo>
                <a:lnTo>
                  <a:pt x="1179234" y="742103"/>
                </a:lnTo>
                <a:lnTo>
                  <a:pt x="1166120" y="787435"/>
                </a:lnTo>
                <a:lnTo>
                  <a:pt x="1149604" y="831214"/>
                </a:lnTo>
                <a:lnTo>
                  <a:pt x="1129840" y="873284"/>
                </a:lnTo>
                <a:lnTo>
                  <a:pt x="1106981" y="913491"/>
                </a:lnTo>
                <a:lnTo>
                  <a:pt x="1081182" y="951682"/>
                </a:lnTo>
                <a:lnTo>
                  <a:pt x="1052597" y="987703"/>
                </a:lnTo>
                <a:lnTo>
                  <a:pt x="1021379" y="1021399"/>
                </a:lnTo>
                <a:lnTo>
                  <a:pt x="987684" y="1052617"/>
                </a:lnTo>
                <a:lnTo>
                  <a:pt x="951664" y="1081202"/>
                </a:lnTo>
                <a:lnTo>
                  <a:pt x="913473" y="1107001"/>
                </a:lnTo>
                <a:lnTo>
                  <a:pt x="873266" y="1129860"/>
                </a:lnTo>
                <a:lnTo>
                  <a:pt x="831197" y="1149625"/>
                </a:lnTo>
                <a:lnTo>
                  <a:pt x="787420" y="1166141"/>
                </a:lnTo>
                <a:lnTo>
                  <a:pt x="742088" y="1179255"/>
                </a:lnTo>
                <a:lnTo>
                  <a:pt x="695356" y="1188813"/>
                </a:lnTo>
                <a:lnTo>
                  <a:pt x="647377" y="1194660"/>
                </a:lnTo>
                <a:lnTo>
                  <a:pt x="598306" y="1196644"/>
                </a:lnTo>
                <a:lnTo>
                  <a:pt x="549235" y="1194660"/>
                </a:lnTo>
                <a:lnTo>
                  <a:pt x="501256" y="1188813"/>
                </a:lnTo>
                <a:lnTo>
                  <a:pt x="454524" y="1179255"/>
                </a:lnTo>
                <a:lnTo>
                  <a:pt x="409193" y="1166141"/>
                </a:lnTo>
                <a:lnTo>
                  <a:pt x="365416" y="1149625"/>
                </a:lnTo>
                <a:lnTo>
                  <a:pt x="323348" y="1129860"/>
                </a:lnTo>
                <a:lnTo>
                  <a:pt x="283142" y="1107001"/>
                </a:lnTo>
                <a:lnTo>
                  <a:pt x="244952" y="1081202"/>
                </a:lnTo>
                <a:lnTo>
                  <a:pt x="208933" y="1052617"/>
                </a:lnTo>
                <a:lnTo>
                  <a:pt x="175238" y="1021399"/>
                </a:lnTo>
                <a:lnTo>
                  <a:pt x="144021" y="987703"/>
                </a:lnTo>
                <a:lnTo>
                  <a:pt x="115437" y="951682"/>
                </a:lnTo>
                <a:lnTo>
                  <a:pt x="89638" y="913491"/>
                </a:lnTo>
                <a:lnTo>
                  <a:pt x="66780" y="873284"/>
                </a:lnTo>
                <a:lnTo>
                  <a:pt x="47017" y="831214"/>
                </a:lnTo>
                <a:lnTo>
                  <a:pt x="30501" y="787435"/>
                </a:lnTo>
                <a:lnTo>
                  <a:pt x="17388" y="742103"/>
                </a:lnTo>
                <a:lnTo>
                  <a:pt x="7830" y="695369"/>
                </a:lnTo>
                <a:lnTo>
                  <a:pt x="1983" y="647389"/>
                </a:lnTo>
                <a:lnTo>
                  <a:pt x="0" y="598316"/>
                </a:lnTo>
                <a:lnTo>
                  <a:pt x="1983" y="549245"/>
                </a:lnTo>
                <a:lnTo>
                  <a:pt x="7830" y="501267"/>
                </a:lnTo>
                <a:lnTo>
                  <a:pt x="17388" y="454534"/>
                </a:lnTo>
                <a:lnTo>
                  <a:pt x="30501" y="409202"/>
                </a:lnTo>
                <a:lnTo>
                  <a:pt x="47017" y="365425"/>
                </a:lnTo>
                <a:lnTo>
                  <a:pt x="66780" y="323356"/>
                </a:lnTo>
                <a:lnTo>
                  <a:pt x="89638" y="283149"/>
                </a:lnTo>
                <a:lnTo>
                  <a:pt x="115437" y="244959"/>
                </a:lnTo>
                <a:lnTo>
                  <a:pt x="144021" y="208939"/>
                </a:lnTo>
                <a:lnTo>
                  <a:pt x="175238" y="175243"/>
                </a:lnTo>
                <a:lnTo>
                  <a:pt x="208933" y="144025"/>
                </a:lnTo>
                <a:lnTo>
                  <a:pt x="244952" y="115440"/>
                </a:lnTo>
                <a:lnTo>
                  <a:pt x="283142" y="89641"/>
                </a:lnTo>
                <a:lnTo>
                  <a:pt x="323348" y="66783"/>
                </a:lnTo>
                <a:lnTo>
                  <a:pt x="365416" y="47018"/>
                </a:lnTo>
                <a:lnTo>
                  <a:pt x="409193" y="30502"/>
                </a:lnTo>
                <a:lnTo>
                  <a:pt x="454524" y="17388"/>
                </a:lnTo>
                <a:lnTo>
                  <a:pt x="501256" y="7830"/>
                </a:lnTo>
                <a:lnTo>
                  <a:pt x="549235" y="1983"/>
                </a:lnTo>
                <a:lnTo>
                  <a:pt x="598306" y="0"/>
                </a:lnTo>
                <a:lnTo>
                  <a:pt x="647377" y="1983"/>
                </a:lnTo>
                <a:lnTo>
                  <a:pt x="695356" y="7830"/>
                </a:lnTo>
                <a:lnTo>
                  <a:pt x="742088" y="17388"/>
                </a:lnTo>
                <a:lnTo>
                  <a:pt x="787420" y="30502"/>
                </a:lnTo>
                <a:lnTo>
                  <a:pt x="831197" y="47018"/>
                </a:lnTo>
                <a:lnTo>
                  <a:pt x="873266" y="66783"/>
                </a:lnTo>
                <a:lnTo>
                  <a:pt x="913473" y="89641"/>
                </a:lnTo>
                <a:lnTo>
                  <a:pt x="951664" y="115440"/>
                </a:lnTo>
                <a:lnTo>
                  <a:pt x="987684" y="144025"/>
                </a:lnTo>
                <a:lnTo>
                  <a:pt x="1021379" y="175243"/>
                </a:lnTo>
                <a:lnTo>
                  <a:pt x="1052597" y="208939"/>
                </a:lnTo>
                <a:lnTo>
                  <a:pt x="1081182" y="244959"/>
                </a:lnTo>
                <a:lnTo>
                  <a:pt x="1106981" y="283149"/>
                </a:lnTo>
                <a:lnTo>
                  <a:pt x="1129840" y="323356"/>
                </a:lnTo>
                <a:lnTo>
                  <a:pt x="1149604" y="365425"/>
                </a:lnTo>
                <a:lnTo>
                  <a:pt x="1166120" y="409202"/>
                </a:lnTo>
                <a:lnTo>
                  <a:pt x="1179234" y="454534"/>
                </a:lnTo>
                <a:lnTo>
                  <a:pt x="1188792" y="501267"/>
                </a:lnTo>
                <a:lnTo>
                  <a:pt x="1194639" y="549245"/>
                </a:lnTo>
                <a:lnTo>
                  <a:pt x="1196623" y="598316"/>
                </a:lnTo>
                <a:close/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025862" y="4029960"/>
            <a:ext cx="759460" cy="759460"/>
          </a:xfrm>
          <a:custGeom>
            <a:avLst/>
            <a:gdLst/>
            <a:ahLst/>
            <a:cxnLst/>
            <a:rect l="l" t="t" r="r" b="b"/>
            <a:pathLst>
              <a:path w="759459" h="759460">
                <a:moveTo>
                  <a:pt x="758835" y="379412"/>
                </a:moveTo>
                <a:lnTo>
                  <a:pt x="755879" y="427007"/>
                </a:lnTo>
                <a:lnTo>
                  <a:pt x="747247" y="472837"/>
                </a:lnTo>
                <a:lnTo>
                  <a:pt x="733296" y="516548"/>
                </a:lnTo>
                <a:lnTo>
                  <a:pt x="714381" y="557783"/>
                </a:lnTo>
                <a:lnTo>
                  <a:pt x="690856" y="596186"/>
                </a:lnTo>
                <a:lnTo>
                  <a:pt x="663079" y="631404"/>
                </a:lnTo>
                <a:lnTo>
                  <a:pt x="631404" y="663079"/>
                </a:lnTo>
                <a:lnTo>
                  <a:pt x="596186" y="690856"/>
                </a:lnTo>
                <a:lnTo>
                  <a:pt x="557783" y="714381"/>
                </a:lnTo>
                <a:lnTo>
                  <a:pt x="516548" y="733296"/>
                </a:lnTo>
                <a:lnTo>
                  <a:pt x="472837" y="747247"/>
                </a:lnTo>
                <a:lnTo>
                  <a:pt x="427007" y="755879"/>
                </a:lnTo>
                <a:lnTo>
                  <a:pt x="379412" y="758835"/>
                </a:lnTo>
                <a:lnTo>
                  <a:pt x="331819" y="755879"/>
                </a:lnTo>
                <a:lnTo>
                  <a:pt x="285991" y="747247"/>
                </a:lnTo>
                <a:lnTo>
                  <a:pt x="242282" y="733296"/>
                </a:lnTo>
                <a:lnTo>
                  <a:pt x="201048" y="714381"/>
                </a:lnTo>
                <a:lnTo>
                  <a:pt x="162646" y="690856"/>
                </a:lnTo>
                <a:lnTo>
                  <a:pt x="127429" y="663079"/>
                </a:lnTo>
                <a:lnTo>
                  <a:pt x="95755" y="631404"/>
                </a:lnTo>
                <a:lnTo>
                  <a:pt x="67978" y="596186"/>
                </a:lnTo>
                <a:lnTo>
                  <a:pt x="44454" y="557783"/>
                </a:lnTo>
                <a:lnTo>
                  <a:pt x="25538" y="516548"/>
                </a:lnTo>
                <a:lnTo>
                  <a:pt x="11587" y="472837"/>
                </a:lnTo>
                <a:lnTo>
                  <a:pt x="2956" y="427007"/>
                </a:lnTo>
                <a:lnTo>
                  <a:pt x="0" y="379412"/>
                </a:lnTo>
                <a:lnTo>
                  <a:pt x="2956" y="331819"/>
                </a:lnTo>
                <a:lnTo>
                  <a:pt x="11587" y="285991"/>
                </a:lnTo>
                <a:lnTo>
                  <a:pt x="25538" y="242282"/>
                </a:lnTo>
                <a:lnTo>
                  <a:pt x="44454" y="201048"/>
                </a:lnTo>
                <a:lnTo>
                  <a:pt x="67978" y="162646"/>
                </a:lnTo>
                <a:lnTo>
                  <a:pt x="95755" y="127429"/>
                </a:lnTo>
                <a:lnTo>
                  <a:pt x="127429" y="95755"/>
                </a:lnTo>
                <a:lnTo>
                  <a:pt x="162646" y="67978"/>
                </a:lnTo>
                <a:lnTo>
                  <a:pt x="201048" y="44454"/>
                </a:lnTo>
                <a:lnTo>
                  <a:pt x="242282" y="25538"/>
                </a:lnTo>
                <a:lnTo>
                  <a:pt x="285991" y="11587"/>
                </a:lnTo>
                <a:lnTo>
                  <a:pt x="331819" y="2956"/>
                </a:lnTo>
                <a:lnTo>
                  <a:pt x="379412" y="0"/>
                </a:lnTo>
                <a:lnTo>
                  <a:pt x="427007" y="2956"/>
                </a:lnTo>
                <a:lnTo>
                  <a:pt x="472837" y="11587"/>
                </a:lnTo>
                <a:lnTo>
                  <a:pt x="516548" y="25538"/>
                </a:lnTo>
                <a:lnTo>
                  <a:pt x="557783" y="44454"/>
                </a:lnTo>
                <a:lnTo>
                  <a:pt x="596186" y="67978"/>
                </a:lnTo>
                <a:lnTo>
                  <a:pt x="631404" y="95755"/>
                </a:lnTo>
                <a:lnTo>
                  <a:pt x="663079" y="127429"/>
                </a:lnTo>
                <a:lnTo>
                  <a:pt x="690856" y="162646"/>
                </a:lnTo>
                <a:lnTo>
                  <a:pt x="714381" y="201048"/>
                </a:lnTo>
                <a:lnTo>
                  <a:pt x="733296" y="242282"/>
                </a:lnTo>
                <a:lnTo>
                  <a:pt x="747247" y="285991"/>
                </a:lnTo>
                <a:lnTo>
                  <a:pt x="755879" y="331819"/>
                </a:lnTo>
                <a:lnTo>
                  <a:pt x="758835" y="379412"/>
                </a:lnTo>
                <a:close/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278482" y="4249158"/>
            <a:ext cx="254000" cy="320675"/>
          </a:xfrm>
          <a:custGeom>
            <a:avLst/>
            <a:gdLst/>
            <a:ahLst/>
            <a:cxnLst/>
            <a:rect l="l" t="t" r="r" b="b"/>
            <a:pathLst>
              <a:path w="254000" h="320675">
                <a:moveTo>
                  <a:pt x="130896" y="0"/>
                </a:moveTo>
                <a:lnTo>
                  <a:pt x="0" y="0"/>
                </a:lnTo>
                <a:lnTo>
                  <a:pt x="0" y="320440"/>
                </a:lnTo>
                <a:lnTo>
                  <a:pt x="70479" y="320440"/>
                </a:lnTo>
                <a:lnTo>
                  <a:pt x="70479" y="224317"/>
                </a:lnTo>
                <a:lnTo>
                  <a:pt x="124027" y="224317"/>
                </a:lnTo>
                <a:lnTo>
                  <a:pt x="174582" y="217153"/>
                </a:lnTo>
                <a:lnTo>
                  <a:pt x="215738" y="195830"/>
                </a:lnTo>
                <a:lnTo>
                  <a:pt x="242624" y="161618"/>
                </a:lnTo>
                <a:lnTo>
                  <a:pt x="70479" y="161618"/>
                </a:lnTo>
                <a:lnTo>
                  <a:pt x="70479" y="63673"/>
                </a:lnTo>
                <a:lnTo>
                  <a:pt x="243600" y="63673"/>
                </a:lnTo>
                <a:lnTo>
                  <a:pt x="220884" y="30865"/>
                </a:lnTo>
                <a:lnTo>
                  <a:pt x="182304" y="8111"/>
                </a:lnTo>
                <a:lnTo>
                  <a:pt x="130896" y="0"/>
                </a:lnTo>
                <a:close/>
              </a:path>
              <a:path w="254000" h="320675">
                <a:moveTo>
                  <a:pt x="243600" y="63673"/>
                </a:moveTo>
                <a:lnTo>
                  <a:pt x="124938" y="63673"/>
                </a:lnTo>
                <a:lnTo>
                  <a:pt x="148747" y="66812"/>
                </a:lnTo>
                <a:lnTo>
                  <a:pt x="166761" y="76087"/>
                </a:lnTo>
                <a:lnTo>
                  <a:pt x="178168" y="91286"/>
                </a:lnTo>
                <a:lnTo>
                  <a:pt x="182063" y="111734"/>
                </a:lnTo>
                <a:lnTo>
                  <a:pt x="182151" y="113106"/>
                </a:lnTo>
                <a:lnTo>
                  <a:pt x="178382" y="132273"/>
                </a:lnTo>
                <a:lnTo>
                  <a:pt x="167449" y="147661"/>
                </a:lnTo>
                <a:lnTo>
                  <a:pt x="149908" y="157900"/>
                </a:lnTo>
                <a:lnTo>
                  <a:pt x="126320" y="161618"/>
                </a:lnTo>
                <a:lnTo>
                  <a:pt x="242624" y="161618"/>
                </a:lnTo>
                <a:lnTo>
                  <a:pt x="243419" y="160605"/>
                </a:lnTo>
                <a:lnTo>
                  <a:pt x="253456" y="112195"/>
                </a:lnTo>
                <a:lnTo>
                  <a:pt x="253552" y="110813"/>
                </a:lnTo>
                <a:lnTo>
                  <a:pt x="245135" y="65890"/>
                </a:lnTo>
                <a:lnTo>
                  <a:pt x="243600" y="63673"/>
                </a:lnTo>
                <a:close/>
              </a:path>
            </a:pathLst>
          </a:custGeom>
          <a:solidFill>
            <a:srgbClr val="80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906411" y="841715"/>
            <a:ext cx="296037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95" dirty="0">
                <a:latin typeface="Trebuchet MS"/>
                <a:cs typeface="Trebuchet MS"/>
              </a:rPr>
              <a:t>Ubi</a:t>
            </a:r>
            <a:r>
              <a:rPr sz="5100" b="0" spc="70" dirty="0">
                <a:latin typeface="Trebuchet MS"/>
                <a:cs typeface="Trebuchet MS"/>
              </a:rPr>
              <a:t>c</a:t>
            </a:r>
            <a:r>
              <a:rPr sz="5100" b="0" spc="75" dirty="0">
                <a:latin typeface="Trebuchet MS"/>
                <a:cs typeface="Trebuchet MS"/>
              </a:rPr>
              <a:t>ación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710" y="2782469"/>
            <a:ext cx="17074611" cy="639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6612" y="2153536"/>
            <a:ext cx="72081" cy="121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06421" y="841715"/>
            <a:ext cx="4791075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80" dirty="0" err="1">
                <a:latin typeface="Trebuchet MS"/>
                <a:cs typeface="Trebuchet MS"/>
              </a:rPr>
              <a:t>Proyectos</a:t>
            </a:r>
            <a:r>
              <a:rPr sz="5100" b="0" spc="-630" dirty="0">
                <a:latin typeface="Trebuchet MS"/>
                <a:cs typeface="Trebuchet MS"/>
              </a:rPr>
              <a:t> </a:t>
            </a:r>
            <a:endParaRPr sz="51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22963" y="8559425"/>
            <a:ext cx="137160" cy="292735"/>
          </a:xfrm>
          <a:custGeom>
            <a:avLst/>
            <a:gdLst/>
            <a:ahLst/>
            <a:cxnLst/>
            <a:rect l="l" t="t" r="r" b="b"/>
            <a:pathLst>
              <a:path w="137159" h="292734">
                <a:moveTo>
                  <a:pt x="88039" y="146100"/>
                </a:moveTo>
                <a:lnTo>
                  <a:pt x="29506" y="146100"/>
                </a:lnTo>
                <a:lnTo>
                  <a:pt x="29506" y="292357"/>
                </a:lnTo>
                <a:lnTo>
                  <a:pt x="88039" y="292357"/>
                </a:lnTo>
                <a:lnTo>
                  <a:pt x="88039" y="146100"/>
                </a:lnTo>
                <a:close/>
              </a:path>
              <a:path w="137159" h="292734">
                <a:moveTo>
                  <a:pt x="136739" y="87557"/>
                </a:moveTo>
                <a:lnTo>
                  <a:pt x="0" y="87557"/>
                </a:lnTo>
                <a:lnTo>
                  <a:pt x="0" y="146100"/>
                </a:lnTo>
                <a:lnTo>
                  <a:pt x="131346" y="146100"/>
                </a:lnTo>
                <a:lnTo>
                  <a:pt x="133252" y="123095"/>
                </a:lnTo>
                <a:lnTo>
                  <a:pt x="136739" y="87557"/>
                </a:lnTo>
                <a:close/>
              </a:path>
              <a:path w="137159" h="292734">
                <a:moveTo>
                  <a:pt x="135943" y="0"/>
                </a:moveTo>
                <a:lnTo>
                  <a:pt x="90730" y="0"/>
                </a:lnTo>
                <a:lnTo>
                  <a:pt x="59900" y="6176"/>
                </a:lnTo>
                <a:lnTo>
                  <a:pt x="41100" y="21572"/>
                </a:lnTo>
                <a:lnTo>
                  <a:pt x="31728" y="41488"/>
                </a:lnTo>
                <a:lnTo>
                  <a:pt x="29182" y="61223"/>
                </a:lnTo>
                <a:lnTo>
                  <a:pt x="29182" y="87557"/>
                </a:lnTo>
                <a:lnTo>
                  <a:pt x="90259" y="87557"/>
                </a:lnTo>
                <a:lnTo>
                  <a:pt x="90259" y="52825"/>
                </a:lnTo>
                <a:lnTo>
                  <a:pt x="97714" y="50134"/>
                </a:lnTo>
                <a:lnTo>
                  <a:pt x="135943" y="50134"/>
                </a:lnTo>
                <a:lnTo>
                  <a:pt x="135943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15581" y="8553101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232878" y="0"/>
                </a:moveTo>
                <a:lnTo>
                  <a:pt x="72045" y="0"/>
                </a:lnTo>
                <a:lnTo>
                  <a:pt x="44084" y="5673"/>
                </a:lnTo>
                <a:lnTo>
                  <a:pt x="21162" y="21135"/>
                </a:lnTo>
                <a:lnTo>
                  <a:pt x="5660" y="44050"/>
                </a:lnTo>
                <a:lnTo>
                  <a:pt x="31" y="71746"/>
                </a:lnTo>
                <a:lnTo>
                  <a:pt x="0" y="233092"/>
                </a:lnTo>
                <a:lnTo>
                  <a:pt x="5660" y="260874"/>
                </a:lnTo>
                <a:lnTo>
                  <a:pt x="21162" y="283797"/>
                </a:lnTo>
                <a:lnTo>
                  <a:pt x="44084" y="299299"/>
                </a:lnTo>
                <a:lnTo>
                  <a:pt x="72045" y="304995"/>
                </a:lnTo>
                <a:lnTo>
                  <a:pt x="232878" y="304995"/>
                </a:lnTo>
                <a:lnTo>
                  <a:pt x="260909" y="299299"/>
                </a:lnTo>
                <a:lnTo>
                  <a:pt x="279111" y="286986"/>
                </a:lnTo>
                <a:lnTo>
                  <a:pt x="72045" y="286986"/>
                </a:lnTo>
                <a:lnTo>
                  <a:pt x="51015" y="282729"/>
                </a:lnTo>
                <a:lnTo>
                  <a:pt x="33826" y="271129"/>
                </a:lnTo>
                <a:lnTo>
                  <a:pt x="22228" y="253939"/>
                </a:lnTo>
                <a:lnTo>
                  <a:pt x="18009" y="233092"/>
                </a:lnTo>
                <a:lnTo>
                  <a:pt x="18041" y="71746"/>
                </a:lnTo>
                <a:lnTo>
                  <a:pt x="22228" y="51059"/>
                </a:lnTo>
                <a:lnTo>
                  <a:pt x="33826" y="33877"/>
                </a:lnTo>
                <a:lnTo>
                  <a:pt x="51015" y="22284"/>
                </a:lnTo>
                <a:lnTo>
                  <a:pt x="72045" y="18030"/>
                </a:lnTo>
                <a:lnTo>
                  <a:pt x="279223" y="18030"/>
                </a:lnTo>
                <a:lnTo>
                  <a:pt x="260909" y="5673"/>
                </a:lnTo>
                <a:lnTo>
                  <a:pt x="232878" y="0"/>
                </a:lnTo>
                <a:close/>
              </a:path>
              <a:path w="305434" h="305434">
                <a:moveTo>
                  <a:pt x="279223" y="18030"/>
                </a:moveTo>
                <a:lnTo>
                  <a:pt x="232878" y="18030"/>
                </a:lnTo>
                <a:lnTo>
                  <a:pt x="253901" y="22284"/>
                </a:lnTo>
                <a:lnTo>
                  <a:pt x="271087" y="33877"/>
                </a:lnTo>
                <a:lnTo>
                  <a:pt x="282684" y="51059"/>
                </a:lnTo>
                <a:lnTo>
                  <a:pt x="286871" y="71746"/>
                </a:lnTo>
                <a:lnTo>
                  <a:pt x="286903" y="233092"/>
                </a:lnTo>
                <a:lnTo>
                  <a:pt x="282684" y="253939"/>
                </a:lnTo>
                <a:lnTo>
                  <a:pt x="271087" y="271129"/>
                </a:lnTo>
                <a:lnTo>
                  <a:pt x="253901" y="282729"/>
                </a:lnTo>
                <a:lnTo>
                  <a:pt x="232878" y="286986"/>
                </a:lnTo>
                <a:lnTo>
                  <a:pt x="279111" y="286986"/>
                </a:lnTo>
                <a:lnTo>
                  <a:pt x="283824" y="283797"/>
                </a:lnTo>
                <a:lnTo>
                  <a:pt x="299286" y="260874"/>
                </a:lnTo>
                <a:lnTo>
                  <a:pt x="304923" y="233092"/>
                </a:lnTo>
                <a:lnTo>
                  <a:pt x="304891" y="71746"/>
                </a:lnTo>
                <a:lnTo>
                  <a:pt x="299286" y="44050"/>
                </a:lnTo>
                <a:lnTo>
                  <a:pt x="283824" y="21135"/>
                </a:lnTo>
                <a:lnTo>
                  <a:pt x="279223" y="18030"/>
                </a:lnTo>
                <a:close/>
              </a:path>
              <a:path w="305434" h="305434">
                <a:moveTo>
                  <a:pt x="152367" y="71746"/>
                </a:moveTo>
                <a:lnTo>
                  <a:pt x="120998" y="78095"/>
                </a:lnTo>
                <a:lnTo>
                  <a:pt x="95353" y="95400"/>
                </a:lnTo>
                <a:lnTo>
                  <a:pt x="78049" y="121044"/>
                </a:lnTo>
                <a:lnTo>
                  <a:pt x="71699" y="152414"/>
                </a:lnTo>
                <a:lnTo>
                  <a:pt x="78049" y="183847"/>
                </a:lnTo>
                <a:lnTo>
                  <a:pt x="95353" y="209488"/>
                </a:lnTo>
                <a:lnTo>
                  <a:pt x="120998" y="226762"/>
                </a:lnTo>
                <a:lnTo>
                  <a:pt x="152367" y="233092"/>
                </a:lnTo>
                <a:lnTo>
                  <a:pt x="183800" y="226762"/>
                </a:lnTo>
                <a:lnTo>
                  <a:pt x="205458" y="212171"/>
                </a:lnTo>
                <a:lnTo>
                  <a:pt x="152388" y="212171"/>
                </a:lnTo>
                <a:lnTo>
                  <a:pt x="129188" y="207480"/>
                </a:lnTo>
                <a:lnTo>
                  <a:pt x="110236" y="194681"/>
                </a:lnTo>
                <a:lnTo>
                  <a:pt x="97455" y="175688"/>
                </a:lnTo>
                <a:lnTo>
                  <a:pt x="92767" y="152414"/>
                </a:lnTo>
                <a:lnTo>
                  <a:pt x="97455" y="129194"/>
                </a:lnTo>
                <a:lnTo>
                  <a:pt x="110236" y="110199"/>
                </a:lnTo>
                <a:lnTo>
                  <a:pt x="129188" y="97374"/>
                </a:lnTo>
                <a:lnTo>
                  <a:pt x="152388" y="92667"/>
                </a:lnTo>
                <a:lnTo>
                  <a:pt x="205392" y="92667"/>
                </a:lnTo>
                <a:lnTo>
                  <a:pt x="183800" y="78095"/>
                </a:lnTo>
                <a:lnTo>
                  <a:pt x="152367" y="71746"/>
                </a:lnTo>
                <a:close/>
              </a:path>
              <a:path w="305434" h="305434">
                <a:moveTo>
                  <a:pt x="205392" y="92667"/>
                </a:moveTo>
                <a:lnTo>
                  <a:pt x="152388" y="92667"/>
                </a:lnTo>
                <a:lnTo>
                  <a:pt x="175666" y="97374"/>
                </a:lnTo>
                <a:lnTo>
                  <a:pt x="194659" y="110199"/>
                </a:lnTo>
                <a:lnTo>
                  <a:pt x="207455" y="129194"/>
                </a:lnTo>
                <a:lnTo>
                  <a:pt x="212145" y="152414"/>
                </a:lnTo>
                <a:lnTo>
                  <a:pt x="207455" y="175688"/>
                </a:lnTo>
                <a:lnTo>
                  <a:pt x="194659" y="194681"/>
                </a:lnTo>
                <a:lnTo>
                  <a:pt x="175666" y="207480"/>
                </a:lnTo>
                <a:lnTo>
                  <a:pt x="152388" y="212171"/>
                </a:lnTo>
                <a:lnTo>
                  <a:pt x="205458" y="212171"/>
                </a:lnTo>
                <a:lnTo>
                  <a:pt x="209441" y="209488"/>
                </a:lnTo>
                <a:lnTo>
                  <a:pt x="226715" y="183847"/>
                </a:lnTo>
                <a:lnTo>
                  <a:pt x="233045" y="152414"/>
                </a:lnTo>
                <a:lnTo>
                  <a:pt x="226715" y="121044"/>
                </a:lnTo>
                <a:lnTo>
                  <a:pt x="209441" y="95400"/>
                </a:lnTo>
                <a:lnTo>
                  <a:pt x="205392" y="92667"/>
                </a:lnTo>
                <a:close/>
              </a:path>
              <a:path w="305434" h="305434">
                <a:moveTo>
                  <a:pt x="257631" y="40763"/>
                </a:moveTo>
                <a:lnTo>
                  <a:pt x="240123" y="40763"/>
                </a:lnTo>
                <a:lnTo>
                  <a:pt x="233045" y="47831"/>
                </a:lnTo>
                <a:lnTo>
                  <a:pt x="233045" y="65348"/>
                </a:lnTo>
                <a:lnTo>
                  <a:pt x="240123" y="72416"/>
                </a:lnTo>
                <a:lnTo>
                  <a:pt x="257631" y="72416"/>
                </a:lnTo>
                <a:lnTo>
                  <a:pt x="264709" y="65348"/>
                </a:lnTo>
                <a:lnTo>
                  <a:pt x="264709" y="47831"/>
                </a:lnTo>
                <a:lnTo>
                  <a:pt x="257631" y="40763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95022" y="8705608"/>
            <a:ext cx="6731634" cy="0"/>
          </a:xfrm>
          <a:custGeom>
            <a:avLst/>
            <a:gdLst/>
            <a:ahLst/>
            <a:cxnLst/>
            <a:rect l="l" t="t" r="r" b="b"/>
            <a:pathLst>
              <a:path w="6731634">
                <a:moveTo>
                  <a:pt x="0" y="0"/>
                </a:moveTo>
                <a:lnTo>
                  <a:pt x="673135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123742" y="8561672"/>
            <a:ext cx="910590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spc="200" dirty="0">
                <a:solidFill>
                  <a:srgbClr val="828282"/>
                </a:solidFill>
                <a:latin typeface="Tahoma"/>
                <a:cs typeface="Tahoma"/>
              </a:rPr>
              <a:t>YUC.MX</a:t>
            </a:r>
            <a:r>
              <a:rPr sz="1400" b="1" spc="-215" dirty="0">
                <a:solidFill>
                  <a:srgbClr val="828282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708929" y="926611"/>
            <a:ext cx="4654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260" dirty="0">
                <a:latin typeface="Trebuchet MS"/>
                <a:cs typeface="Trebuchet MS"/>
              </a:rPr>
              <a:t>.</a:t>
            </a:r>
            <a:r>
              <a:rPr sz="2050" spc="-484" dirty="0">
                <a:latin typeface="Trebuchet MS"/>
                <a:cs typeface="Trebuchet MS"/>
              </a:rPr>
              <a:t> </a:t>
            </a:r>
            <a:r>
              <a:rPr sz="2050" spc="305" dirty="0">
                <a:latin typeface="Trebuchet MS"/>
                <a:cs typeface="Trebuchet MS"/>
              </a:rPr>
              <a:t>29</a:t>
            </a:r>
            <a:endParaRPr sz="2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0266"/>
            <a:ext cx="20104100" cy="125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8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25472" y="899251"/>
            <a:ext cx="4438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solidFill>
                  <a:srgbClr val="EBEBEB"/>
                </a:solidFill>
                <a:latin typeface="Trebuchet MS"/>
                <a:cs typeface="Trebuchet MS"/>
              </a:rPr>
              <a:t>.</a:t>
            </a:r>
            <a:r>
              <a:rPr sz="2050" spc="170" dirty="0">
                <a:solidFill>
                  <a:srgbClr val="EBEBEB"/>
                </a:solidFill>
                <a:latin typeface="Trebuchet MS"/>
                <a:cs typeface="Trebuchet MS"/>
              </a:rPr>
              <a:t>0</a:t>
            </a:r>
            <a:r>
              <a:rPr sz="2050" spc="160" dirty="0">
                <a:solidFill>
                  <a:srgbClr val="EBEBEB"/>
                </a:solidFill>
                <a:latin typeface="Trebuchet MS"/>
                <a:cs typeface="Trebuchet MS"/>
              </a:rPr>
              <a:t>3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2285" y="3774795"/>
            <a:ext cx="6739890" cy="7529195"/>
          </a:xfrm>
          <a:custGeom>
            <a:avLst/>
            <a:gdLst/>
            <a:ahLst/>
            <a:cxnLst/>
            <a:rect l="l" t="t" r="r" b="b"/>
            <a:pathLst>
              <a:path w="6739890" h="7529195">
                <a:moveTo>
                  <a:pt x="0" y="7528566"/>
                </a:moveTo>
                <a:lnTo>
                  <a:pt x="6739648" y="7528566"/>
                </a:lnTo>
                <a:lnTo>
                  <a:pt x="6739648" y="0"/>
                </a:lnTo>
                <a:lnTo>
                  <a:pt x="0" y="0"/>
                </a:lnTo>
                <a:lnTo>
                  <a:pt x="0" y="752856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5751" y="4486816"/>
            <a:ext cx="250190" cy="315595"/>
          </a:xfrm>
          <a:custGeom>
            <a:avLst/>
            <a:gdLst/>
            <a:ahLst/>
            <a:cxnLst/>
            <a:rect l="l" t="t" r="r" b="b"/>
            <a:pathLst>
              <a:path w="250189" h="315595">
                <a:moveTo>
                  <a:pt x="128917" y="0"/>
                </a:moveTo>
                <a:lnTo>
                  <a:pt x="0" y="0"/>
                </a:lnTo>
                <a:lnTo>
                  <a:pt x="0" y="315571"/>
                </a:lnTo>
                <a:lnTo>
                  <a:pt x="69421" y="315571"/>
                </a:lnTo>
                <a:lnTo>
                  <a:pt x="69421" y="220914"/>
                </a:lnTo>
                <a:lnTo>
                  <a:pt x="122153" y="220914"/>
                </a:lnTo>
                <a:lnTo>
                  <a:pt x="171941" y="213857"/>
                </a:lnTo>
                <a:lnTo>
                  <a:pt x="212471" y="192855"/>
                </a:lnTo>
                <a:lnTo>
                  <a:pt x="238948" y="159157"/>
                </a:lnTo>
                <a:lnTo>
                  <a:pt x="69421" y="159157"/>
                </a:lnTo>
                <a:lnTo>
                  <a:pt x="69421" y="62710"/>
                </a:lnTo>
                <a:lnTo>
                  <a:pt x="239914" y="62710"/>
                </a:lnTo>
                <a:lnTo>
                  <a:pt x="217541" y="30395"/>
                </a:lnTo>
                <a:lnTo>
                  <a:pt x="179548" y="7988"/>
                </a:lnTo>
                <a:lnTo>
                  <a:pt x="128917" y="0"/>
                </a:lnTo>
                <a:close/>
              </a:path>
              <a:path w="250189" h="315595">
                <a:moveTo>
                  <a:pt x="239914" y="62710"/>
                </a:moveTo>
                <a:lnTo>
                  <a:pt x="123053" y="62710"/>
                </a:lnTo>
                <a:lnTo>
                  <a:pt x="146501" y="65800"/>
                </a:lnTo>
                <a:lnTo>
                  <a:pt x="164242" y="74933"/>
                </a:lnTo>
                <a:lnTo>
                  <a:pt x="175475" y="89899"/>
                </a:lnTo>
                <a:lnTo>
                  <a:pt x="179309" y="110028"/>
                </a:lnTo>
                <a:lnTo>
                  <a:pt x="179397" y="111389"/>
                </a:lnTo>
                <a:lnTo>
                  <a:pt x="175686" y="130263"/>
                </a:lnTo>
                <a:lnTo>
                  <a:pt x="164919" y="145415"/>
                </a:lnTo>
                <a:lnTo>
                  <a:pt x="147645" y="155497"/>
                </a:lnTo>
                <a:lnTo>
                  <a:pt x="124415" y="159157"/>
                </a:lnTo>
                <a:lnTo>
                  <a:pt x="238948" y="159157"/>
                </a:lnTo>
                <a:lnTo>
                  <a:pt x="239731" y="158161"/>
                </a:lnTo>
                <a:lnTo>
                  <a:pt x="249614" y="110488"/>
                </a:lnTo>
                <a:lnTo>
                  <a:pt x="249709" y="109127"/>
                </a:lnTo>
                <a:lnTo>
                  <a:pt x="241421" y="64887"/>
                </a:lnTo>
                <a:lnTo>
                  <a:pt x="239914" y="6271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67682" y="4486816"/>
            <a:ext cx="312420" cy="315595"/>
          </a:xfrm>
          <a:custGeom>
            <a:avLst/>
            <a:gdLst/>
            <a:ahLst/>
            <a:cxnLst/>
            <a:rect l="l" t="t" r="r" b="b"/>
            <a:pathLst>
              <a:path w="312420" h="315595">
                <a:moveTo>
                  <a:pt x="81128" y="0"/>
                </a:moveTo>
                <a:lnTo>
                  <a:pt x="0" y="0"/>
                </a:lnTo>
                <a:lnTo>
                  <a:pt x="121252" y="191166"/>
                </a:lnTo>
                <a:lnTo>
                  <a:pt x="121252" y="315571"/>
                </a:lnTo>
                <a:lnTo>
                  <a:pt x="190664" y="315571"/>
                </a:lnTo>
                <a:lnTo>
                  <a:pt x="190664" y="189816"/>
                </a:lnTo>
                <a:lnTo>
                  <a:pt x="230973" y="126708"/>
                </a:lnTo>
                <a:lnTo>
                  <a:pt x="156403" y="126708"/>
                </a:lnTo>
                <a:lnTo>
                  <a:pt x="81128" y="0"/>
                </a:lnTo>
                <a:close/>
              </a:path>
              <a:path w="312420" h="315595">
                <a:moveTo>
                  <a:pt x="311906" y="0"/>
                </a:moveTo>
                <a:lnTo>
                  <a:pt x="233029" y="0"/>
                </a:lnTo>
                <a:lnTo>
                  <a:pt x="156403" y="126708"/>
                </a:lnTo>
                <a:lnTo>
                  <a:pt x="230973" y="126708"/>
                </a:lnTo>
                <a:lnTo>
                  <a:pt x="311906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55761" y="10275765"/>
            <a:ext cx="273050" cy="315595"/>
          </a:xfrm>
          <a:custGeom>
            <a:avLst/>
            <a:gdLst/>
            <a:ahLst/>
            <a:cxnLst/>
            <a:rect l="l" t="t" r="r" b="b"/>
            <a:pathLst>
              <a:path w="273050" h="315595">
                <a:moveTo>
                  <a:pt x="144236" y="0"/>
                </a:moveTo>
                <a:lnTo>
                  <a:pt x="0" y="0"/>
                </a:lnTo>
                <a:lnTo>
                  <a:pt x="0" y="315582"/>
                </a:lnTo>
                <a:lnTo>
                  <a:pt x="69411" y="315582"/>
                </a:lnTo>
                <a:lnTo>
                  <a:pt x="69411" y="214611"/>
                </a:lnTo>
                <a:lnTo>
                  <a:pt x="203631" y="214611"/>
                </a:lnTo>
                <a:lnTo>
                  <a:pt x="195617" y="202894"/>
                </a:lnTo>
                <a:lnTo>
                  <a:pt x="223104" y="188496"/>
                </a:lnTo>
                <a:lnTo>
                  <a:pt x="244465" y="167507"/>
                </a:lnTo>
                <a:lnTo>
                  <a:pt x="251543" y="153314"/>
                </a:lnTo>
                <a:lnTo>
                  <a:pt x="69411" y="153314"/>
                </a:lnTo>
                <a:lnTo>
                  <a:pt x="69411" y="62710"/>
                </a:lnTo>
                <a:lnTo>
                  <a:pt x="255873" y="62710"/>
                </a:lnTo>
                <a:lnTo>
                  <a:pt x="247824" y="46564"/>
                </a:lnTo>
                <a:lnTo>
                  <a:pt x="236181" y="32061"/>
                </a:lnTo>
                <a:lnTo>
                  <a:pt x="218709" y="18279"/>
                </a:lnTo>
                <a:lnTo>
                  <a:pt x="197476" y="8232"/>
                </a:lnTo>
                <a:lnTo>
                  <a:pt x="172610" y="2085"/>
                </a:lnTo>
                <a:lnTo>
                  <a:pt x="144236" y="0"/>
                </a:lnTo>
                <a:close/>
              </a:path>
              <a:path w="273050" h="315595">
                <a:moveTo>
                  <a:pt x="203631" y="214611"/>
                </a:moveTo>
                <a:lnTo>
                  <a:pt x="123954" y="214611"/>
                </a:lnTo>
                <a:lnTo>
                  <a:pt x="191564" y="315582"/>
                </a:lnTo>
                <a:lnTo>
                  <a:pt x="272693" y="315582"/>
                </a:lnTo>
                <a:lnTo>
                  <a:pt x="203631" y="214611"/>
                </a:lnTo>
                <a:close/>
              </a:path>
              <a:path w="273050" h="315595">
                <a:moveTo>
                  <a:pt x="255873" y="62710"/>
                </a:moveTo>
                <a:lnTo>
                  <a:pt x="138372" y="62710"/>
                </a:lnTo>
                <a:lnTo>
                  <a:pt x="161158" y="65570"/>
                </a:lnTo>
                <a:lnTo>
                  <a:pt x="178323" y="74093"/>
                </a:lnTo>
                <a:lnTo>
                  <a:pt x="189147" y="88194"/>
                </a:lnTo>
                <a:lnTo>
                  <a:pt x="192915" y="107787"/>
                </a:lnTo>
                <a:lnTo>
                  <a:pt x="192915" y="108687"/>
                </a:lnTo>
                <a:lnTo>
                  <a:pt x="189358" y="126880"/>
                </a:lnTo>
                <a:lnTo>
                  <a:pt x="178998" y="140974"/>
                </a:lnTo>
                <a:lnTo>
                  <a:pt x="162298" y="150081"/>
                </a:lnTo>
                <a:lnTo>
                  <a:pt x="139723" y="153314"/>
                </a:lnTo>
                <a:lnTo>
                  <a:pt x="251543" y="153314"/>
                </a:lnTo>
                <a:lnTo>
                  <a:pt x="258304" y="139757"/>
                </a:lnTo>
                <a:lnTo>
                  <a:pt x="263227" y="105075"/>
                </a:lnTo>
                <a:lnTo>
                  <a:pt x="263227" y="104174"/>
                </a:lnTo>
                <a:lnTo>
                  <a:pt x="261473" y="82834"/>
                </a:lnTo>
                <a:lnTo>
                  <a:pt x="256297" y="63559"/>
                </a:lnTo>
                <a:lnTo>
                  <a:pt x="255873" y="6271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01747" y="10275714"/>
            <a:ext cx="378460" cy="316230"/>
          </a:xfrm>
          <a:custGeom>
            <a:avLst/>
            <a:gdLst/>
            <a:ahLst/>
            <a:cxnLst/>
            <a:rect l="l" t="t" r="r" b="b"/>
            <a:pathLst>
              <a:path w="378459" h="316229">
                <a:moveTo>
                  <a:pt x="217145" y="0"/>
                </a:moveTo>
                <a:lnTo>
                  <a:pt x="160571" y="0"/>
                </a:lnTo>
                <a:lnTo>
                  <a:pt x="40564" y="267394"/>
                </a:lnTo>
                <a:lnTo>
                  <a:pt x="0" y="315634"/>
                </a:lnTo>
                <a:lnTo>
                  <a:pt x="124854" y="315634"/>
                </a:lnTo>
                <a:lnTo>
                  <a:pt x="84290" y="267845"/>
                </a:lnTo>
                <a:lnTo>
                  <a:pt x="107274" y="216464"/>
                </a:lnTo>
                <a:lnTo>
                  <a:pt x="314323" y="216464"/>
                </a:lnTo>
                <a:lnTo>
                  <a:pt x="295910" y="175450"/>
                </a:lnTo>
                <a:lnTo>
                  <a:pt x="125755" y="175450"/>
                </a:lnTo>
                <a:lnTo>
                  <a:pt x="173523" y="69076"/>
                </a:lnTo>
                <a:lnTo>
                  <a:pt x="248155" y="69076"/>
                </a:lnTo>
                <a:lnTo>
                  <a:pt x="217145" y="0"/>
                </a:lnTo>
                <a:close/>
              </a:path>
              <a:path w="378459" h="316229">
                <a:moveTo>
                  <a:pt x="314323" y="216464"/>
                </a:moveTo>
                <a:lnTo>
                  <a:pt x="237532" y="216464"/>
                </a:lnTo>
                <a:lnTo>
                  <a:pt x="260976" y="267845"/>
                </a:lnTo>
                <a:lnTo>
                  <a:pt x="220412" y="315634"/>
                </a:lnTo>
                <a:lnTo>
                  <a:pt x="378166" y="315634"/>
                </a:lnTo>
                <a:lnTo>
                  <a:pt x="337591" y="268295"/>
                </a:lnTo>
                <a:lnTo>
                  <a:pt x="314323" y="216464"/>
                </a:lnTo>
                <a:close/>
              </a:path>
              <a:path w="378459" h="316229">
                <a:moveTo>
                  <a:pt x="248155" y="69076"/>
                </a:moveTo>
                <a:lnTo>
                  <a:pt x="173523" y="69076"/>
                </a:lnTo>
                <a:lnTo>
                  <a:pt x="218600" y="175450"/>
                </a:lnTo>
                <a:lnTo>
                  <a:pt x="295910" y="175450"/>
                </a:lnTo>
                <a:lnTo>
                  <a:pt x="248155" y="69076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8150" y="6955517"/>
            <a:ext cx="328866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7530">
              <a:lnSpc>
                <a:spcPct val="106500"/>
              </a:lnSpc>
              <a:spcBef>
                <a:spcPts val="100"/>
              </a:spcBef>
            </a:pPr>
            <a:r>
              <a:rPr sz="2150" b="0" spc="-45" dirty="0">
                <a:solidFill>
                  <a:srgbClr val="828282"/>
                </a:solidFill>
                <a:latin typeface="Bookman Old Style"/>
                <a:cs typeface="Bookman Old Style"/>
              </a:rPr>
              <a:t>Ubicado </a:t>
            </a:r>
            <a:r>
              <a:rPr sz="2150" b="0" spc="-50" dirty="0">
                <a:solidFill>
                  <a:srgbClr val="828282"/>
                </a:solidFill>
                <a:latin typeface="Bookman Old Style"/>
                <a:cs typeface="Bookman Old Style"/>
              </a:rPr>
              <a:t>frente </a:t>
            </a:r>
            <a:r>
              <a:rPr sz="2150" b="0" spc="-45" dirty="0">
                <a:solidFill>
                  <a:srgbClr val="828282"/>
                </a:solidFill>
                <a:latin typeface="Bookman Old Style"/>
                <a:cs typeface="Bookman Old Style"/>
              </a:rPr>
              <a:t>al  </a:t>
            </a:r>
            <a:r>
              <a:rPr sz="2150" b="0" spc="-75" dirty="0">
                <a:solidFill>
                  <a:srgbClr val="828282"/>
                </a:solidFill>
                <a:latin typeface="Bookman Old Style"/>
                <a:cs typeface="Bookman Old Style"/>
              </a:rPr>
              <a:t>nuevo </a:t>
            </a:r>
            <a:r>
              <a:rPr sz="2150" b="0" spc="-95" dirty="0">
                <a:solidFill>
                  <a:srgbClr val="828282"/>
                </a:solidFill>
                <a:latin typeface="Bookman Old Style"/>
                <a:cs typeface="Bookman Old Style"/>
              </a:rPr>
              <a:t>parque</a:t>
            </a:r>
            <a:r>
              <a:rPr sz="2150" b="0" spc="-434" dirty="0">
                <a:solidFill>
                  <a:srgbClr val="828282"/>
                </a:solidFill>
                <a:latin typeface="Bookman Old Style"/>
                <a:cs typeface="Bookman Old Style"/>
              </a:rPr>
              <a:t> </a:t>
            </a:r>
            <a:r>
              <a:rPr sz="2150" b="0" spc="-20" dirty="0">
                <a:solidFill>
                  <a:srgbClr val="828282"/>
                </a:solidFill>
                <a:latin typeface="Bookman Old Style"/>
                <a:cs typeface="Bookman Old Style"/>
              </a:rPr>
              <a:t>Montebello.</a:t>
            </a:r>
            <a:endParaRPr sz="215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5718" y="10196234"/>
            <a:ext cx="99703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5483" y="10196234"/>
            <a:ext cx="124540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8985" y="10196223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3074" y="10196217"/>
            <a:ext cx="15099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792800" y="906256"/>
            <a:ext cx="4489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200" dirty="0">
                <a:latin typeface="Trebuchet MS"/>
                <a:cs typeface="Trebuchet MS"/>
              </a:rPr>
              <a:t>4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10"/>
              </a:spcBef>
            </a:pPr>
            <a:r>
              <a:rPr spc="-65" dirty="0"/>
              <a:t>20</a:t>
            </a:r>
            <a:r>
              <a:rPr spc="65" dirty="0"/>
              <a:t> </a:t>
            </a:r>
            <a:r>
              <a:rPr spc="80" dirty="0"/>
              <a:t>departamentos</a:t>
            </a:r>
          </a:p>
          <a:p>
            <a:pPr marL="635" algn="ctr">
              <a:lnSpc>
                <a:spcPct val="100000"/>
              </a:lnSpc>
              <a:spcBef>
                <a:spcPts val="810"/>
              </a:spcBef>
            </a:pPr>
            <a:r>
              <a:rPr spc="85" dirty="0"/>
              <a:t>con </a:t>
            </a:r>
            <a:r>
              <a:rPr spc="90" dirty="0"/>
              <a:t>la </a:t>
            </a:r>
            <a:r>
              <a:rPr spc="160" dirty="0"/>
              <a:t>mejor</a:t>
            </a:r>
            <a:r>
              <a:rPr spc="15" dirty="0"/>
              <a:t> </a:t>
            </a:r>
            <a:r>
              <a:rPr spc="150" dirty="0"/>
              <a:t>calidad.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55252" y="4984847"/>
            <a:ext cx="4573270" cy="3510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2400" b="1" spc="70" dirty="0">
                <a:solidFill>
                  <a:srgbClr val="828282"/>
                </a:solidFill>
                <a:latin typeface="Gill Sans MT"/>
                <a:cs typeface="Gill Sans MT"/>
              </a:rPr>
              <a:t>Naturaleza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664"/>
              </a:spcBef>
            </a:pPr>
            <a:r>
              <a:rPr lang="es-MX" sz="1700" dirty="0" smtClean="0">
                <a:solidFill>
                  <a:srgbClr val="828282"/>
                </a:solidFill>
                <a:latin typeface="Arial"/>
                <a:cs typeface="Arial"/>
              </a:rPr>
              <a:t>En Montebello</a:t>
            </a:r>
            <a:endParaRPr sz="17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700" spc="-100" dirty="0">
                <a:solidFill>
                  <a:srgbClr val="828282"/>
                </a:solidFill>
                <a:latin typeface="Arial"/>
                <a:cs typeface="Arial"/>
              </a:rPr>
              <a:t>Te</a:t>
            </a:r>
            <a:r>
              <a:rPr sz="1700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sentirás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en</a:t>
            </a:r>
            <a:r>
              <a:rPr sz="1700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absoluta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828282"/>
                </a:solidFill>
                <a:latin typeface="Arial"/>
                <a:cs typeface="Arial"/>
              </a:rPr>
              <a:t>armonía</a:t>
            </a:r>
            <a:r>
              <a:rPr sz="1700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con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el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entorno.</a:t>
            </a:r>
            <a:endParaRPr sz="1700" dirty="0">
              <a:latin typeface="Arial"/>
              <a:cs typeface="Arial"/>
            </a:endParaRPr>
          </a:p>
          <a:p>
            <a:pPr marL="12700" marR="5080" algn="ctr">
              <a:lnSpc>
                <a:spcPct val="121300"/>
              </a:lnSpc>
            </a:pP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Ambientado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con </a:t>
            </a:r>
            <a:r>
              <a:rPr sz="1700" spc="10" dirty="0">
                <a:solidFill>
                  <a:srgbClr val="828282"/>
                </a:solidFill>
                <a:latin typeface="Arial"/>
                <a:cs typeface="Arial"/>
              </a:rPr>
              <a:t>árboles </a:t>
            </a:r>
            <a:r>
              <a:rPr sz="1700" spc="-45" dirty="0">
                <a:solidFill>
                  <a:srgbClr val="828282"/>
                </a:solidFill>
                <a:latin typeface="Arial"/>
                <a:cs typeface="Arial"/>
              </a:rPr>
              <a:t>y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vasta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vegetación 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regional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tanto</a:t>
            </a:r>
            <a:r>
              <a:rPr sz="1700" spc="-6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en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el</a:t>
            </a:r>
            <a:r>
              <a:rPr sz="1700" spc="-6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828282"/>
                </a:solidFill>
                <a:latin typeface="Arial"/>
                <a:cs typeface="Arial"/>
              </a:rPr>
              <a:t>exterior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50" dirty="0">
                <a:solidFill>
                  <a:srgbClr val="828282"/>
                </a:solidFill>
                <a:latin typeface="Arial"/>
                <a:cs typeface="Arial"/>
              </a:rPr>
              <a:t>como</a:t>
            </a:r>
            <a:r>
              <a:rPr sz="1700" spc="-6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en</a:t>
            </a:r>
            <a:r>
              <a:rPr sz="1700" spc="-6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su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828282"/>
                </a:solidFill>
                <a:latin typeface="Arial"/>
                <a:cs typeface="Arial"/>
              </a:rPr>
              <a:t>interior.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50" dirty="0">
              <a:latin typeface="Times New Roman"/>
              <a:cs typeface="Times New Roman"/>
            </a:endParaRPr>
          </a:p>
          <a:p>
            <a:pPr marL="595630" marR="588645" algn="ctr">
              <a:lnSpc>
                <a:spcPct val="121300"/>
              </a:lnSpc>
            </a:pPr>
            <a:r>
              <a:rPr sz="1700" i="1" spc="25" dirty="0">
                <a:solidFill>
                  <a:srgbClr val="828282"/>
                </a:solidFill>
                <a:latin typeface="Arial"/>
                <a:cs typeface="Arial"/>
              </a:rPr>
              <a:t>No</a:t>
            </a:r>
            <a:r>
              <a:rPr sz="1700" i="1" spc="-7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10" dirty="0">
                <a:solidFill>
                  <a:srgbClr val="828282"/>
                </a:solidFill>
                <a:latin typeface="Arial"/>
                <a:cs typeface="Arial"/>
              </a:rPr>
              <a:t>sabrás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15" dirty="0">
                <a:solidFill>
                  <a:srgbClr val="828282"/>
                </a:solidFill>
                <a:latin typeface="Arial"/>
                <a:cs typeface="Arial"/>
              </a:rPr>
              <a:t>en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20" dirty="0">
                <a:solidFill>
                  <a:srgbClr val="828282"/>
                </a:solidFill>
                <a:latin typeface="Arial"/>
                <a:cs typeface="Arial"/>
              </a:rPr>
              <a:t>qué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40" dirty="0">
                <a:solidFill>
                  <a:srgbClr val="828282"/>
                </a:solidFill>
                <a:latin typeface="Arial"/>
                <a:cs typeface="Arial"/>
              </a:rPr>
              <a:t>momento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15" dirty="0">
                <a:solidFill>
                  <a:srgbClr val="828282"/>
                </a:solidFill>
                <a:latin typeface="Arial"/>
                <a:cs typeface="Arial"/>
              </a:rPr>
              <a:t>saliste  </a:t>
            </a:r>
            <a:r>
              <a:rPr sz="1700" i="1" spc="20" dirty="0">
                <a:solidFill>
                  <a:srgbClr val="828282"/>
                </a:solidFill>
                <a:latin typeface="Arial"/>
                <a:cs typeface="Arial"/>
              </a:rPr>
              <a:t>del</a:t>
            </a:r>
            <a:r>
              <a:rPr sz="1700" i="1" spc="-7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10" dirty="0">
                <a:solidFill>
                  <a:srgbClr val="828282"/>
                </a:solidFill>
                <a:latin typeface="Arial"/>
                <a:cs typeface="Arial"/>
              </a:rPr>
              <a:t>parque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-45" dirty="0">
                <a:solidFill>
                  <a:srgbClr val="828282"/>
                </a:solidFill>
                <a:latin typeface="Arial"/>
                <a:cs typeface="Arial"/>
              </a:rPr>
              <a:t>y</a:t>
            </a:r>
            <a:r>
              <a:rPr sz="1700" i="1" spc="-7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15" dirty="0">
                <a:solidFill>
                  <a:srgbClr val="828282"/>
                </a:solidFill>
                <a:latin typeface="Arial"/>
                <a:cs typeface="Arial"/>
              </a:rPr>
              <a:t>entraste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-30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700" i="1" spc="-7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20" dirty="0">
                <a:solidFill>
                  <a:srgbClr val="828282"/>
                </a:solidFill>
                <a:latin typeface="Arial"/>
                <a:cs typeface="Arial"/>
              </a:rPr>
              <a:t>tu</a:t>
            </a:r>
            <a:r>
              <a:rPr sz="1700" i="1" spc="-7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i="1" spc="-110" dirty="0">
                <a:solidFill>
                  <a:srgbClr val="828282"/>
                </a:solidFill>
                <a:latin typeface="Arial"/>
                <a:cs typeface="Arial"/>
              </a:rPr>
              <a:t>hogar…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81447" y="4809099"/>
            <a:ext cx="5120640" cy="0"/>
          </a:xfrm>
          <a:custGeom>
            <a:avLst/>
            <a:gdLst/>
            <a:ahLst/>
            <a:cxnLst/>
            <a:rect l="l" t="t" r="r" b="b"/>
            <a:pathLst>
              <a:path w="5120640">
                <a:moveTo>
                  <a:pt x="0" y="0"/>
                </a:moveTo>
                <a:lnTo>
                  <a:pt x="5120262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1447" y="5598143"/>
            <a:ext cx="5120640" cy="0"/>
          </a:xfrm>
          <a:custGeom>
            <a:avLst/>
            <a:gdLst/>
            <a:ahLst/>
            <a:cxnLst/>
            <a:rect l="l" t="t" r="r" b="b"/>
            <a:pathLst>
              <a:path w="5120640">
                <a:moveTo>
                  <a:pt x="0" y="0"/>
                </a:moveTo>
                <a:lnTo>
                  <a:pt x="5120262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91506" y="3766126"/>
            <a:ext cx="699770" cy="760095"/>
          </a:xfrm>
          <a:custGeom>
            <a:avLst/>
            <a:gdLst/>
            <a:ahLst/>
            <a:cxnLst/>
            <a:rect l="l" t="t" r="r" b="b"/>
            <a:pathLst>
              <a:path w="699770" h="760095">
                <a:moveTo>
                  <a:pt x="648556" y="0"/>
                </a:moveTo>
                <a:lnTo>
                  <a:pt x="640231" y="2565"/>
                </a:lnTo>
                <a:lnTo>
                  <a:pt x="636640" y="9350"/>
                </a:lnTo>
                <a:lnTo>
                  <a:pt x="632149" y="17058"/>
                </a:lnTo>
                <a:lnTo>
                  <a:pt x="592309" y="64800"/>
                </a:lnTo>
                <a:lnTo>
                  <a:pt x="554347" y="96199"/>
                </a:lnTo>
                <a:lnTo>
                  <a:pt x="502617" y="126859"/>
                </a:lnTo>
                <a:lnTo>
                  <a:pt x="435812" y="152464"/>
                </a:lnTo>
                <a:lnTo>
                  <a:pt x="352628" y="168696"/>
                </a:lnTo>
                <a:lnTo>
                  <a:pt x="331800" y="171743"/>
                </a:lnTo>
                <a:lnTo>
                  <a:pt x="311300" y="176378"/>
                </a:lnTo>
                <a:lnTo>
                  <a:pt x="271646" y="190318"/>
                </a:lnTo>
                <a:lnTo>
                  <a:pt x="209379" y="230752"/>
                </a:lnTo>
                <a:lnTo>
                  <a:pt x="163659" y="289247"/>
                </a:lnTo>
                <a:lnTo>
                  <a:pt x="140095" y="354965"/>
                </a:lnTo>
                <a:lnTo>
                  <a:pt x="135971" y="389631"/>
                </a:lnTo>
                <a:lnTo>
                  <a:pt x="137105" y="424720"/>
                </a:lnTo>
                <a:lnTo>
                  <a:pt x="141325" y="450021"/>
                </a:lnTo>
                <a:lnTo>
                  <a:pt x="148339" y="474616"/>
                </a:lnTo>
                <a:lnTo>
                  <a:pt x="158069" y="498272"/>
                </a:lnTo>
                <a:lnTo>
                  <a:pt x="170434" y="520759"/>
                </a:lnTo>
                <a:lnTo>
                  <a:pt x="145412" y="539732"/>
                </a:lnTo>
                <a:lnTo>
                  <a:pt x="111962" y="568221"/>
                </a:lnTo>
                <a:lnTo>
                  <a:pt x="75430" y="604553"/>
                </a:lnTo>
                <a:lnTo>
                  <a:pt x="41163" y="647057"/>
                </a:lnTo>
                <a:lnTo>
                  <a:pt x="14506" y="694061"/>
                </a:lnTo>
                <a:lnTo>
                  <a:pt x="806" y="743893"/>
                </a:lnTo>
                <a:lnTo>
                  <a:pt x="0" y="751464"/>
                </a:lnTo>
                <a:lnTo>
                  <a:pt x="5486" y="758238"/>
                </a:lnTo>
                <a:lnTo>
                  <a:pt x="20617" y="759840"/>
                </a:lnTo>
                <a:lnTo>
                  <a:pt x="27402" y="754353"/>
                </a:lnTo>
                <a:lnTo>
                  <a:pt x="28198" y="746783"/>
                </a:lnTo>
                <a:lnTo>
                  <a:pt x="45122" y="693295"/>
                </a:lnTo>
                <a:lnTo>
                  <a:pt x="78134" y="643326"/>
                </a:lnTo>
                <a:lnTo>
                  <a:pt x="118536" y="599734"/>
                </a:lnTo>
                <a:lnTo>
                  <a:pt x="157629" y="565380"/>
                </a:lnTo>
                <a:lnTo>
                  <a:pt x="186716" y="543124"/>
                </a:lnTo>
                <a:lnTo>
                  <a:pt x="225867" y="543124"/>
                </a:lnTo>
                <a:lnTo>
                  <a:pt x="211229" y="529743"/>
                </a:lnTo>
                <a:lnTo>
                  <a:pt x="244988" y="514069"/>
                </a:lnTo>
                <a:lnTo>
                  <a:pt x="258619" y="507136"/>
                </a:lnTo>
                <a:lnTo>
                  <a:pt x="194632" y="507136"/>
                </a:lnTo>
                <a:lnTo>
                  <a:pt x="190813" y="500864"/>
                </a:lnTo>
                <a:lnTo>
                  <a:pt x="170498" y="452121"/>
                </a:lnTo>
                <a:lnTo>
                  <a:pt x="163656" y="390836"/>
                </a:lnTo>
                <a:lnTo>
                  <a:pt x="167144" y="360273"/>
                </a:lnTo>
                <a:lnTo>
                  <a:pt x="187627" y="302263"/>
                </a:lnTo>
                <a:lnTo>
                  <a:pt x="227917" y="250805"/>
                </a:lnTo>
                <a:lnTo>
                  <a:pt x="282766" y="215281"/>
                </a:lnTo>
                <a:lnTo>
                  <a:pt x="336926" y="198835"/>
                </a:lnTo>
                <a:lnTo>
                  <a:pt x="355664" y="196182"/>
                </a:lnTo>
                <a:lnTo>
                  <a:pt x="421599" y="184895"/>
                </a:lnTo>
                <a:lnTo>
                  <a:pt x="478327" y="167462"/>
                </a:lnTo>
                <a:lnTo>
                  <a:pt x="526349" y="145686"/>
                </a:lnTo>
                <a:lnTo>
                  <a:pt x="566222" y="121328"/>
                </a:lnTo>
                <a:lnTo>
                  <a:pt x="598272" y="96328"/>
                </a:lnTo>
                <a:lnTo>
                  <a:pt x="623174" y="72353"/>
                </a:lnTo>
                <a:lnTo>
                  <a:pt x="677950" y="72353"/>
                </a:lnTo>
                <a:lnTo>
                  <a:pt x="662210" y="12156"/>
                </a:lnTo>
                <a:lnTo>
                  <a:pt x="661204" y="8460"/>
                </a:lnTo>
                <a:lnTo>
                  <a:pt x="658691" y="5340"/>
                </a:lnTo>
                <a:lnTo>
                  <a:pt x="648556" y="0"/>
                </a:lnTo>
                <a:close/>
              </a:path>
              <a:path w="699770" h="760095">
                <a:moveTo>
                  <a:pt x="225867" y="543124"/>
                </a:moveTo>
                <a:lnTo>
                  <a:pt x="186716" y="543124"/>
                </a:lnTo>
                <a:lnTo>
                  <a:pt x="222207" y="577888"/>
                </a:lnTo>
                <a:lnTo>
                  <a:pt x="264060" y="603968"/>
                </a:lnTo>
                <a:lnTo>
                  <a:pt x="310733" y="621186"/>
                </a:lnTo>
                <a:lnTo>
                  <a:pt x="360690" y="629363"/>
                </a:lnTo>
                <a:lnTo>
                  <a:pt x="395024" y="629568"/>
                </a:lnTo>
                <a:lnTo>
                  <a:pt x="429034" y="625793"/>
                </a:lnTo>
                <a:lnTo>
                  <a:pt x="462376" y="618094"/>
                </a:lnTo>
                <a:lnTo>
                  <a:pt x="494707" y="606526"/>
                </a:lnTo>
                <a:lnTo>
                  <a:pt x="503686" y="602102"/>
                </a:lnTo>
                <a:lnTo>
                  <a:pt x="393472" y="602102"/>
                </a:lnTo>
                <a:lnTo>
                  <a:pt x="362292" y="601814"/>
                </a:lnTo>
                <a:lnTo>
                  <a:pt x="319691" y="595385"/>
                </a:lnTo>
                <a:lnTo>
                  <a:pt x="279559" y="580872"/>
                </a:lnTo>
                <a:lnTo>
                  <a:pt x="243028" y="558812"/>
                </a:lnTo>
                <a:lnTo>
                  <a:pt x="225867" y="543124"/>
                </a:lnTo>
                <a:close/>
              </a:path>
              <a:path w="699770" h="760095">
                <a:moveTo>
                  <a:pt x="678944" y="76165"/>
                </a:moveTo>
                <a:lnTo>
                  <a:pt x="650566" y="76165"/>
                </a:lnTo>
                <a:lnTo>
                  <a:pt x="663236" y="140783"/>
                </a:lnTo>
                <a:lnTo>
                  <a:pt x="670159" y="200931"/>
                </a:lnTo>
                <a:lnTo>
                  <a:pt x="671570" y="250805"/>
                </a:lnTo>
                <a:lnTo>
                  <a:pt x="671648" y="258002"/>
                </a:lnTo>
                <a:lnTo>
                  <a:pt x="668371" y="308022"/>
                </a:lnTo>
                <a:lnTo>
                  <a:pt x="660466" y="355068"/>
                </a:lnTo>
                <a:lnTo>
                  <a:pt x="648425" y="397850"/>
                </a:lnTo>
                <a:lnTo>
                  <a:pt x="632650" y="436419"/>
                </a:lnTo>
                <a:lnTo>
                  <a:pt x="613544" y="470827"/>
                </a:lnTo>
                <a:lnTo>
                  <a:pt x="591510" y="501126"/>
                </a:lnTo>
                <a:lnTo>
                  <a:pt x="542660" y="547838"/>
                </a:lnTo>
                <a:lnTo>
                  <a:pt x="484048" y="581416"/>
                </a:lnTo>
                <a:lnTo>
                  <a:pt x="424367" y="598761"/>
                </a:lnTo>
                <a:lnTo>
                  <a:pt x="393472" y="602102"/>
                </a:lnTo>
                <a:lnTo>
                  <a:pt x="503686" y="602102"/>
                </a:lnTo>
                <a:lnTo>
                  <a:pt x="559091" y="569822"/>
                </a:lnTo>
                <a:lnTo>
                  <a:pt x="612819" y="518780"/>
                </a:lnTo>
                <a:lnTo>
                  <a:pt x="652715" y="458091"/>
                </a:lnTo>
                <a:lnTo>
                  <a:pt x="668724" y="422650"/>
                </a:lnTo>
                <a:lnTo>
                  <a:pt x="681702" y="383763"/>
                </a:lnTo>
                <a:lnTo>
                  <a:pt x="691346" y="341396"/>
                </a:lnTo>
                <a:lnTo>
                  <a:pt x="697352" y="295514"/>
                </a:lnTo>
                <a:lnTo>
                  <a:pt x="699418" y="246083"/>
                </a:lnTo>
                <a:lnTo>
                  <a:pt x="697240" y="193066"/>
                </a:lnTo>
                <a:lnTo>
                  <a:pt x="690515" y="136429"/>
                </a:lnTo>
                <a:lnTo>
                  <a:pt x="678944" y="76165"/>
                </a:lnTo>
                <a:close/>
              </a:path>
              <a:path w="699770" h="760095">
                <a:moveTo>
                  <a:pt x="480781" y="198140"/>
                </a:moveTo>
                <a:lnTo>
                  <a:pt x="465587" y="198999"/>
                </a:lnTo>
                <a:lnTo>
                  <a:pt x="459776" y="205501"/>
                </a:lnTo>
                <a:lnTo>
                  <a:pt x="460232" y="213403"/>
                </a:lnTo>
                <a:lnTo>
                  <a:pt x="471043" y="322587"/>
                </a:lnTo>
                <a:lnTo>
                  <a:pt x="442058" y="350395"/>
                </a:lnTo>
                <a:lnTo>
                  <a:pt x="409850" y="378045"/>
                </a:lnTo>
                <a:lnTo>
                  <a:pt x="374251" y="405343"/>
                </a:lnTo>
                <a:lnTo>
                  <a:pt x="335096" y="432095"/>
                </a:lnTo>
                <a:lnTo>
                  <a:pt x="292219" y="458107"/>
                </a:lnTo>
                <a:lnTo>
                  <a:pt x="245453" y="483186"/>
                </a:lnTo>
                <a:lnTo>
                  <a:pt x="194632" y="507136"/>
                </a:lnTo>
                <a:lnTo>
                  <a:pt x="258619" y="507136"/>
                </a:lnTo>
                <a:lnTo>
                  <a:pt x="278155" y="497200"/>
                </a:lnTo>
                <a:lnTo>
                  <a:pt x="310695" y="479156"/>
                </a:lnTo>
                <a:lnTo>
                  <a:pt x="342575" y="459954"/>
                </a:lnTo>
                <a:lnTo>
                  <a:pt x="477548" y="459954"/>
                </a:lnTo>
                <a:lnTo>
                  <a:pt x="475639" y="457190"/>
                </a:lnTo>
                <a:lnTo>
                  <a:pt x="468456" y="455692"/>
                </a:lnTo>
                <a:lnTo>
                  <a:pt x="375527" y="438112"/>
                </a:lnTo>
                <a:lnTo>
                  <a:pt x="407143" y="415251"/>
                </a:lnTo>
                <a:lnTo>
                  <a:pt x="437660" y="390836"/>
                </a:lnTo>
                <a:lnTo>
                  <a:pt x="466822" y="365092"/>
                </a:lnTo>
                <a:lnTo>
                  <a:pt x="494780" y="337884"/>
                </a:lnTo>
                <a:lnTo>
                  <a:pt x="495450" y="337309"/>
                </a:lnTo>
                <a:lnTo>
                  <a:pt x="496058" y="336670"/>
                </a:lnTo>
                <a:lnTo>
                  <a:pt x="496613" y="335979"/>
                </a:lnTo>
                <a:lnTo>
                  <a:pt x="531740" y="295875"/>
                </a:lnTo>
                <a:lnTo>
                  <a:pt x="496079" y="295875"/>
                </a:lnTo>
                <a:lnTo>
                  <a:pt x="487712" y="211553"/>
                </a:lnTo>
                <a:lnTo>
                  <a:pt x="487283" y="203962"/>
                </a:lnTo>
                <a:lnTo>
                  <a:pt x="480781" y="198140"/>
                </a:lnTo>
                <a:close/>
              </a:path>
              <a:path w="699770" h="760095">
                <a:moveTo>
                  <a:pt x="477548" y="459954"/>
                </a:moveTo>
                <a:lnTo>
                  <a:pt x="342575" y="459954"/>
                </a:lnTo>
                <a:lnTo>
                  <a:pt x="463504" y="482791"/>
                </a:lnTo>
                <a:lnTo>
                  <a:pt x="471022" y="483964"/>
                </a:lnTo>
                <a:lnTo>
                  <a:pt x="478069" y="478823"/>
                </a:lnTo>
                <a:lnTo>
                  <a:pt x="480383" y="464059"/>
                </a:lnTo>
                <a:lnTo>
                  <a:pt x="477548" y="459954"/>
                </a:lnTo>
                <a:close/>
              </a:path>
              <a:path w="699770" h="760095">
                <a:moveTo>
                  <a:pt x="677950" y="72353"/>
                </a:moveTo>
                <a:lnTo>
                  <a:pt x="623174" y="72353"/>
                </a:lnTo>
                <a:lnTo>
                  <a:pt x="605860" y="121373"/>
                </a:lnTo>
                <a:lnTo>
                  <a:pt x="584373" y="168433"/>
                </a:lnTo>
                <a:lnTo>
                  <a:pt x="558801" y="213403"/>
                </a:lnTo>
                <a:lnTo>
                  <a:pt x="529319" y="255973"/>
                </a:lnTo>
                <a:lnTo>
                  <a:pt x="496079" y="295875"/>
                </a:lnTo>
                <a:lnTo>
                  <a:pt x="531740" y="295875"/>
                </a:lnTo>
                <a:lnTo>
                  <a:pt x="575422" y="237705"/>
                </a:lnTo>
                <a:lnTo>
                  <a:pt x="603211" y="191402"/>
                </a:lnTo>
                <a:lnTo>
                  <a:pt x="624418" y="148359"/>
                </a:lnTo>
                <a:lnTo>
                  <a:pt x="639913" y="109604"/>
                </a:lnTo>
                <a:lnTo>
                  <a:pt x="650566" y="76165"/>
                </a:lnTo>
                <a:lnTo>
                  <a:pt x="678944" y="76165"/>
                </a:lnTo>
                <a:lnTo>
                  <a:pt x="677950" y="72353"/>
                </a:lnTo>
                <a:close/>
              </a:path>
            </a:pathLst>
          </a:custGeom>
          <a:solidFill>
            <a:srgbClr val="000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5708" y="10196234"/>
            <a:ext cx="99714" cy="126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5473" y="10196234"/>
            <a:ext cx="124551" cy="126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8985" y="10196223"/>
            <a:ext cx="108876" cy="126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3064" y="10196217"/>
            <a:ext cx="151000" cy="126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4934" y="1449568"/>
            <a:ext cx="14901849" cy="8380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800129" y="911460"/>
            <a:ext cx="4445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165" dirty="0">
                <a:latin typeface="Trebuchet MS"/>
                <a:cs typeface="Trebuchet MS"/>
              </a:rPr>
              <a:t>5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40739" y="6954447"/>
            <a:ext cx="4424045" cy="3178175"/>
          </a:xfrm>
          <a:custGeom>
            <a:avLst/>
            <a:gdLst/>
            <a:ahLst/>
            <a:cxnLst/>
            <a:rect l="l" t="t" r="r" b="b"/>
            <a:pathLst>
              <a:path w="4424044" h="3178175">
                <a:moveTo>
                  <a:pt x="0" y="0"/>
                </a:moveTo>
                <a:lnTo>
                  <a:pt x="4423949" y="0"/>
                </a:lnTo>
                <a:lnTo>
                  <a:pt x="4423949" y="3177913"/>
                </a:lnTo>
                <a:lnTo>
                  <a:pt x="0" y="3177913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069697" y="7255393"/>
            <a:ext cx="3273425" cy="1666546"/>
          </a:xfrm>
          <a:prstGeom prst="rect">
            <a:avLst/>
          </a:prstGeom>
        </p:spPr>
        <p:txBody>
          <a:bodyPr vert="horz" wrap="square" lIns="0" tIns="234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sz="2450" b="0" spc="85" dirty="0">
                <a:latin typeface="Bookman Old Style"/>
                <a:cs typeface="Bookman Old Style"/>
              </a:rPr>
              <a:t>Lujo </a:t>
            </a:r>
            <a:r>
              <a:rPr sz="2450" b="0" spc="140" dirty="0">
                <a:latin typeface="Bookman Old Style"/>
                <a:cs typeface="Bookman Old Style"/>
              </a:rPr>
              <a:t>y</a:t>
            </a:r>
            <a:r>
              <a:rPr sz="2450" b="0" spc="10" dirty="0">
                <a:latin typeface="Bookman Old Style"/>
                <a:cs typeface="Bookman Old Style"/>
              </a:rPr>
              <a:t> </a:t>
            </a:r>
            <a:r>
              <a:rPr sz="2450" b="0" spc="105" dirty="0">
                <a:latin typeface="Bookman Old Style"/>
                <a:cs typeface="Bookman Old Style"/>
              </a:rPr>
              <a:t>Calidad.</a:t>
            </a:r>
            <a:endParaRPr sz="2450" dirty="0">
              <a:latin typeface="Bookman Old Style"/>
              <a:cs typeface="Bookman Old Style"/>
            </a:endParaRPr>
          </a:p>
          <a:p>
            <a:pPr marL="20955" marR="5080">
              <a:lnSpc>
                <a:spcPct val="121300"/>
              </a:lnSpc>
              <a:spcBef>
                <a:spcPts val="810"/>
              </a:spcBef>
            </a:pPr>
            <a:r>
              <a:rPr sz="1700" dirty="0" err="1">
                <a:solidFill>
                  <a:srgbClr val="828282"/>
                </a:solidFill>
                <a:latin typeface="Arial"/>
                <a:cs typeface="Arial"/>
              </a:rPr>
              <a:t>Proyecto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45" dirty="0" smtClean="0">
                <a:solidFill>
                  <a:srgbClr val="828282"/>
                </a:solidFill>
                <a:latin typeface="Trebuchet MS"/>
                <a:cs typeface="Trebuchet MS"/>
              </a:rPr>
              <a:t>  </a:t>
            </a:r>
            <a:r>
              <a:rPr sz="1700" spc="-30" dirty="0">
                <a:solidFill>
                  <a:srgbClr val="828282"/>
                </a:solidFill>
                <a:latin typeface="Arial"/>
                <a:cs typeface="Arial"/>
              </a:rPr>
              <a:t>a </a:t>
            </a:r>
            <a:r>
              <a:rPr sz="1700" dirty="0">
                <a:solidFill>
                  <a:srgbClr val="828282"/>
                </a:solidFill>
                <a:latin typeface="Arial"/>
                <a:cs typeface="Arial"/>
              </a:rPr>
              <a:t>partir </a:t>
            </a:r>
            <a:r>
              <a:rPr sz="1700" spc="35" dirty="0">
                <a:solidFill>
                  <a:srgbClr val="828282"/>
                </a:solidFill>
                <a:latin typeface="Arial"/>
                <a:cs typeface="Arial"/>
              </a:rPr>
              <a:t>de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un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diseño </a:t>
            </a:r>
            <a:r>
              <a:rPr sz="1700" spc="30" dirty="0">
                <a:solidFill>
                  <a:srgbClr val="828282"/>
                </a:solidFill>
                <a:latin typeface="Arial"/>
                <a:cs typeface="Arial"/>
              </a:rPr>
              <a:t>ecléctico 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que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mantendrá </a:t>
            </a:r>
            <a:r>
              <a:rPr sz="1700" spc="20" dirty="0">
                <a:solidFill>
                  <a:srgbClr val="828282"/>
                </a:solidFill>
                <a:latin typeface="Arial"/>
                <a:cs typeface="Arial"/>
              </a:rPr>
              <a:t>su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vigencia </a:t>
            </a:r>
            <a:r>
              <a:rPr sz="1700" spc="15" dirty="0">
                <a:solidFill>
                  <a:srgbClr val="828282"/>
                </a:solidFill>
                <a:latin typeface="Arial"/>
                <a:cs typeface="Arial"/>
              </a:rPr>
              <a:t>por  </a:t>
            </a:r>
            <a:r>
              <a:rPr sz="1700" spc="5" dirty="0">
                <a:solidFill>
                  <a:srgbClr val="828282"/>
                </a:solidFill>
                <a:latin typeface="Arial"/>
                <a:cs typeface="Arial"/>
              </a:rPr>
              <a:t>décadas.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9689" y="1001813"/>
            <a:ext cx="1701164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25" dirty="0">
                <a:solidFill>
                  <a:srgbClr val="828282"/>
                </a:solidFill>
                <a:latin typeface="Trebuchet MS"/>
                <a:cs typeface="Trebuchet MS"/>
              </a:rPr>
              <a:t>\\ </a:t>
            </a:r>
            <a:r>
              <a:rPr sz="1200" spc="95" dirty="0">
                <a:solidFill>
                  <a:srgbClr val="828282"/>
                </a:solidFill>
                <a:latin typeface="Trebuchet MS"/>
                <a:cs typeface="Trebuchet MS"/>
              </a:rPr>
              <a:t>Fachada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vista</a:t>
            </a:r>
            <a:r>
              <a:rPr sz="1200" spc="-22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70" dirty="0">
                <a:solidFill>
                  <a:srgbClr val="828282"/>
                </a:solidFill>
                <a:latin typeface="Trebuchet MS"/>
                <a:cs typeface="Trebuchet MS"/>
              </a:rPr>
              <a:t>aérea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940544" y="911471"/>
            <a:ext cx="44767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195" dirty="0">
                <a:latin typeface="Trebuchet MS"/>
                <a:cs typeface="Trebuchet MS"/>
              </a:rPr>
              <a:t>6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24203" y="3719719"/>
            <a:ext cx="1837055" cy="228727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Sala</a:t>
            </a:r>
            <a:r>
              <a:rPr sz="1700" spc="-12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Comedor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Cocina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Recámara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Clóset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 </a:t>
            </a:r>
            <a:r>
              <a:rPr sz="1700" spc="85" dirty="0">
                <a:solidFill>
                  <a:srgbClr val="828282"/>
                </a:solidFill>
                <a:latin typeface="Trebuchet MS"/>
                <a:cs typeface="Trebuchet MS"/>
              </a:rPr>
              <a:t>de</a:t>
            </a:r>
            <a:r>
              <a:rPr sz="1700" spc="-38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828282"/>
                </a:solidFill>
                <a:latin typeface="Trebuchet MS"/>
                <a:cs typeface="Trebuchet MS"/>
              </a:rPr>
              <a:t>Visitas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98803" y="6471186"/>
            <a:ext cx="220916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7960" indent="-150495">
              <a:lnSpc>
                <a:spcPct val="100000"/>
              </a:lnSpc>
              <a:spcBef>
                <a:spcPts val="130"/>
              </a:spcBef>
              <a:buChar char="•"/>
              <a:tabLst>
                <a:tab pos="188595" algn="l"/>
              </a:tabLst>
            </a:pPr>
            <a:r>
              <a:rPr sz="1700" spc="50" dirty="0">
                <a:solidFill>
                  <a:srgbClr val="828282"/>
                </a:solidFill>
                <a:latin typeface="Trebuchet MS"/>
                <a:cs typeface="Trebuchet MS"/>
              </a:rPr>
              <a:t>Área </a:t>
            </a:r>
            <a:r>
              <a:rPr sz="1700" spc="-60" dirty="0">
                <a:solidFill>
                  <a:srgbClr val="828282"/>
                </a:solidFill>
                <a:latin typeface="Trebuchet MS"/>
                <a:cs typeface="Trebuchet MS"/>
              </a:rPr>
              <a:t>total: </a:t>
            </a:r>
            <a:r>
              <a:rPr sz="1700" spc="75" dirty="0">
                <a:solidFill>
                  <a:srgbClr val="828282"/>
                </a:solidFill>
                <a:latin typeface="Trebuchet MS"/>
                <a:cs typeface="Trebuchet MS"/>
              </a:rPr>
              <a:t>59.04</a:t>
            </a:r>
            <a:r>
              <a:rPr sz="1700" spc="-35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0555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0555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42665" y="7500043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36903" y="3340495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54515" y="1002869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5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43842" y="10547029"/>
            <a:ext cx="245173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</a:t>
            </a:r>
            <a:r>
              <a:rPr sz="1200" spc="-204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 </a:t>
            </a:r>
            <a:r>
              <a:rPr sz="1200" spc="-25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7828" y="841705"/>
            <a:ext cx="329311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35" dirty="0">
                <a:latin typeface="Trebuchet MS"/>
                <a:cs typeface="Trebuchet MS"/>
              </a:rPr>
              <a:t>Tipología</a:t>
            </a:r>
            <a:r>
              <a:rPr sz="5100" b="0" spc="-625" dirty="0">
                <a:latin typeface="Trebuchet MS"/>
                <a:cs typeface="Trebuchet MS"/>
              </a:rPr>
              <a:t> </a:t>
            </a:r>
            <a:r>
              <a:rPr sz="5100" b="0" spc="440" dirty="0">
                <a:latin typeface="Trebuchet MS"/>
                <a:cs typeface="Trebuchet MS"/>
              </a:rPr>
              <a:t>A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13103" y="2124733"/>
            <a:ext cx="10927719" cy="8340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863021" y="2700922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6" y="409203"/>
                </a:lnTo>
                <a:lnTo>
                  <a:pt x="88519" y="439199"/>
                </a:lnTo>
                <a:lnTo>
                  <a:pt x="123252" y="463753"/>
                </a:lnTo>
                <a:lnTo>
                  <a:pt x="162022" y="482162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037897" y="2804502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863021" y="7074287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7"/>
                </a:lnTo>
                <a:lnTo>
                  <a:pt x="15568" y="335702"/>
                </a:lnTo>
                <a:lnTo>
                  <a:pt x="33974" y="374473"/>
                </a:lnTo>
                <a:lnTo>
                  <a:pt x="58526" y="409207"/>
                </a:lnTo>
                <a:lnTo>
                  <a:pt x="88519" y="439202"/>
                </a:lnTo>
                <a:lnTo>
                  <a:pt x="123252" y="463755"/>
                </a:lnTo>
                <a:lnTo>
                  <a:pt x="162022" y="482163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5"/>
                </a:lnTo>
                <a:lnTo>
                  <a:pt x="409199" y="439202"/>
                </a:lnTo>
                <a:lnTo>
                  <a:pt x="439193" y="409207"/>
                </a:lnTo>
                <a:lnTo>
                  <a:pt x="463745" y="374473"/>
                </a:lnTo>
                <a:lnTo>
                  <a:pt x="482153" y="335702"/>
                </a:lnTo>
                <a:lnTo>
                  <a:pt x="493713" y="293597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037897" y="7177866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46156" y="4900416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30"/>
                </a:lnTo>
                <a:lnTo>
                  <a:pt x="58526" y="88525"/>
                </a:lnTo>
                <a:lnTo>
                  <a:pt x="33974" y="123260"/>
                </a:lnTo>
                <a:lnTo>
                  <a:pt x="15568" y="162031"/>
                </a:lnTo>
                <a:lnTo>
                  <a:pt x="4009" y="204136"/>
                </a:lnTo>
                <a:lnTo>
                  <a:pt x="0" y="248872"/>
                </a:lnTo>
                <a:lnTo>
                  <a:pt x="4009" y="293604"/>
                </a:lnTo>
                <a:lnTo>
                  <a:pt x="15568" y="335707"/>
                </a:lnTo>
                <a:lnTo>
                  <a:pt x="33974" y="374476"/>
                </a:lnTo>
                <a:lnTo>
                  <a:pt x="58526" y="409209"/>
                </a:lnTo>
                <a:lnTo>
                  <a:pt x="88519" y="439203"/>
                </a:lnTo>
                <a:lnTo>
                  <a:pt x="123252" y="463756"/>
                </a:lnTo>
                <a:lnTo>
                  <a:pt x="162022" y="482163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6"/>
                </a:lnTo>
                <a:lnTo>
                  <a:pt x="482153" y="162031"/>
                </a:lnTo>
                <a:lnTo>
                  <a:pt x="463745" y="123260"/>
                </a:lnTo>
                <a:lnTo>
                  <a:pt x="439193" y="88525"/>
                </a:lnTo>
                <a:lnTo>
                  <a:pt x="409199" y="58530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820969" y="5003995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93956" y="9215227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51" y="0"/>
                </a:moveTo>
                <a:lnTo>
                  <a:pt x="204118" y="4009"/>
                </a:lnTo>
                <a:lnTo>
                  <a:pt x="162017" y="15569"/>
                </a:lnTo>
                <a:lnTo>
                  <a:pt x="123249" y="33977"/>
                </a:lnTo>
                <a:lnTo>
                  <a:pt x="88517" y="58529"/>
                </a:lnTo>
                <a:lnTo>
                  <a:pt x="58525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5" y="409203"/>
                </a:lnTo>
                <a:lnTo>
                  <a:pt x="88517" y="439199"/>
                </a:lnTo>
                <a:lnTo>
                  <a:pt x="123249" y="463753"/>
                </a:lnTo>
                <a:lnTo>
                  <a:pt x="162017" y="482162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3" y="493723"/>
                </a:lnTo>
                <a:lnTo>
                  <a:pt x="335686" y="482162"/>
                </a:lnTo>
                <a:lnTo>
                  <a:pt x="374455" y="463753"/>
                </a:lnTo>
                <a:lnTo>
                  <a:pt x="409188" y="439199"/>
                </a:lnTo>
                <a:lnTo>
                  <a:pt x="439182" y="409203"/>
                </a:lnTo>
                <a:lnTo>
                  <a:pt x="463735" y="374468"/>
                </a:lnTo>
                <a:lnTo>
                  <a:pt x="482143" y="335698"/>
                </a:lnTo>
                <a:lnTo>
                  <a:pt x="493703" y="293594"/>
                </a:lnTo>
                <a:lnTo>
                  <a:pt x="497712" y="248861"/>
                </a:lnTo>
                <a:lnTo>
                  <a:pt x="493703" y="204128"/>
                </a:lnTo>
                <a:lnTo>
                  <a:pt x="482143" y="162026"/>
                </a:lnTo>
                <a:lnTo>
                  <a:pt x="463735" y="123257"/>
                </a:lnTo>
                <a:lnTo>
                  <a:pt x="439182" y="88523"/>
                </a:lnTo>
                <a:lnTo>
                  <a:pt x="409188" y="58529"/>
                </a:lnTo>
                <a:lnTo>
                  <a:pt x="374455" y="33977"/>
                </a:lnTo>
                <a:lnTo>
                  <a:pt x="335686" y="15569"/>
                </a:lnTo>
                <a:lnTo>
                  <a:pt x="293583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89710" y="9318806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46156" y="1540717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30"/>
                </a:lnTo>
                <a:lnTo>
                  <a:pt x="58526" y="88525"/>
                </a:lnTo>
                <a:lnTo>
                  <a:pt x="33974" y="123260"/>
                </a:lnTo>
                <a:lnTo>
                  <a:pt x="15568" y="162031"/>
                </a:lnTo>
                <a:lnTo>
                  <a:pt x="4009" y="204136"/>
                </a:lnTo>
                <a:lnTo>
                  <a:pt x="0" y="248872"/>
                </a:lnTo>
                <a:lnTo>
                  <a:pt x="4009" y="293604"/>
                </a:lnTo>
                <a:lnTo>
                  <a:pt x="15568" y="335707"/>
                </a:lnTo>
                <a:lnTo>
                  <a:pt x="33974" y="374476"/>
                </a:lnTo>
                <a:lnTo>
                  <a:pt x="58526" y="409209"/>
                </a:lnTo>
                <a:lnTo>
                  <a:pt x="88519" y="439203"/>
                </a:lnTo>
                <a:lnTo>
                  <a:pt x="123252" y="463756"/>
                </a:lnTo>
                <a:lnTo>
                  <a:pt x="162022" y="482163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6"/>
                </a:lnTo>
                <a:lnTo>
                  <a:pt x="482153" y="162031"/>
                </a:lnTo>
                <a:lnTo>
                  <a:pt x="463745" y="123260"/>
                </a:lnTo>
                <a:lnTo>
                  <a:pt x="439193" y="88525"/>
                </a:lnTo>
                <a:lnTo>
                  <a:pt x="409199" y="58530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820969" y="1644296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54991" y="1540717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30"/>
                </a:lnTo>
                <a:lnTo>
                  <a:pt x="58526" y="88525"/>
                </a:lnTo>
                <a:lnTo>
                  <a:pt x="33974" y="123260"/>
                </a:lnTo>
                <a:lnTo>
                  <a:pt x="15568" y="162031"/>
                </a:lnTo>
                <a:lnTo>
                  <a:pt x="4009" y="204136"/>
                </a:lnTo>
                <a:lnTo>
                  <a:pt x="0" y="248872"/>
                </a:lnTo>
                <a:lnTo>
                  <a:pt x="4009" y="293604"/>
                </a:lnTo>
                <a:lnTo>
                  <a:pt x="15568" y="335707"/>
                </a:lnTo>
                <a:lnTo>
                  <a:pt x="33974" y="374476"/>
                </a:lnTo>
                <a:lnTo>
                  <a:pt x="58526" y="409209"/>
                </a:lnTo>
                <a:lnTo>
                  <a:pt x="88519" y="439203"/>
                </a:lnTo>
                <a:lnTo>
                  <a:pt x="123252" y="463756"/>
                </a:lnTo>
                <a:lnTo>
                  <a:pt x="162022" y="482163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3"/>
                </a:lnTo>
                <a:lnTo>
                  <a:pt x="374466" y="463756"/>
                </a:lnTo>
                <a:lnTo>
                  <a:pt x="409199" y="439203"/>
                </a:lnTo>
                <a:lnTo>
                  <a:pt x="439193" y="409209"/>
                </a:lnTo>
                <a:lnTo>
                  <a:pt x="463745" y="374476"/>
                </a:lnTo>
                <a:lnTo>
                  <a:pt x="482153" y="335707"/>
                </a:lnTo>
                <a:lnTo>
                  <a:pt x="493713" y="293604"/>
                </a:lnTo>
                <a:lnTo>
                  <a:pt x="497723" y="248872"/>
                </a:lnTo>
                <a:lnTo>
                  <a:pt x="493713" y="204136"/>
                </a:lnTo>
                <a:lnTo>
                  <a:pt x="482153" y="162031"/>
                </a:lnTo>
                <a:lnTo>
                  <a:pt x="463745" y="123260"/>
                </a:lnTo>
                <a:lnTo>
                  <a:pt x="439193" y="88525"/>
                </a:lnTo>
                <a:lnTo>
                  <a:pt x="409199" y="58530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29804" y="1644296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83168" y="919606"/>
            <a:ext cx="416559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-50" dirty="0">
                <a:latin typeface="Trebuchet MS"/>
                <a:cs typeface="Trebuchet MS"/>
              </a:rPr>
              <a:t>7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60746" y="3843036"/>
            <a:ext cx="1837055" cy="266382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2090" indent="-200025">
              <a:lnSpc>
                <a:spcPct val="100000"/>
              </a:lnSpc>
              <a:spcBef>
                <a:spcPts val="1019"/>
              </a:spcBef>
              <a:buFont typeface="Gill Sans MT"/>
              <a:buAutoNum type="arabicPeriod"/>
              <a:tabLst>
                <a:tab pos="212725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Sala</a:t>
            </a:r>
            <a:r>
              <a:rPr sz="1700" spc="-12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Comedor</a:t>
            </a:r>
            <a:endParaRPr sz="1700">
              <a:latin typeface="Trebuchet MS"/>
              <a:cs typeface="Trebuchet MS"/>
            </a:endParaRPr>
          </a:p>
          <a:p>
            <a:pPr marL="267335" indent="-25527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7970" algn="l"/>
              </a:tabLst>
            </a:pPr>
            <a:r>
              <a:rPr sz="1700" spc="90" dirty="0">
                <a:solidFill>
                  <a:srgbClr val="828282"/>
                </a:solidFill>
                <a:latin typeface="Trebuchet MS"/>
                <a:cs typeface="Trebuchet MS"/>
              </a:rPr>
              <a:t>Cocina</a:t>
            </a:r>
            <a:endParaRPr sz="1700">
              <a:latin typeface="Trebuchet MS"/>
              <a:cs typeface="Trebuchet MS"/>
            </a:endParaRPr>
          </a:p>
          <a:p>
            <a:pPr marL="264795" indent="-252729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5430" algn="l"/>
              </a:tabLst>
            </a:pPr>
            <a:r>
              <a:rPr sz="1700" spc="80" dirty="0">
                <a:solidFill>
                  <a:srgbClr val="828282"/>
                </a:solidFill>
                <a:latin typeface="Trebuchet MS"/>
                <a:cs typeface="Trebuchet MS"/>
              </a:rPr>
              <a:t>Recámara</a:t>
            </a:r>
            <a:endParaRPr sz="1700">
              <a:latin typeface="Trebuchet MS"/>
              <a:cs typeface="Trebuchet MS"/>
            </a:endParaRPr>
          </a:p>
          <a:p>
            <a:pPr marL="262890" indent="-250825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3525" algn="l"/>
              </a:tabLst>
            </a:pPr>
            <a:r>
              <a:rPr sz="1700" spc="70" dirty="0">
                <a:solidFill>
                  <a:srgbClr val="828282"/>
                </a:solidFill>
                <a:latin typeface="Trebuchet MS"/>
                <a:cs typeface="Trebuchet MS"/>
              </a:rPr>
              <a:t>Clóset</a:t>
            </a:r>
            <a:endParaRPr sz="1700">
              <a:latin typeface="Trebuchet MS"/>
              <a:cs typeface="Trebuchet MS"/>
            </a:endParaRPr>
          </a:p>
          <a:p>
            <a:pPr marL="268605" indent="-256540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6924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</a:t>
            </a:r>
            <a:endParaRPr sz="1700">
              <a:latin typeface="Trebuchet MS"/>
              <a:cs typeface="Trebuchet MS"/>
            </a:endParaRPr>
          </a:p>
          <a:p>
            <a:pPr marL="266065" indent="-254000">
              <a:lnSpc>
                <a:spcPct val="100000"/>
              </a:lnSpc>
              <a:spcBef>
                <a:spcPts val="930"/>
              </a:spcBef>
              <a:buFont typeface="Gill Sans MT"/>
              <a:buAutoNum type="arabicPeriod"/>
              <a:tabLst>
                <a:tab pos="266700" algn="l"/>
              </a:tabLst>
            </a:pPr>
            <a:r>
              <a:rPr sz="1700" spc="110" dirty="0">
                <a:solidFill>
                  <a:srgbClr val="828282"/>
                </a:solidFill>
                <a:latin typeface="Trebuchet MS"/>
                <a:cs typeface="Trebuchet MS"/>
              </a:rPr>
              <a:t>Baño </a:t>
            </a:r>
            <a:r>
              <a:rPr sz="1700" spc="85" dirty="0">
                <a:solidFill>
                  <a:srgbClr val="828282"/>
                </a:solidFill>
                <a:latin typeface="Trebuchet MS"/>
                <a:cs typeface="Trebuchet MS"/>
              </a:rPr>
              <a:t>de</a:t>
            </a:r>
            <a:r>
              <a:rPr sz="1700" spc="-38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45" dirty="0">
                <a:solidFill>
                  <a:srgbClr val="828282"/>
                </a:solidFill>
                <a:latin typeface="Trebuchet MS"/>
                <a:cs typeface="Trebuchet MS"/>
              </a:rPr>
              <a:t>Visitas</a:t>
            </a:r>
            <a:endParaRPr sz="1700">
              <a:latin typeface="Trebuchet MS"/>
              <a:cs typeface="Trebuchet MS"/>
            </a:endParaRPr>
          </a:p>
          <a:p>
            <a:pPr marL="219710" indent="-207645">
              <a:lnSpc>
                <a:spcPct val="100000"/>
              </a:lnSpc>
              <a:spcBef>
                <a:spcPts val="925"/>
              </a:spcBef>
              <a:buFont typeface="Gill Sans MT"/>
              <a:buAutoNum type="arabicPeriod"/>
              <a:tabLst>
                <a:tab pos="220345" algn="l"/>
              </a:tabLst>
            </a:pPr>
            <a:r>
              <a:rPr sz="1700" spc="-5" dirty="0">
                <a:solidFill>
                  <a:srgbClr val="828282"/>
                </a:solidFill>
                <a:latin typeface="Trebuchet MS"/>
                <a:cs typeface="Trebuchet MS"/>
              </a:rPr>
              <a:t>Terraza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35346" y="6858022"/>
            <a:ext cx="2151380" cy="78041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87960" indent="-150495">
              <a:lnSpc>
                <a:spcPct val="100000"/>
              </a:lnSpc>
              <a:spcBef>
                <a:spcPts val="1025"/>
              </a:spcBef>
              <a:buChar char="•"/>
              <a:tabLst>
                <a:tab pos="188595" algn="l"/>
              </a:tabLst>
            </a:pPr>
            <a:r>
              <a:rPr sz="1700" spc="50" dirty="0">
                <a:solidFill>
                  <a:srgbClr val="828282"/>
                </a:solidFill>
                <a:latin typeface="Trebuchet MS"/>
                <a:cs typeface="Trebuchet MS"/>
              </a:rPr>
              <a:t>Área </a:t>
            </a:r>
            <a:r>
              <a:rPr sz="1700" spc="-60" dirty="0">
                <a:solidFill>
                  <a:srgbClr val="828282"/>
                </a:solidFill>
                <a:latin typeface="Trebuchet MS"/>
                <a:cs typeface="Trebuchet MS"/>
              </a:rPr>
              <a:t>total: </a:t>
            </a:r>
            <a:r>
              <a:rPr sz="1700" spc="-15" dirty="0">
                <a:solidFill>
                  <a:srgbClr val="828282"/>
                </a:solidFill>
                <a:latin typeface="Trebuchet MS"/>
                <a:cs typeface="Trebuchet MS"/>
              </a:rPr>
              <a:t>66.61</a:t>
            </a:r>
            <a:r>
              <a:rPr sz="1700" spc="-355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0555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0555">
              <a:latin typeface="Trebuchet MS"/>
              <a:cs typeface="Trebuchet MS"/>
            </a:endParaRPr>
          </a:p>
          <a:p>
            <a:pPr marL="187960" indent="-150495">
              <a:lnSpc>
                <a:spcPct val="100000"/>
              </a:lnSpc>
              <a:spcBef>
                <a:spcPts val="930"/>
              </a:spcBef>
              <a:buChar char="•"/>
              <a:tabLst>
                <a:tab pos="188595" algn="l"/>
              </a:tabLst>
            </a:pPr>
            <a:r>
              <a:rPr sz="1700" spc="-30" dirty="0">
                <a:solidFill>
                  <a:srgbClr val="828282"/>
                </a:solidFill>
                <a:latin typeface="Trebuchet MS"/>
                <a:cs typeface="Trebuchet MS"/>
              </a:rPr>
              <a:t>Terraza: </a:t>
            </a:r>
            <a:r>
              <a:rPr sz="1700" spc="-90" dirty="0">
                <a:solidFill>
                  <a:srgbClr val="828282"/>
                </a:solidFill>
                <a:latin typeface="Trebuchet MS"/>
                <a:cs typeface="Trebuchet MS"/>
              </a:rPr>
              <a:t>7.57</a:t>
            </a:r>
            <a:r>
              <a:rPr sz="1700" spc="-190" dirty="0">
                <a:solidFill>
                  <a:srgbClr val="828282"/>
                </a:solidFill>
                <a:latin typeface="Trebuchet MS"/>
                <a:cs typeface="Trebuchet MS"/>
              </a:rPr>
              <a:t> </a:t>
            </a:r>
            <a:r>
              <a:rPr sz="1700" spc="105" dirty="0">
                <a:solidFill>
                  <a:srgbClr val="828282"/>
                </a:solidFill>
                <a:latin typeface="Trebuchet MS"/>
                <a:cs typeface="Trebuchet MS"/>
              </a:rPr>
              <a:t>m</a:t>
            </a:r>
            <a:r>
              <a:rPr sz="1500" spc="157" baseline="33333" dirty="0">
                <a:solidFill>
                  <a:srgbClr val="828282"/>
                </a:solidFill>
                <a:latin typeface="Trebuchet MS"/>
                <a:cs typeface="Trebuchet MS"/>
              </a:rPr>
              <a:t>2</a:t>
            </a:r>
            <a:endParaRPr sz="1500" baseline="33333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79208" y="8189907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73446" y="3359101"/>
            <a:ext cx="3026410" cy="0"/>
          </a:xfrm>
          <a:custGeom>
            <a:avLst/>
            <a:gdLst/>
            <a:ahLst/>
            <a:cxnLst/>
            <a:rect l="l" t="t" r="r" b="b"/>
            <a:pathLst>
              <a:path w="3026409">
                <a:moveTo>
                  <a:pt x="0" y="0"/>
                </a:moveTo>
                <a:lnTo>
                  <a:pt x="3026085" y="0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91058" y="1021476"/>
            <a:ext cx="0" cy="9340215"/>
          </a:xfrm>
          <a:custGeom>
            <a:avLst/>
            <a:gdLst/>
            <a:ahLst/>
            <a:cxnLst/>
            <a:rect l="l" t="t" r="r" b="b"/>
            <a:pathLst>
              <a:path h="9340215">
                <a:moveTo>
                  <a:pt x="0" y="0"/>
                </a:moveTo>
                <a:lnTo>
                  <a:pt x="0" y="9340061"/>
                </a:lnTo>
              </a:path>
            </a:pathLst>
          </a:custGeom>
          <a:ln w="10470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51761" y="10565660"/>
            <a:ext cx="280543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65" dirty="0">
                <a:solidFill>
                  <a:srgbClr val="828282"/>
                </a:solidFill>
                <a:latin typeface="Trebuchet MS"/>
                <a:cs typeface="Trebuchet MS"/>
              </a:rPr>
              <a:t>Distribución </a:t>
            </a:r>
            <a:r>
              <a:rPr sz="1200" spc="55" dirty="0">
                <a:solidFill>
                  <a:srgbClr val="828282"/>
                </a:solidFill>
                <a:latin typeface="Trebuchet MS"/>
                <a:cs typeface="Trebuchet MS"/>
              </a:rPr>
              <a:t>Planta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</a:t>
            </a:r>
            <a:r>
              <a:rPr sz="1200" spc="-21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828282"/>
                </a:solidFill>
                <a:latin typeface="Arial"/>
                <a:cs typeface="Arial"/>
              </a:rPr>
              <a:t>A </a:t>
            </a:r>
            <a:r>
              <a:rPr sz="1200" spc="20" dirty="0">
                <a:solidFill>
                  <a:srgbClr val="828282"/>
                </a:solidFill>
                <a:latin typeface="Arial"/>
                <a:cs typeface="Arial"/>
              </a:rPr>
              <a:t>Plus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44346" y="860312"/>
            <a:ext cx="465836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00" b="0" spc="35" dirty="0">
                <a:latin typeface="Trebuchet MS"/>
                <a:cs typeface="Trebuchet MS"/>
              </a:rPr>
              <a:t>Tipología </a:t>
            </a:r>
            <a:r>
              <a:rPr sz="5100" b="0" spc="440" dirty="0">
                <a:latin typeface="Trebuchet MS"/>
                <a:cs typeface="Trebuchet MS"/>
              </a:rPr>
              <a:t>A</a:t>
            </a:r>
            <a:r>
              <a:rPr sz="5100" b="0" spc="-1225" dirty="0">
                <a:latin typeface="Trebuchet MS"/>
                <a:cs typeface="Trebuchet MS"/>
              </a:rPr>
              <a:t> </a:t>
            </a:r>
            <a:r>
              <a:rPr sz="5100" b="0" spc="140" dirty="0">
                <a:latin typeface="Trebuchet MS"/>
                <a:cs typeface="Trebuchet MS"/>
              </a:rPr>
              <a:t>Plus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7046" y="2135945"/>
            <a:ext cx="13389519" cy="9172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8263" y="7649191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39" h="497840">
                <a:moveTo>
                  <a:pt x="248861" y="0"/>
                </a:moveTo>
                <a:lnTo>
                  <a:pt x="204128" y="4009"/>
                </a:lnTo>
                <a:lnTo>
                  <a:pt x="162026" y="15569"/>
                </a:lnTo>
                <a:lnTo>
                  <a:pt x="123257" y="33977"/>
                </a:lnTo>
                <a:lnTo>
                  <a:pt x="88523" y="58529"/>
                </a:lnTo>
                <a:lnTo>
                  <a:pt x="58529" y="88523"/>
                </a:lnTo>
                <a:lnTo>
                  <a:pt x="33977" y="123257"/>
                </a:lnTo>
                <a:lnTo>
                  <a:pt x="15569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9" y="335696"/>
                </a:lnTo>
                <a:lnTo>
                  <a:pt x="33977" y="374466"/>
                </a:lnTo>
                <a:lnTo>
                  <a:pt x="58529" y="409199"/>
                </a:lnTo>
                <a:lnTo>
                  <a:pt x="88523" y="439193"/>
                </a:lnTo>
                <a:lnTo>
                  <a:pt x="123257" y="463745"/>
                </a:lnTo>
                <a:lnTo>
                  <a:pt x="162026" y="482153"/>
                </a:lnTo>
                <a:lnTo>
                  <a:pt x="204128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93557" y="7752749"/>
            <a:ext cx="1409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35" dirty="0">
                <a:solidFill>
                  <a:srgbClr val="EBEBEB"/>
                </a:solidFill>
                <a:latin typeface="Gill Sans MT"/>
                <a:cs typeface="Gill Sans MT"/>
              </a:rPr>
              <a:t>7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899565" y="2719550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6" y="409199"/>
                </a:lnTo>
                <a:lnTo>
                  <a:pt x="88519" y="439193"/>
                </a:lnTo>
                <a:lnTo>
                  <a:pt x="123252" y="463745"/>
                </a:lnTo>
                <a:lnTo>
                  <a:pt x="162022" y="482153"/>
                </a:lnTo>
                <a:lnTo>
                  <a:pt x="204126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074440" y="2823108"/>
            <a:ext cx="1727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220" dirty="0">
                <a:solidFill>
                  <a:srgbClr val="EBEBEB"/>
                </a:solidFill>
                <a:latin typeface="Gill Sans MT"/>
                <a:cs typeface="Gill Sans MT"/>
              </a:rPr>
              <a:t>5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899565" y="7092915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6" y="409199"/>
                </a:lnTo>
                <a:lnTo>
                  <a:pt x="88519" y="439193"/>
                </a:lnTo>
                <a:lnTo>
                  <a:pt x="123252" y="463745"/>
                </a:lnTo>
                <a:lnTo>
                  <a:pt x="162022" y="482153"/>
                </a:lnTo>
                <a:lnTo>
                  <a:pt x="204126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074440" y="7196473"/>
            <a:ext cx="1663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70" dirty="0">
                <a:solidFill>
                  <a:srgbClr val="EBEBEB"/>
                </a:solidFill>
                <a:latin typeface="Gill Sans MT"/>
                <a:cs typeface="Gill Sans MT"/>
              </a:rPr>
              <a:t>3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682699" y="4919033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6"/>
                </a:lnTo>
                <a:lnTo>
                  <a:pt x="33974" y="374466"/>
                </a:lnTo>
                <a:lnTo>
                  <a:pt x="58526" y="409199"/>
                </a:lnTo>
                <a:lnTo>
                  <a:pt x="88519" y="439193"/>
                </a:lnTo>
                <a:lnTo>
                  <a:pt x="123252" y="463745"/>
                </a:lnTo>
                <a:lnTo>
                  <a:pt x="162022" y="482153"/>
                </a:lnTo>
                <a:lnTo>
                  <a:pt x="204126" y="493713"/>
                </a:lnTo>
                <a:lnTo>
                  <a:pt x="248861" y="497723"/>
                </a:lnTo>
                <a:lnTo>
                  <a:pt x="293594" y="493713"/>
                </a:lnTo>
                <a:lnTo>
                  <a:pt x="335696" y="482153"/>
                </a:lnTo>
                <a:lnTo>
                  <a:pt x="374466" y="463745"/>
                </a:lnTo>
                <a:lnTo>
                  <a:pt x="409199" y="439193"/>
                </a:lnTo>
                <a:lnTo>
                  <a:pt x="439193" y="409199"/>
                </a:lnTo>
                <a:lnTo>
                  <a:pt x="463745" y="374466"/>
                </a:lnTo>
                <a:lnTo>
                  <a:pt x="482153" y="335696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57512" y="5022602"/>
            <a:ext cx="16510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5" dirty="0">
                <a:solidFill>
                  <a:srgbClr val="EBEBEB"/>
                </a:solidFill>
                <a:latin typeface="Gill Sans MT"/>
                <a:cs typeface="Gill Sans MT"/>
              </a:rPr>
              <a:t>4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30489" y="9233834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40">
                <a:moveTo>
                  <a:pt x="248851" y="0"/>
                </a:moveTo>
                <a:lnTo>
                  <a:pt x="204118" y="4009"/>
                </a:lnTo>
                <a:lnTo>
                  <a:pt x="162017" y="15570"/>
                </a:lnTo>
                <a:lnTo>
                  <a:pt x="123249" y="33979"/>
                </a:lnTo>
                <a:lnTo>
                  <a:pt x="88517" y="58534"/>
                </a:lnTo>
                <a:lnTo>
                  <a:pt x="58525" y="88529"/>
                </a:lnTo>
                <a:lnTo>
                  <a:pt x="33974" y="123264"/>
                </a:lnTo>
                <a:lnTo>
                  <a:pt x="15568" y="162035"/>
                </a:lnTo>
                <a:lnTo>
                  <a:pt x="4009" y="204138"/>
                </a:lnTo>
                <a:lnTo>
                  <a:pt x="0" y="248872"/>
                </a:lnTo>
                <a:lnTo>
                  <a:pt x="4009" y="293604"/>
                </a:lnTo>
                <a:lnTo>
                  <a:pt x="15568" y="335707"/>
                </a:lnTo>
                <a:lnTo>
                  <a:pt x="33974" y="374476"/>
                </a:lnTo>
                <a:lnTo>
                  <a:pt x="58525" y="409209"/>
                </a:lnTo>
                <a:lnTo>
                  <a:pt x="88517" y="439203"/>
                </a:lnTo>
                <a:lnTo>
                  <a:pt x="123249" y="463756"/>
                </a:lnTo>
                <a:lnTo>
                  <a:pt x="162017" y="482163"/>
                </a:lnTo>
                <a:lnTo>
                  <a:pt x="204118" y="493723"/>
                </a:lnTo>
                <a:lnTo>
                  <a:pt x="248851" y="497733"/>
                </a:lnTo>
                <a:lnTo>
                  <a:pt x="293583" y="493723"/>
                </a:lnTo>
                <a:lnTo>
                  <a:pt x="335686" y="482163"/>
                </a:lnTo>
                <a:lnTo>
                  <a:pt x="374455" y="463756"/>
                </a:lnTo>
                <a:lnTo>
                  <a:pt x="409188" y="439203"/>
                </a:lnTo>
                <a:lnTo>
                  <a:pt x="439182" y="409209"/>
                </a:lnTo>
                <a:lnTo>
                  <a:pt x="463735" y="374476"/>
                </a:lnTo>
                <a:lnTo>
                  <a:pt x="482143" y="335707"/>
                </a:lnTo>
                <a:lnTo>
                  <a:pt x="493703" y="293604"/>
                </a:lnTo>
                <a:lnTo>
                  <a:pt x="497712" y="248872"/>
                </a:lnTo>
                <a:lnTo>
                  <a:pt x="493703" y="204138"/>
                </a:lnTo>
                <a:lnTo>
                  <a:pt x="482143" y="162035"/>
                </a:lnTo>
                <a:lnTo>
                  <a:pt x="463735" y="123264"/>
                </a:lnTo>
                <a:lnTo>
                  <a:pt x="439182" y="88529"/>
                </a:lnTo>
                <a:lnTo>
                  <a:pt x="409188" y="58534"/>
                </a:lnTo>
                <a:lnTo>
                  <a:pt x="374455" y="33979"/>
                </a:lnTo>
                <a:lnTo>
                  <a:pt x="335686" y="15570"/>
                </a:lnTo>
                <a:lnTo>
                  <a:pt x="293583" y="4009"/>
                </a:lnTo>
                <a:lnTo>
                  <a:pt x="24885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26243" y="9337413"/>
            <a:ext cx="116839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-220" dirty="0">
                <a:solidFill>
                  <a:srgbClr val="EBEBEB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82699" y="1559334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6" y="409203"/>
                </a:lnTo>
                <a:lnTo>
                  <a:pt x="88519" y="439199"/>
                </a:lnTo>
                <a:lnTo>
                  <a:pt x="123252" y="463753"/>
                </a:lnTo>
                <a:lnTo>
                  <a:pt x="162022" y="482162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857512" y="1662903"/>
            <a:ext cx="16954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90" dirty="0">
                <a:solidFill>
                  <a:srgbClr val="EBEBEB"/>
                </a:solidFill>
                <a:latin typeface="Gill Sans MT"/>
                <a:cs typeface="Gill Sans MT"/>
              </a:rPr>
              <a:t>6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91534" y="1559334"/>
            <a:ext cx="497840" cy="497840"/>
          </a:xfrm>
          <a:custGeom>
            <a:avLst/>
            <a:gdLst/>
            <a:ahLst/>
            <a:cxnLst/>
            <a:rect l="l" t="t" r="r" b="b"/>
            <a:pathLst>
              <a:path w="497840" h="497839">
                <a:moveTo>
                  <a:pt x="248861" y="0"/>
                </a:moveTo>
                <a:lnTo>
                  <a:pt x="204126" y="4009"/>
                </a:lnTo>
                <a:lnTo>
                  <a:pt x="162022" y="15569"/>
                </a:lnTo>
                <a:lnTo>
                  <a:pt x="123252" y="33977"/>
                </a:lnTo>
                <a:lnTo>
                  <a:pt x="88519" y="58529"/>
                </a:lnTo>
                <a:lnTo>
                  <a:pt x="58526" y="88523"/>
                </a:lnTo>
                <a:lnTo>
                  <a:pt x="33974" y="123257"/>
                </a:lnTo>
                <a:lnTo>
                  <a:pt x="15568" y="162026"/>
                </a:lnTo>
                <a:lnTo>
                  <a:pt x="4009" y="204128"/>
                </a:lnTo>
                <a:lnTo>
                  <a:pt x="0" y="248861"/>
                </a:lnTo>
                <a:lnTo>
                  <a:pt x="4009" y="293594"/>
                </a:lnTo>
                <a:lnTo>
                  <a:pt x="15568" y="335698"/>
                </a:lnTo>
                <a:lnTo>
                  <a:pt x="33974" y="374468"/>
                </a:lnTo>
                <a:lnTo>
                  <a:pt x="58526" y="409203"/>
                </a:lnTo>
                <a:lnTo>
                  <a:pt x="88519" y="439199"/>
                </a:lnTo>
                <a:lnTo>
                  <a:pt x="123252" y="463753"/>
                </a:lnTo>
                <a:lnTo>
                  <a:pt x="162022" y="482162"/>
                </a:lnTo>
                <a:lnTo>
                  <a:pt x="204126" y="493723"/>
                </a:lnTo>
                <a:lnTo>
                  <a:pt x="248861" y="497733"/>
                </a:lnTo>
                <a:lnTo>
                  <a:pt x="293594" y="493723"/>
                </a:lnTo>
                <a:lnTo>
                  <a:pt x="335696" y="482162"/>
                </a:lnTo>
                <a:lnTo>
                  <a:pt x="374466" y="463753"/>
                </a:lnTo>
                <a:lnTo>
                  <a:pt x="409199" y="439199"/>
                </a:lnTo>
                <a:lnTo>
                  <a:pt x="439193" y="409203"/>
                </a:lnTo>
                <a:lnTo>
                  <a:pt x="463745" y="374468"/>
                </a:lnTo>
                <a:lnTo>
                  <a:pt x="482153" y="335698"/>
                </a:lnTo>
                <a:lnTo>
                  <a:pt x="493713" y="293594"/>
                </a:lnTo>
                <a:lnTo>
                  <a:pt x="497723" y="248861"/>
                </a:lnTo>
                <a:lnTo>
                  <a:pt x="493713" y="204128"/>
                </a:lnTo>
                <a:lnTo>
                  <a:pt x="482153" y="162026"/>
                </a:lnTo>
                <a:lnTo>
                  <a:pt x="463745" y="123257"/>
                </a:lnTo>
                <a:lnTo>
                  <a:pt x="439193" y="88523"/>
                </a:lnTo>
                <a:lnTo>
                  <a:pt x="409199" y="58529"/>
                </a:lnTo>
                <a:lnTo>
                  <a:pt x="374466" y="33977"/>
                </a:lnTo>
                <a:lnTo>
                  <a:pt x="335696" y="15569"/>
                </a:lnTo>
                <a:lnTo>
                  <a:pt x="293594" y="4009"/>
                </a:lnTo>
                <a:lnTo>
                  <a:pt x="248861" y="0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66346" y="1662903"/>
            <a:ext cx="16002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14" dirty="0">
                <a:solidFill>
                  <a:srgbClr val="EBEBEB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65471" y="919617"/>
            <a:ext cx="4521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45" dirty="0">
                <a:latin typeface="Trebuchet MS"/>
                <a:cs typeface="Trebuchet MS"/>
              </a:rPr>
              <a:t>.</a:t>
            </a:r>
            <a:r>
              <a:rPr sz="2050" spc="170" dirty="0">
                <a:latin typeface="Trebuchet MS"/>
                <a:cs typeface="Trebuchet MS"/>
              </a:rPr>
              <a:t>0</a:t>
            </a:r>
            <a:r>
              <a:rPr sz="2050" spc="229" dirty="0">
                <a:latin typeface="Trebuchet MS"/>
                <a:cs typeface="Trebuchet MS"/>
              </a:rPr>
              <a:t>8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4567" y="1205366"/>
            <a:ext cx="16034799" cy="901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6442" y="10565660"/>
            <a:ext cx="2072639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5" dirty="0">
                <a:solidFill>
                  <a:srgbClr val="828282"/>
                </a:solidFill>
                <a:latin typeface="Arial"/>
                <a:cs typeface="Arial"/>
              </a:rPr>
              <a:t>\\ </a:t>
            </a:r>
            <a:r>
              <a:rPr sz="1200" spc="75" dirty="0">
                <a:solidFill>
                  <a:srgbClr val="828282"/>
                </a:solidFill>
                <a:latin typeface="Trebuchet MS"/>
                <a:cs typeface="Trebuchet MS"/>
              </a:rPr>
              <a:t>Axonométrico </a:t>
            </a:r>
            <a:r>
              <a:rPr sz="1200" spc="15" dirty="0">
                <a:solidFill>
                  <a:srgbClr val="828282"/>
                </a:solidFill>
                <a:latin typeface="Arial"/>
                <a:cs typeface="Arial"/>
              </a:rPr>
              <a:t>Tipología</a:t>
            </a:r>
            <a:r>
              <a:rPr sz="1200" spc="-180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2828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765</Words>
  <Application>Microsoft Office PowerPoint</Application>
  <PresentationFormat>Personalizado</PresentationFormat>
  <Paragraphs>243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Bookman Old Style</vt:lpstr>
      <vt:lpstr>Calibri</vt:lpstr>
      <vt:lpstr>Gill Sans MT</vt:lpstr>
      <vt:lpstr>Lucida Sans</vt:lpstr>
      <vt:lpstr>Tahoma</vt:lpstr>
      <vt:lpstr>Times New Roman</vt:lpstr>
      <vt:lpstr>Trebuchet MS</vt:lpstr>
      <vt:lpstr>Office Theme</vt:lpstr>
      <vt:lpstr>Presentación de PowerPoint</vt:lpstr>
      <vt:lpstr>Descubre</vt:lpstr>
      <vt:lpstr>Mérida, Yucatán</vt:lpstr>
      <vt:lpstr>Presentación de PowerPoint</vt:lpstr>
      <vt:lpstr>20 departamentos con la mejor calidad.</vt:lpstr>
      <vt:lpstr>Presentación de PowerPoint</vt:lpstr>
      <vt:lpstr>Tipología A</vt:lpstr>
      <vt:lpstr>Tipología A Plus</vt:lpstr>
      <vt:lpstr>Presentación de PowerPoint</vt:lpstr>
      <vt:lpstr>Tipología B</vt:lpstr>
      <vt:lpstr>Tipología B Plus</vt:lpstr>
      <vt:lpstr>Presentación de PowerPoint</vt:lpstr>
      <vt:lpstr>Penthouse</vt:lpstr>
      <vt:lpstr>Penthouse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Acabados</vt:lpstr>
      <vt:lpstr>Presentación de PowerPoint</vt:lpstr>
      <vt:lpstr>Acceso Principal</vt:lpstr>
      <vt:lpstr>Presentación de PowerPoint</vt:lpstr>
      <vt:lpstr>Presentación de PowerPoint</vt:lpstr>
      <vt:lpstr>Rooftop</vt:lpstr>
      <vt:lpstr>Ubicación</vt:lpstr>
      <vt:lpstr>Ubicación</vt:lpstr>
      <vt:lpstr>Proyectos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PresentacionVentaPyra_Baja</dc:title>
  <dc:creator>EMMA</dc:creator>
  <cp:lastModifiedBy>EMMA GUEVARA</cp:lastModifiedBy>
  <cp:revision>5</cp:revision>
  <dcterms:created xsi:type="dcterms:W3CDTF">2019-07-28T21:38:14Z</dcterms:created>
  <dcterms:modified xsi:type="dcterms:W3CDTF">2019-07-28T21:59:26Z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2019-07-15T00:00:00Z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2019-07-28T00:00:00Z</vt:filetime>
  </property>
</Properties>
</file>