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sldIdLst>
    <p:sldId id="259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3"/>
    <p:restoredTop sz="94655"/>
  </p:normalViewPr>
  <p:slideViewPr>
    <p:cSldViewPr snapToGrid="0" snapToObjects="1">
      <p:cViewPr varScale="1">
        <p:scale>
          <a:sx n="72" d="100"/>
          <a:sy n="72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7D042-AFB4-7749-9180-946636C42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E9806C-D11E-D049-872C-8ECA9DAE6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8B687-6C00-544C-BA78-D07C6683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54911E-2584-2641-A664-DA0E70F1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A480F2-12E6-0344-AB55-F452E6F2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1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915D7-1640-684C-803E-A49AEBF4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CCECB5-3BA4-B649-87B5-456C81133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756BC5-543A-6947-8CDF-00A18A67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7/11/2019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7D69AA-EAC4-A24A-9438-3289AA36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3C47F-009D-D645-B174-6F40DE7C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9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84DCEC-DFC7-564C-8DB7-17BDDEC79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C9CE70-C836-C24F-ABA8-C0299A948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A8AA8-D0FD-CA4E-AEC8-BBB1E91B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7/11/2019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8B7D85-A500-8E4C-A9C0-4E75130C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2257F3-4EC4-EB4A-9501-DF2FAAEA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81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1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D8DD0-33F7-4F43-A782-7CCDF337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2881C1-90F3-814E-941A-68D9DC43B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4183A1-068A-4E45-98B7-AA57D3A2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7/11/2019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B46A1C-7409-FA43-97A4-F2FC0235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5B3671-EBE8-1849-8A6F-9994E500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2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39FA6-6F04-244C-9A1E-4D75F568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3AF91A-A65E-8045-AF6D-3F233DA18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F72D38-0170-4044-9427-871766A5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80DC7-A0F7-9B43-B345-61572B798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9417-4DBA-7042-995B-21CF3899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6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1889-40D1-1445-89B5-971C8E65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9E66-5801-1B44-95B5-60579B202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F993CE-2377-8847-90A5-5516182FC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22D5D0-C3FC-B442-B7C0-6674D7D3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7/11/2019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B5BF4D-E3A2-CB4E-BE40-60C0ED6A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945581-744B-B54B-A908-EC02EAAA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1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68902-E091-CB41-8383-CDA7C31C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E9A16F-4778-ED46-A698-0D5F30D60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8C6453-6180-1745-BDCF-77AAFB75E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B58377-35B9-FE42-B594-6C1DC39DE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614D47-1DA2-EE41-9D40-A72F84EB0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71BA741-5020-AF44-8DDA-5960D772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7/11/2019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54C9-E5D4-C84A-9EC0-B278D9B4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90985C-A1E2-6442-BE69-B8E801F2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2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5FB88-6E5C-5748-8730-AB9B9E25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40C6C8-786A-5446-896F-8D8666A8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7CC291-1215-674F-BA4A-5A454ED7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7B39A6-240A-804E-AD46-4E548620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7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AE1447-C636-A04C-819E-C70B9F9D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9807DB-A610-D546-8052-286E2BE6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982A6F-9D8F-5744-A114-A5AC7317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5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C071B-08C7-3749-A06E-CA5CC582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AF5EDB-9D6E-0A4C-9902-81CEB60AF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E0CB59-6E9A-414A-80D1-68D7626EE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9556D8-CCDE-D842-98EF-CA7D6CF0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7/11/2019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245575-51F8-9F4C-A9AF-A75D2BBC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7CE6FD-7F42-4043-8103-D05958FC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2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EBB4A-1EDF-B943-9F3A-051535E5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BDD421-A774-3E4B-BF19-6AAB4D691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70DDA5-1C55-0C4C-A9E1-59A31ED72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139C73-F0E0-7249-AE94-05E2640B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A45C19-116E-214E-945E-08A74794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C46DC8-989F-C243-96DE-63460197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3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AD8D84-EF41-784B-AEC3-A38E97AE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4071E5-419E-0C4E-9F11-41E759300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3E01B-86CF-ED4A-ADC3-7A9F312D1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7/11/2019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7EE313-9090-7946-A042-916AD484C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2E03D-1B73-344C-B64C-D4C0AE641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8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32B27-B4CD-1346-85F7-239DAD69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140" y="1352763"/>
            <a:ext cx="3451860" cy="4407957"/>
          </a:xfrm>
        </p:spPr>
        <p:txBody>
          <a:bodyPr>
            <a:normAutofit/>
          </a:bodyPr>
          <a:lstStyle/>
          <a:p>
            <a:r>
              <a:rPr lang="es-MX" dirty="0"/>
              <a:t>LOTE 13 </a:t>
            </a:r>
            <a:br>
              <a:rPr lang="es-MX" dirty="0"/>
            </a:br>
            <a:br>
              <a:rPr lang="es-MX" dirty="0"/>
            </a:br>
            <a:r>
              <a:rPr lang="es-MX" dirty="0"/>
              <a:t>PRIVADA RIO</a:t>
            </a:r>
            <a:br>
              <a:rPr lang="es-MX" dirty="0"/>
            </a:b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ALTOZANO </a:t>
            </a:r>
            <a:br>
              <a:rPr lang="es-MX" dirty="0"/>
            </a:br>
            <a:r>
              <a:rPr lang="es-MX" dirty="0"/>
              <a:t>MERIDA</a:t>
            </a:r>
            <a:br>
              <a:rPr lang="es-MX" dirty="0"/>
            </a:br>
            <a:endParaRPr lang="es-MX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2E78144-B5B7-F64F-AC95-449984EFE7F8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3826" cy="694959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AA5B0B31-7452-8F4C-AC5A-45900F1BADCD}"/>
              </a:ext>
            </a:extLst>
          </p:cNvPr>
          <p:cNvSpPr/>
          <p:nvPr/>
        </p:nvSpPr>
        <p:spPr>
          <a:xfrm>
            <a:off x="1919672" y="4462198"/>
            <a:ext cx="391728" cy="715617"/>
          </a:xfrm>
          <a:prstGeom prst="ellipse">
            <a:avLst/>
          </a:prstGeom>
          <a:solidFill>
            <a:srgbClr val="FFFF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 abajo 8">
            <a:extLst>
              <a:ext uri="{FF2B5EF4-FFF2-40B4-BE49-F238E27FC236}">
                <a16:creationId xmlns:a16="http://schemas.microsoft.com/office/drawing/2014/main" id="{E4CF61D7-7E6E-194E-9AED-3273659EDA58}"/>
              </a:ext>
            </a:extLst>
          </p:cNvPr>
          <p:cNvSpPr/>
          <p:nvPr/>
        </p:nvSpPr>
        <p:spPr>
          <a:xfrm rot="10800000">
            <a:off x="2006679" y="5286670"/>
            <a:ext cx="217714" cy="5878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1D3A14-CEE4-6849-ADE8-4E5B33E94F3C}"/>
              </a:ext>
            </a:extLst>
          </p:cNvPr>
          <p:cNvSpPr txBox="1"/>
          <p:nvPr/>
        </p:nvSpPr>
        <p:spPr>
          <a:xfrm>
            <a:off x="1456567" y="5900061"/>
            <a:ext cx="1286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LOTE 13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457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3D5FE6-6321-C041-A9E5-CD36F97CCC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38456" y="587830"/>
            <a:ext cx="3853544" cy="6270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Altozano se ubica</a:t>
            </a:r>
          </a:p>
          <a:p>
            <a:pPr marL="0" indent="0">
              <a:buNone/>
            </a:pPr>
            <a:r>
              <a:rPr lang="es-MX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estratégicamente a </a:t>
            </a:r>
          </a:p>
          <a:p>
            <a:pPr marL="0" indent="0">
              <a:buNone/>
            </a:pPr>
            <a:endParaRPr lang="es-MX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s-MX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10 minutos de</a:t>
            </a:r>
          </a:p>
          <a:p>
            <a:pPr marL="0" indent="0">
              <a:buNone/>
            </a:pPr>
            <a:r>
              <a:rPr lang="es-MX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la zona premium</a:t>
            </a:r>
          </a:p>
          <a:p>
            <a:pPr marL="0" indent="0">
              <a:buNone/>
            </a:pPr>
            <a:r>
              <a:rPr lang="es-MX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de Mérida </a:t>
            </a:r>
          </a:p>
          <a:p>
            <a:pPr marL="0" indent="0">
              <a:buNone/>
            </a:pPr>
            <a:endParaRPr lang="es-MX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s-MX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15 minutos de</a:t>
            </a:r>
          </a:p>
          <a:p>
            <a:pPr marL="0" indent="0">
              <a:buNone/>
            </a:pPr>
            <a:r>
              <a:rPr lang="es-MX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la playa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1D35A3-EE2B-8746-9A7B-657E15D2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184" y="0"/>
            <a:ext cx="8473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6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E3447-2DFD-274A-9626-39B4E883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6075"/>
          </a:xfrm>
        </p:spPr>
        <p:txBody>
          <a:bodyPr>
            <a:noAutofit/>
          </a:bodyPr>
          <a:lstStyle/>
          <a:p>
            <a:r>
              <a:rPr lang="es-MX" sz="2800" b="1" dirty="0"/>
              <a:t>Río es una exclusiva privada </a:t>
            </a:r>
            <a:r>
              <a:rPr lang="es-MX" sz="2800" dirty="0"/>
              <a:t>de 64 lotes residenciales </a:t>
            </a:r>
            <a:r>
              <a:rPr lang="es-MX" sz="2800" b="1" dirty="0"/>
              <a:t>con todos los servicios</a:t>
            </a:r>
            <a:r>
              <a:rPr lang="es-MX" sz="2800" dirty="0"/>
              <a:t>, garantizando total intimidad y rodeado de la más exuberante vegetación.</a:t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743DDA-EDD2-D246-891E-43673BF33C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81200"/>
            <a:ext cx="10363826" cy="4876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MX" dirty="0"/>
              <a:t>Esta privada en donde se encuenta el lote 13 cuenta con:</a:t>
            </a:r>
          </a:p>
          <a:p>
            <a:pPr lvl="0"/>
            <a:r>
              <a:rPr lang="es-MX" dirty="0"/>
              <a:t>Barda perimetral.</a:t>
            </a:r>
          </a:p>
          <a:p>
            <a:pPr lvl="0"/>
            <a:r>
              <a:rPr lang="es-MX" dirty="0"/>
              <a:t>Caseta de control de acceso y vigilancia.</a:t>
            </a:r>
          </a:p>
          <a:p>
            <a:pPr lvl="0"/>
            <a:r>
              <a:rPr lang="es-MX" dirty="0"/>
              <a:t>Calles de concreto estampado de baja velocidad.</a:t>
            </a:r>
          </a:p>
          <a:p>
            <a:pPr lvl="0"/>
            <a:r>
              <a:rPr lang="es-MX" dirty="0"/>
              <a:t>Parque y lago.</a:t>
            </a:r>
          </a:p>
          <a:p>
            <a:pPr lvl="0"/>
            <a:r>
              <a:rPr lang="es-MX" dirty="0"/>
              <a:t>Agua gris para riego.</a:t>
            </a:r>
          </a:p>
          <a:p>
            <a:pPr lvl="0"/>
            <a:r>
              <a:rPr lang="es-MX" dirty="0"/>
              <a:t>Agua potable tratada.</a:t>
            </a:r>
          </a:p>
          <a:p>
            <a:pPr lvl="0"/>
            <a:r>
              <a:rPr lang="es-MX" dirty="0"/>
              <a:t>Drenaje.</a:t>
            </a:r>
          </a:p>
          <a:p>
            <a:pPr lvl="0"/>
            <a:r>
              <a:rPr lang="es-MX" dirty="0"/>
              <a:t>Jardineria en áreas comunes y frente de lote.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05B5F8-8614-E844-99BE-3277C3D150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62620" y="4855029"/>
            <a:ext cx="2491180" cy="109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9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7C47D-97D6-6444-9EDF-390716C6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463835"/>
            <a:ext cx="2525486" cy="5930329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LOTE 13</a:t>
            </a:r>
            <a:br>
              <a:rPr lang="es-MX" dirty="0"/>
            </a:br>
            <a:r>
              <a:rPr lang="es-MX" sz="4000" dirty="0"/>
              <a:t>350.28 m2 </a:t>
            </a:r>
            <a:br>
              <a:rPr lang="es-MX" dirty="0"/>
            </a:br>
            <a:br>
              <a:rPr lang="es-MX" dirty="0"/>
            </a:br>
            <a:r>
              <a:rPr lang="es-MX" dirty="0"/>
              <a:t>con vista </a:t>
            </a:r>
            <a:br>
              <a:rPr lang="es-MX" dirty="0"/>
            </a:br>
            <a:br>
              <a:rPr lang="es-MX" dirty="0"/>
            </a:br>
            <a:r>
              <a:rPr lang="es-MX" dirty="0"/>
              <a:t>al lago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BD1AA7F-045E-474E-A191-87B6598D836B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26511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CC2FF-3330-B74B-A723-F56D2545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Precio de lista: $1,759,330.00 pesos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0AA624-F38D-ED48-825C-B3FA84FF81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sz="3200" b="1" dirty="0"/>
              <a:t>Precio Lote 13  $1,676,000.00 pesos</a:t>
            </a:r>
            <a:r>
              <a:rPr lang="es-MX" sz="3200" dirty="0"/>
              <a:t> 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Incluimos los planos para una hermosa residencia que planeabamos hacer con la ilusión de que fuera nuestra casa familiar.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Planos con valor de $80,000.00 pesos. El proyecto ya está aprobado por Altozano (ahorrándote varios meses de diseño y trámites)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828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BE8A2B7-8D7A-6148-922F-3A11CA428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8511">
            <a:off x="7932953" y="226972"/>
            <a:ext cx="4407709" cy="259654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E87CFE-7A4C-1349-A8AC-E0A4EA79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66" y="2614246"/>
            <a:ext cx="10364451" cy="1596177"/>
          </a:xfrm>
        </p:spPr>
        <p:txBody>
          <a:bodyPr>
            <a:normAutofit/>
          </a:bodyPr>
          <a:lstStyle/>
          <a:p>
            <a:r>
              <a:rPr lang="es-MX" sz="2400" dirty="0"/>
              <a:t>PLANOS AUTORIZADOS PARA CONSTRUIR HERMOSA CASA CON VISTA AL LAGO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4225471-A0E7-474A-B86E-F30C51F67AB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333965" y="-15255"/>
            <a:ext cx="4677922" cy="310822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FFDD9D-BA36-5C49-A636-58599FCD6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4620">
            <a:off x="62111" y="3684946"/>
            <a:ext cx="4038782" cy="33682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B90239-BBDE-924B-9FCA-F16F0211E8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44" r="5286"/>
          <a:stretch/>
        </p:blipFill>
        <p:spPr>
          <a:xfrm rot="21213199">
            <a:off x="-362507" y="91229"/>
            <a:ext cx="3735725" cy="29630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F1697EB-8C7B-C440-855A-6142958EC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90982">
            <a:off x="8799092" y="3578248"/>
            <a:ext cx="3342357" cy="33423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E78E1F4-28A4-F443-B440-F44766289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2176" y="3759682"/>
            <a:ext cx="4657676" cy="31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63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177</Words>
  <Application>Microsoft Office PowerPoint</Application>
  <PresentationFormat>Panorámica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LOTE 13   PRIVADA RIO   ALTOZANO  MERIDA </vt:lpstr>
      <vt:lpstr>Presentación de PowerPoint</vt:lpstr>
      <vt:lpstr>Río es una exclusiva privada de 64 lotes residenciales con todos los servicios, garantizando total intimidad y rodeado de la más exuberante vegetación. </vt:lpstr>
      <vt:lpstr>LOTE 13 350.28 m2   con vista   al lago</vt:lpstr>
      <vt:lpstr>Precio de lista: $1,759,330.00 pesos</vt:lpstr>
      <vt:lpstr>PLANOS AUTORIZADOS PARA CONSTRUIR HERMOSA CASA CON VISTA AL LAGO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mejor lugar para vivir en México… merida</dc:title>
  <dc:creator>Sofia Ivonne Rubio Muñoz</dc:creator>
  <cp:lastModifiedBy>Carolina Bataller</cp:lastModifiedBy>
  <cp:revision>14</cp:revision>
  <dcterms:created xsi:type="dcterms:W3CDTF">2019-04-16T17:51:51Z</dcterms:created>
  <dcterms:modified xsi:type="dcterms:W3CDTF">2019-07-11T15:26:42Z</dcterms:modified>
</cp:coreProperties>
</file>