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6" r:id="rId3"/>
    <p:sldId id="269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68" r:id="rId1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D037682-1149-4C5C-A897-6306C9A233AE}" type="datetimeFigureOut">
              <a:rPr lang="es-MX" smtClean="0"/>
              <a:t>28/04/2014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0453E53-2949-4C3C-99B1-430B5F60540F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Vista Cañada Residencial Logo.png"/>
          <p:cNvPicPr>
            <a:picLocks noGrp="1" noChangeAspect="1"/>
          </p:cNvPicPr>
          <p:nvPr isPhoto="1">
            <p:ph idx="1"/>
          </p:nvPr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061797" y="2247900"/>
            <a:ext cx="5020405" cy="387826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Residencial Vista Cañada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4051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/>
              <a:t>Misión: En Vista Cañada combinamos la armonía de la naturaleza con una bella arquitectura en un lugar cómodo exclusivo y confiable cuidando cada detalle y brindando seguridad a tu patrimonio y una experiencia inigualable a tu familia.</a:t>
            </a:r>
          </a:p>
          <a:p>
            <a:endParaRPr lang="es-MX" dirty="0" smtClean="0"/>
          </a:p>
          <a:p>
            <a:r>
              <a:rPr lang="es-MX" dirty="0" smtClean="0"/>
              <a:t>Visión: Ser el  fraccionamiento Residencial con mayor plusvalía de la zona resguardando usos y costumbres de los residentes, preservando la naturaleza en un lugar exclusivo con la más alta seguridad, comodidad y prestigio, proporcionando protección a tu familia mientras cuidamos de tu inversión.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Misión &amp; Visión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3297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Como llegar…..</a:t>
            </a:r>
            <a:endParaRPr lang="es-MX" dirty="0"/>
          </a:p>
        </p:txBody>
      </p:sp>
      <p:pic>
        <p:nvPicPr>
          <p:cNvPr id="1026" name="Picture 2" descr="C:\Users\juan\Pictures\img_ubicac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748883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943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Plano del desarrollo</a:t>
            </a:r>
            <a:endParaRPr lang="es-MX" dirty="0"/>
          </a:p>
        </p:txBody>
      </p:sp>
      <p:pic>
        <p:nvPicPr>
          <p:cNvPr id="1026" name="Picture 2" descr="C:\Users\juan\AppData\Local\Microsoft\Windows\Temporary Internet Files\Content.Outlook\8OUH7KHY\POSTER_PLANO_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9" y="2204864"/>
            <a:ext cx="4824537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12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Caseta con acceso controlado</a:t>
            </a:r>
            <a:endParaRPr lang="es-MX" dirty="0"/>
          </a:p>
        </p:txBody>
      </p:sp>
      <p:pic>
        <p:nvPicPr>
          <p:cNvPr id="2050" name="Picture 2" descr="C:\Users\juan\Documents\Vista Cañada\Acceso Fraccionamiento render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76872"/>
            <a:ext cx="820891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2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Seguridad 24/7</a:t>
            </a:r>
            <a:endParaRPr lang="es-MX" dirty="0"/>
          </a:p>
        </p:txBody>
      </p:sp>
      <p:pic>
        <p:nvPicPr>
          <p:cNvPr id="3074" name="Picture 2" descr="C:\Users\juan\Documents\Vista Cañada\Acceso Fraccionamiento render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52" y="2204864"/>
            <a:ext cx="820891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73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Manteniendo la armonía integral del residencial y cuidando cada detalle del concepto, Vista Cañada te invita a recorrer su interior en donde los servicios se alojan bajo las banquetas del lugar manteniendo así un ambiente sencillo, limpio, y natural. Dentro de los servicios se encuentra el del agua potable, alumbrado público , energía eléctrica, telefonía, drenaje sanitario.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Amenidades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9448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Ubicadas estratégicamente en distintas </a:t>
            </a:r>
            <a:r>
              <a:rPr lang="es-MX" dirty="0"/>
              <a:t>á</a:t>
            </a:r>
            <a:r>
              <a:rPr lang="es-MX" dirty="0" smtClean="0"/>
              <a:t>reas en distintas zonas, te invitan a disfrutar, recorrer y gozar de un entorno tranquilo y acogedor rodeado de aire puro, con espacios destinados para que tus hijos se desenvuelvan  en un lugar seguro y confiable.</a:t>
            </a:r>
          </a:p>
          <a:p>
            <a:r>
              <a:rPr lang="es-MX" dirty="0" smtClean="0"/>
              <a:t>Son Mas de 120,000 m2 de áreas verdes.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Áreas Comunes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6606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Contamos con canchas de usos múltiples pensando en el sano esparcimiento de tu familia, donde podrán practicar futbol, voleibol, basquetbol, tenis.</a:t>
            </a:r>
          </a:p>
          <a:p>
            <a:endParaRPr lang="es-MX" dirty="0" smtClean="0"/>
          </a:p>
          <a:p>
            <a:r>
              <a:rPr lang="es-MX" dirty="0" smtClean="0"/>
              <a:t>Pista para correr, recorre todo el fraccionamiento ofreciendo vistas inigualables.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Te gustan los deportes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227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Conscientes de la importancia que hoy en día implica la seguridad, Vista Cañada te ofrece privacidad y tranquilidad dentro del desarrollo contando con un solo acceso y controlando la entrada tanto peatonal como vehicular, dentro se cuenta con tres líneas telefónicas para uso exclusivo en caso de alguna emergencia.</a:t>
            </a:r>
          </a:p>
          <a:p>
            <a:r>
              <a:rPr lang="es-MX" dirty="0" smtClean="0"/>
              <a:t>Barda perimetral de todo el fraccionamiento.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Seguridad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7728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Los lotes tienen un promedio de 500 m2, el precio por m2 es de $630.00 pesos. En Pre-Venta.</a:t>
            </a:r>
          </a:p>
          <a:p>
            <a:r>
              <a:rPr lang="es-MX" dirty="0" smtClean="0"/>
              <a:t>Tenemos un financiamiento hasta 5 años.</a:t>
            </a:r>
          </a:p>
          <a:p>
            <a:r>
              <a:rPr lang="es-MX" dirty="0" smtClean="0"/>
              <a:t>Planes especiales para desarrolladores.</a:t>
            </a:r>
          </a:p>
          <a:p>
            <a:r>
              <a:rPr lang="es-MX" dirty="0" smtClean="0"/>
              <a:t>Todos los terrenos en venta que ofrecemos son diferentes tanto en superficie, ubicación, orientación forma y dimensiones (frente, </a:t>
            </a:r>
            <a:r>
              <a:rPr lang="es-MX" dirty="0" err="1" smtClean="0"/>
              <a:t>trasfrente</a:t>
            </a:r>
            <a:r>
              <a:rPr lang="es-MX" dirty="0" smtClean="0"/>
              <a:t>, y fondo) los lotes promedio son de 13.88 x 37.50 y 26 x 18.75</a:t>
            </a:r>
          </a:p>
          <a:p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Áreas y precios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060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Para tu tranquilidad y la de tu familia contamos con el reglamento de construcción y el de convivencia ambos son para mantener la </a:t>
            </a:r>
            <a:r>
              <a:rPr lang="es-MX" dirty="0" err="1" smtClean="0"/>
              <a:t>armonia</a:t>
            </a:r>
            <a:r>
              <a:rPr lang="es-MX" dirty="0" smtClean="0"/>
              <a:t> de los residentes y proteger tu inversión.</a:t>
            </a:r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Reglamentos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32137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Francisco Hernández Bustamante</a:t>
            </a:r>
            <a:endParaRPr lang="es-MX" dirty="0" smtClean="0"/>
          </a:p>
          <a:p>
            <a:endParaRPr lang="es-MX" dirty="0"/>
          </a:p>
          <a:p>
            <a:r>
              <a:rPr lang="es-MX" dirty="0" smtClean="0"/>
              <a:t>Tel </a:t>
            </a:r>
            <a:r>
              <a:rPr lang="es-MX" dirty="0" err="1" smtClean="0"/>
              <a:t>cel</a:t>
            </a:r>
            <a:r>
              <a:rPr lang="es-MX" dirty="0" smtClean="0"/>
              <a:t> : </a:t>
            </a:r>
            <a:r>
              <a:rPr lang="es-MX" dirty="0" smtClean="0"/>
              <a:t>473-105-21-75</a:t>
            </a:r>
            <a:endParaRPr lang="es-MX" dirty="0" smtClean="0"/>
          </a:p>
          <a:p>
            <a:r>
              <a:rPr lang="es-MX" dirty="0" smtClean="0"/>
              <a:t>e-mail</a:t>
            </a:r>
            <a:r>
              <a:rPr lang="es-MX" smtClean="0"/>
              <a:t>: </a:t>
            </a:r>
            <a:r>
              <a:rPr lang="es-MX" smtClean="0"/>
              <a:t>franciscoh74@hotmail.com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Más </a:t>
            </a:r>
            <a:r>
              <a:rPr lang="es-MX" dirty="0" err="1" smtClean="0"/>
              <a:t>informacion</a:t>
            </a:r>
            <a:r>
              <a:rPr lang="es-MX" dirty="0" smtClean="0"/>
              <a:t> y citas.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616747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182</TotalTime>
  <Words>453</Words>
  <Application>Microsoft Office PowerPoint</Application>
  <PresentationFormat>Presentación en pantalla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Cartoné</vt:lpstr>
      <vt:lpstr>Residencial Vista Cañada</vt:lpstr>
      <vt:lpstr>Misión &amp; Visión</vt:lpstr>
      <vt:lpstr>Como llegar…..</vt:lpstr>
      <vt:lpstr>Plano del desarrollo</vt:lpstr>
      <vt:lpstr>Caseta con acceso controlado</vt:lpstr>
      <vt:lpstr>Seguridad 24/7</vt:lpstr>
      <vt:lpstr>Amenidades</vt:lpstr>
      <vt:lpstr>Áreas Comunes</vt:lpstr>
      <vt:lpstr>Te gustan los deportes</vt:lpstr>
      <vt:lpstr>Seguridad</vt:lpstr>
      <vt:lpstr>Áreas y precios</vt:lpstr>
      <vt:lpstr>Reglamentos</vt:lpstr>
      <vt:lpstr>Más informacion y citas.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Residencial Vista Cañada</dc:title>
  <dc:creator>juan</dc:creator>
  <cp:lastModifiedBy>Luffi</cp:lastModifiedBy>
  <cp:revision>31</cp:revision>
  <dcterms:created xsi:type="dcterms:W3CDTF">2013-04-08T21:46:26Z</dcterms:created>
  <dcterms:modified xsi:type="dcterms:W3CDTF">2014-04-28T19:57:44Z</dcterms:modified>
</cp:coreProperties>
</file>