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72" r:id="rId4"/>
    <p:sldId id="273" r:id="rId5"/>
    <p:sldId id="261" r:id="rId6"/>
    <p:sldId id="259" r:id="rId7"/>
    <p:sldId id="256" r:id="rId8"/>
    <p:sldId id="270" r:id="rId9"/>
    <p:sldId id="266" r:id="rId10"/>
    <p:sldId id="260" r:id="rId11"/>
    <p:sldId id="262" r:id="rId12"/>
    <p:sldId id="263" r:id="rId13"/>
    <p:sldId id="265" r:id="rId14"/>
    <p:sldId id="267" r:id="rId15"/>
    <p:sldId id="268" r:id="rId16"/>
    <p:sldId id="269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Tm="5000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Tm="5000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Tm="5000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Tm="5000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Tm="5000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Tm="5000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Tm="5000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Tm="5000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Tm="5000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Tm="5000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Tm="5000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18/07/2018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randomBa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logo1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3789040"/>
          </a:xfrm>
        </p:spPr>
      </p:pic>
      <p:sp>
        <p:nvSpPr>
          <p:cNvPr id="3" name="2 CuadroTexto"/>
          <p:cNvSpPr txBox="1"/>
          <p:nvPr/>
        </p:nvSpPr>
        <p:spPr>
          <a:xfrm>
            <a:off x="0" y="3861048"/>
            <a:ext cx="91440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900" dirty="0" smtClean="0">
                <a:solidFill>
                  <a:srgbClr val="00B050"/>
                </a:solidFill>
              </a:rPr>
              <a:t>	</a:t>
            </a:r>
            <a:r>
              <a:rPr lang="es-CL" sz="1900" b="1" dirty="0" smtClean="0">
                <a:solidFill>
                  <a:srgbClr val="00B050"/>
                </a:solidFill>
              </a:rPr>
              <a:t>EN VENTA O ARRIENDO PROPIEDAD INDUSTRIAL</a:t>
            </a:r>
          </a:p>
          <a:p>
            <a:r>
              <a:rPr lang="es-CL" sz="1900" b="1" dirty="0" smtClean="0">
                <a:solidFill>
                  <a:srgbClr val="00B050"/>
                </a:solidFill>
              </a:rPr>
              <a:t>	POSEE GALPONES, OFICINAS Y RECINTOS COMUNES. 1610 M2 CONTRUIDOS EN 	6330 M2 DE TERRENO</a:t>
            </a:r>
          </a:p>
          <a:p>
            <a:r>
              <a:rPr lang="es-CL" sz="1900" b="1" dirty="0" smtClean="0">
                <a:solidFill>
                  <a:srgbClr val="00B050"/>
                </a:solidFill>
              </a:rPr>
              <a:t>	IDEAL PARA CONSTRUCTORAS, BODEGAJE, PLANTA DE REVISION TECNICA, </a:t>
            </a:r>
          </a:p>
          <a:p>
            <a:r>
              <a:rPr lang="es-CL" sz="1900" b="1" dirty="0" smtClean="0">
                <a:solidFill>
                  <a:srgbClr val="00B050"/>
                </a:solidFill>
              </a:rPr>
              <a:t>	REPARACIONES NAUTICAS, EMPRESAS METALURGICAS, GARITA DE BUSES O  	CAMIONES, MINERIA, ETC.</a:t>
            </a:r>
          </a:p>
          <a:p>
            <a:r>
              <a:rPr lang="es-CL" sz="1900" b="1" dirty="0" smtClean="0">
                <a:solidFill>
                  <a:srgbClr val="00B050"/>
                </a:solidFill>
              </a:rPr>
              <a:t>	ACCESO DIRECTO POR RUTAS F-30-E , F-240, F-32.</a:t>
            </a:r>
          </a:p>
          <a:p>
            <a:r>
              <a:rPr lang="es-CL" sz="1900" b="1" dirty="0" smtClean="0">
                <a:solidFill>
                  <a:srgbClr val="00B050"/>
                </a:solidFill>
              </a:rPr>
              <a:t>	CUENTA CON POSOS DE AGUA PROPIO</a:t>
            </a:r>
          </a:p>
          <a:p>
            <a:r>
              <a:rPr lang="es-CL" sz="1900" b="1" dirty="0" smtClean="0">
                <a:solidFill>
                  <a:srgbClr val="00B050"/>
                </a:solidFill>
              </a:rPr>
              <a:t>	ELECTRICIDAD MONOFASICA Y TRIFASICA</a:t>
            </a:r>
          </a:p>
          <a:p>
            <a:endParaRPr lang="es-CL" dirty="0" smtClean="0"/>
          </a:p>
          <a:p>
            <a:endParaRPr lang="es-CL" dirty="0" smtClean="0"/>
          </a:p>
          <a:p>
            <a:endParaRPr lang="es-CL" dirty="0"/>
          </a:p>
        </p:txBody>
      </p:sp>
    </p:spTree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80621_154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80621_154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80621_154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4000"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621_154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621_153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621_153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621_153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OFT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OFT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3635896" cy="148478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1628800"/>
            <a:ext cx="712879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rgbClr val="92D050"/>
                </a:solidFill>
              </a:rPr>
              <a:t>EL VALOR DE ARRIENDO ES DE 130 UF MENSUALES, POR UN PERIODO MINIMO DE 24 MESES DOCUMENTADOS Y DEJANDO EN RESGUARDO 2 MESES DE GARANTIA.</a:t>
            </a:r>
          </a:p>
          <a:p>
            <a:r>
              <a:rPr lang="es-CL" sz="2000" b="1" dirty="0" smtClean="0">
                <a:solidFill>
                  <a:srgbClr val="92D050"/>
                </a:solidFill>
              </a:rPr>
              <a:t> </a:t>
            </a:r>
          </a:p>
          <a:p>
            <a:r>
              <a:rPr lang="es-CL" sz="2000" b="1" dirty="0" smtClean="0">
                <a:solidFill>
                  <a:srgbClr val="92D050"/>
                </a:solidFill>
              </a:rPr>
              <a:t>EL VALOR DE VENTA ES DE 22.000 UF , REALIZANDO UNA RESERVA CON EL 10% DEL VALOR DE LA PROPIEDAD EL CUAL FORMA PARTE INTEGRA DEL VALOR DE VENTA.</a:t>
            </a:r>
          </a:p>
          <a:p>
            <a:endParaRPr lang="es-CL" sz="2000" b="1" dirty="0" smtClean="0">
              <a:solidFill>
                <a:srgbClr val="92D050"/>
              </a:solidFill>
            </a:endParaRPr>
          </a:p>
          <a:p>
            <a:endParaRPr lang="es-CL" sz="2000" b="1" dirty="0" smtClean="0">
              <a:solidFill>
                <a:srgbClr val="92D050"/>
              </a:solidFill>
            </a:endParaRPr>
          </a:p>
          <a:p>
            <a:r>
              <a:rPr lang="es-CL" sz="2000" b="1" dirty="0" smtClean="0">
                <a:solidFill>
                  <a:srgbClr val="92D050"/>
                </a:solidFill>
              </a:rPr>
              <a:t>PARA MAYOR INFORMACION CONTACTANOS A </a:t>
            </a:r>
          </a:p>
          <a:p>
            <a:r>
              <a:rPr lang="es-CL" sz="2000" b="1" smtClean="0">
                <a:solidFill>
                  <a:srgbClr val="92D050"/>
                </a:solidFill>
              </a:rPr>
              <a:t>Contacto@Vive-Propiedades.cl</a:t>
            </a:r>
            <a:endParaRPr lang="es-CL" sz="2000" b="1" dirty="0" smtClean="0">
              <a:solidFill>
                <a:srgbClr val="92D050"/>
              </a:solidFill>
            </a:endParaRPr>
          </a:p>
          <a:p>
            <a:r>
              <a:rPr lang="es-CL" sz="2000" b="1" dirty="0" smtClean="0">
                <a:solidFill>
                  <a:srgbClr val="92D050"/>
                </a:solidFill>
              </a:rPr>
              <a:t>ALVARO URRUTIA G.</a:t>
            </a:r>
          </a:p>
          <a:p>
            <a:r>
              <a:rPr lang="es-CL" sz="2000" b="1" dirty="0" smtClean="0">
                <a:solidFill>
                  <a:srgbClr val="92D050"/>
                </a:solidFill>
              </a:rPr>
              <a:t>ALVARO.URRUTIA@HOTMAIL.CL </a:t>
            </a:r>
          </a:p>
          <a:p>
            <a:r>
              <a:rPr lang="es-CL" sz="2000" b="1" dirty="0" smtClean="0">
                <a:solidFill>
                  <a:srgbClr val="92D050"/>
                </a:solidFill>
              </a:rPr>
              <a:t>CELULAR +56 9 8527 0906</a:t>
            </a:r>
            <a:endParaRPr lang="es-CL" sz="20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OFTO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10000"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P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80621_154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20180621_154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3 Imagen" descr="20180621_154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621_153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80621_154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3000"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76</Words>
  <Application>Microsoft Office PowerPoint</Application>
  <PresentationFormat>Presentación en pantalla (4:3)</PresentationFormat>
  <Paragraphs>18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VIVE PROPIEDADES</dc:creator>
  <cp:lastModifiedBy>VIVE PROPIEDADES</cp:lastModifiedBy>
  <cp:revision>23</cp:revision>
  <dcterms:created xsi:type="dcterms:W3CDTF">2018-06-24T23:01:06Z</dcterms:created>
  <dcterms:modified xsi:type="dcterms:W3CDTF">2018-07-18T14:54:33Z</dcterms:modified>
</cp:coreProperties>
</file>