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57" r:id="rId3"/>
    <p:sldId id="275" r:id="rId4"/>
    <p:sldId id="286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297" r:id="rId13"/>
    <p:sldId id="299" r:id="rId14"/>
    <p:sldId id="300" r:id="rId15"/>
    <p:sldId id="301" r:id="rId16"/>
    <p:sldId id="302" r:id="rId17"/>
    <p:sldId id="304" r:id="rId18"/>
    <p:sldId id="303" r:id="rId19"/>
    <p:sldId id="305" r:id="rId20"/>
    <p:sldId id="30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72" y="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9E8D366-7847-4D4D-BC86-B0287F45E047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69C12D-7D0B-4F21-A2A6-39EDEF348D36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Residencial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BP</a:t>
            </a:r>
            <a:endParaRPr lang="es-D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 dirty="0" smtClean="0"/>
          </a:p>
          <a:p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Casa de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madera</a:t>
            </a:r>
            <a:endParaRPr 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59332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6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74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4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7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8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0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03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7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054250"/>
          </a:xfrm>
          <a:ln>
            <a:noFill/>
          </a:ln>
        </p:spPr>
        <p:txBody>
          <a:bodyPr/>
          <a:lstStyle/>
          <a:p>
            <a:r>
              <a:rPr lang="en-US" b="1" dirty="0" err="1" smtClean="0"/>
              <a:t>Datos</a:t>
            </a:r>
            <a:r>
              <a:rPr lang="en-US" b="1" dirty="0" smtClean="0"/>
              <a:t> </a:t>
            </a:r>
            <a:r>
              <a:rPr lang="en-US" b="1" dirty="0" err="1" smtClean="0"/>
              <a:t>Generales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09601" y="2057400"/>
            <a:ext cx="8001000" cy="4571999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3 </a:t>
            </a:r>
            <a:r>
              <a:rPr lang="en-US" b="1" dirty="0" err="1" smtClean="0"/>
              <a:t>Habitaciones</a:t>
            </a:r>
            <a:r>
              <a:rPr lang="en-US" b="1" dirty="0" smtClean="0"/>
              <a:t>			</a:t>
            </a:r>
          </a:p>
          <a:p>
            <a:r>
              <a:rPr lang="en-US" b="1" dirty="0" smtClean="0"/>
              <a:t>3 ½ </a:t>
            </a:r>
            <a:r>
              <a:rPr lang="en-US" b="1" dirty="0" err="1" smtClean="0"/>
              <a:t>Baños</a:t>
            </a:r>
            <a:r>
              <a:rPr lang="en-US" b="1" dirty="0" smtClean="0"/>
              <a:t> (</a:t>
            </a:r>
            <a:r>
              <a:rPr lang="en-US" b="1" dirty="0" err="1" smtClean="0"/>
              <a:t>cerámica</a:t>
            </a:r>
            <a:r>
              <a:rPr lang="en-US" b="1" dirty="0" smtClean="0"/>
              <a:t>)		</a:t>
            </a:r>
          </a:p>
          <a:p>
            <a:r>
              <a:rPr lang="en-US" b="1" dirty="0" smtClean="0"/>
              <a:t>2 </a:t>
            </a:r>
            <a:r>
              <a:rPr lang="en-US" b="1" dirty="0" err="1" smtClean="0"/>
              <a:t>Niveles</a:t>
            </a:r>
            <a:r>
              <a:rPr lang="en-US" b="1" dirty="0" smtClean="0"/>
              <a:t>				</a:t>
            </a:r>
          </a:p>
          <a:p>
            <a:r>
              <a:rPr lang="en-US" b="1" dirty="0" err="1" smtClean="0"/>
              <a:t>Sala-Comedor</a:t>
            </a:r>
            <a:r>
              <a:rPr lang="en-US" b="1" dirty="0" smtClean="0"/>
              <a:t>			</a:t>
            </a:r>
          </a:p>
          <a:p>
            <a:r>
              <a:rPr lang="en-US" b="1" dirty="0" err="1" smtClean="0"/>
              <a:t>Cocina</a:t>
            </a:r>
            <a:r>
              <a:rPr lang="en-US" b="1" dirty="0" smtClean="0"/>
              <a:t> con </a:t>
            </a:r>
            <a:r>
              <a:rPr lang="en-US" b="1" dirty="0" err="1" smtClean="0"/>
              <a:t>desayunador</a:t>
            </a:r>
            <a:r>
              <a:rPr lang="en-US" b="1" dirty="0"/>
              <a:t>		</a:t>
            </a:r>
            <a:endParaRPr lang="en-US" b="1" dirty="0" smtClean="0"/>
          </a:p>
          <a:p>
            <a:r>
              <a:rPr lang="en-US" b="1" dirty="0" smtClean="0"/>
              <a:t>Walking closet (principal)		</a:t>
            </a:r>
          </a:p>
          <a:p>
            <a:r>
              <a:rPr lang="en-US" b="1" dirty="0" smtClean="0"/>
              <a:t>Cuarto de </a:t>
            </a:r>
            <a:r>
              <a:rPr lang="en-US" b="1" dirty="0" err="1" smtClean="0"/>
              <a:t>Servicio</a:t>
            </a:r>
            <a:r>
              <a:rPr lang="en-US" b="1" dirty="0" smtClean="0"/>
              <a:t> con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baño</a:t>
            </a:r>
            <a:r>
              <a:rPr lang="en-US" b="1" dirty="0" smtClean="0"/>
              <a:t>	</a:t>
            </a:r>
          </a:p>
          <a:p>
            <a:r>
              <a:rPr lang="en-US" b="1" dirty="0" smtClean="0"/>
              <a:t>210 Mts2 </a:t>
            </a:r>
            <a:r>
              <a:rPr lang="en-US" b="1" dirty="0" err="1" smtClean="0"/>
              <a:t>const</a:t>
            </a:r>
            <a:r>
              <a:rPr lang="en-US" b="1" dirty="0" smtClean="0"/>
              <a:t> / 350 Mts2 solar</a:t>
            </a:r>
            <a:r>
              <a:rPr lang="en-US" b="1" dirty="0"/>
              <a:t>	 </a:t>
            </a:r>
            <a:endParaRPr lang="en-US" b="1" dirty="0" smtClean="0"/>
          </a:p>
          <a:p>
            <a:r>
              <a:rPr lang="en-US" b="1" dirty="0" smtClean="0"/>
              <a:t>Living Room			</a:t>
            </a:r>
          </a:p>
          <a:p>
            <a:r>
              <a:rPr lang="en-US" b="1" dirty="0" smtClean="0"/>
              <a:t>2 </a:t>
            </a:r>
            <a:r>
              <a:rPr lang="en-US" b="1" dirty="0" err="1" smtClean="0"/>
              <a:t>Parqueos</a:t>
            </a:r>
            <a:endParaRPr lang="en-US" b="1" dirty="0" smtClean="0"/>
          </a:p>
          <a:p>
            <a:r>
              <a:rPr lang="en-US" b="1" dirty="0" smtClean="0"/>
              <a:t>2 Balcones</a:t>
            </a:r>
          </a:p>
          <a:p>
            <a:r>
              <a:rPr lang="en-US" b="1" dirty="0" err="1" smtClean="0"/>
              <a:t>Chimenea</a:t>
            </a:r>
            <a:r>
              <a:rPr lang="en-US" b="1" dirty="0" smtClean="0"/>
              <a:t> </a:t>
            </a:r>
            <a:r>
              <a:rPr lang="en-US" b="1" dirty="0" err="1" smtClean="0"/>
              <a:t>decorativa</a:t>
            </a:r>
            <a:endParaRPr lang="en-US" b="1" dirty="0" smtClean="0"/>
          </a:p>
          <a:p>
            <a:r>
              <a:rPr lang="en-US" b="1" dirty="0" smtClean="0"/>
              <a:t>Area de </a:t>
            </a:r>
            <a:r>
              <a:rPr lang="en-US" b="1" dirty="0" err="1" smtClean="0"/>
              <a:t>lavado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18069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93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etances\Desktop\FOTOS\OTRAS FOTOS\FOTOS VARIAS\fotos\NUEVAS FOTOS II\2012-07-12\P1070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533400"/>
            <a:ext cx="8001000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2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smtClean="0"/>
              <a:t>Proyecto de 5 casas mas una nave</a:t>
            </a:r>
          </a:p>
          <a:p>
            <a:r>
              <a:rPr lang="es-ES" b="1" dirty="0" smtClean="0"/>
              <a:t>Verja perimetral </a:t>
            </a:r>
          </a:p>
          <a:p>
            <a:r>
              <a:rPr lang="es-ES" b="1" dirty="0" smtClean="0"/>
              <a:t>Cisterna</a:t>
            </a:r>
          </a:p>
          <a:p>
            <a:r>
              <a:rPr lang="es-ES" b="1" dirty="0" smtClean="0"/>
              <a:t>Closet ropa blanca</a:t>
            </a:r>
          </a:p>
          <a:p>
            <a:r>
              <a:rPr lang="es-ES" b="1" dirty="0" err="1" smtClean="0"/>
              <a:t>Jardin</a:t>
            </a:r>
            <a:endParaRPr lang="es-ES" b="1" dirty="0" smtClean="0"/>
          </a:p>
          <a:p>
            <a:r>
              <a:rPr lang="es-ES" b="1" dirty="0" smtClean="0"/>
              <a:t>Terminaciones:</a:t>
            </a:r>
            <a:br>
              <a:rPr lang="es-ES" b="1" dirty="0" smtClean="0"/>
            </a:br>
            <a:r>
              <a:rPr lang="en-US" b="1" dirty="0" err="1"/>
              <a:t>Ventanas</a:t>
            </a:r>
            <a:r>
              <a:rPr lang="en-US" b="1" dirty="0"/>
              <a:t> </a:t>
            </a:r>
            <a:r>
              <a:rPr lang="en-US" b="1" dirty="0" err="1" smtClean="0"/>
              <a:t>aluminio</a:t>
            </a:r>
            <a:r>
              <a:rPr lang="en-US" b="1" dirty="0" smtClean="0"/>
              <a:t> y </a:t>
            </a:r>
            <a:r>
              <a:rPr lang="en-US" b="1" dirty="0" err="1" smtClean="0"/>
              <a:t>vidrio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Techos</a:t>
            </a:r>
            <a:r>
              <a:rPr lang="en-US" b="1" dirty="0" smtClean="0"/>
              <a:t> en </a:t>
            </a:r>
            <a:r>
              <a:rPr lang="en-US" b="1" dirty="0" err="1" smtClean="0"/>
              <a:t>madera</a:t>
            </a:r>
            <a:r>
              <a:rPr lang="en-US" b="1" dirty="0" smtClean="0"/>
              <a:t> y </a:t>
            </a:r>
            <a:r>
              <a:rPr lang="en-US" b="1" dirty="0" err="1" smtClean="0"/>
              <a:t>tejas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Pisos</a:t>
            </a:r>
            <a:r>
              <a:rPr lang="en-US" b="1" dirty="0" smtClean="0"/>
              <a:t> en </a:t>
            </a:r>
            <a:r>
              <a:rPr lang="en-US" b="1" dirty="0" err="1" smtClean="0"/>
              <a:t>ceramica</a:t>
            </a:r>
            <a:r>
              <a:rPr lang="en-US" b="1" dirty="0" smtClean="0"/>
              <a:t> y </a:t>
            </a:r>
            <a:r>
              <a:rPr lang="en-US" b="1" dirty="0" err="1" smtClean="0"/>
              <a:t>madera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Puertas</a:t>
            </a:r>
            <a:r>
              <a:rPr lang="en-US" b="1" dirty="0" smtClean="0"/>
              <a:t> y closets de </a:t>
            </a:r>
            <a:r>
              <a:rPr lang="en-US" b="1" dirty="0" err="1" smtClean="0"/>
              <a:t>madera</a:t>
            </a:r>
            <a:r>
              <a:rPr lang="en-US" b="1" dirty="0" smtClean="0"/>
              <a:t> y </a:t>
            </a:r>
            <a:r>
              <a:rPr lang="en-US" b="1" dirty="0" err="1" smtClean="0"/>
              <a:t>vidrio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Revestimiento</a:t>
            </a:r>
            <a:r>
              <a:rPr lang="en-US" b="1" dirty="0" smtClean="0"/>
              <a:t> exterior en </a:t>
            </a:r>
            <a:r>
              <a:rPr lang="en-US" b="1" dirty="0" err="1" smtClean="0"/>
              <a:t>madera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Continuación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2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4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0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7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40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637</TotalTime>
  <Words>26</Words>
  <Application>Microsoft Office PowerPoint</Application>
  <PresentationFormat>Presentación en pantalla (4:3)</PresentationFormat>
  <Paragraphs>24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Cartoné</vt:lpstr>
      <vt:lpstr>Residencial BP</vt:lpstr>
      <vt:lpstr>Datos Generales </vt:lpstr>
      <vt:lpstr>Continuación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Villas Del Jardín No. 7</dc:title>
  <dc:creator>Betances</dc:creator>
  <cp:lastModifiedBy>trabajo</cp:lastModifiedBy>
  <cp:revision>47</cp:revision>
  <dcterms:created xsi:type="dcterms:W3CDTF">2014-03-13T23:28:45Z</dcterms:created>
  <dcterms:modified xsi:type="dcterms:W3CDTF">2019-03-11T01:21:27Z</dcterms:modified>
</cp:coreProperties>
</file>